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0730"/>
    <a:srgbClr val="FF8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15FD035-B718-4210-92CF-A4F42E07D779}" type="datetimeFigureOut">
              <a:rPr lang="en-KE" smtClean="0"/>
              <a:t>25/03/2024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D911668-279B-408F-A249-25ECE84F722F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93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035-B718-4210-92CF-A4F42E07D779}" type="datetimeFigureOut">
              <a:rPr lang="en-KE" smtClean="0"/>
              <a:t>25/03/2024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1668-279B-408F-A249-25ECE84F722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3416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035-B718-4210-92CF-A4F42E07D779}" type="datetimeFigureOut">
              <a:rPr lang="en-KE" smtClean="0"/>
              <a:t>25/03/2024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1668-279B-408F-A249-25ECE84F722F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134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035-B718-4210-92CF-A4F42E07D779}" type="datetimeFigureOut">
              <a:rPr lang="en-KE" smtClean="0"/>
              <a:t>25/03/2024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1668-279B-408F-A249-25ECE84F722F}" type="slidenum">
              <a:rPr lang="en-KE" smtClean="0"/>
              <a:t>‹#›</a:t>
            </a:fld>
            <a:endParaRPr lang="en-K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537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035-B718-4210-92CF-A4F42E07D779}" type="datetimeFigureOut">
              <a:rPr lang="en-KE" smtClean="0"/>
              <a:t>25/03/2024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1668-279B-408F-A249-25ECE84F722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13806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035-B718-4210-92CF-A4F42E07D779}" type="datetimeFigureOut">
              <a:rPr lang="en-KE" smtClean="0"/>
              <a:t>25/03/2024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1668-279B-408F-A249-25ECE84F722F}" type="slidenum">
              <a:rPr lang="en-KE" smtClean="0"/>
              <a:t>‹#›</a:t>
            </a:fld>
            <a:endParaRPr lang="en-K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133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035-B718-4210-92CF-A4F42E07D779}" type="datetimeFigureOut">
              <a:rPr lang="en-KE" smtClean="0"/>
              <a:t>25/03/2024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1668-279B-408F-A249-25ECE84F722F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230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035-B718-4210-92CF-A4F42E07D779}" type="datetimeFigureOut">
              <a:rPr lang="en-KE" smtClean="0"/>
              <a:t>25/03/2024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1668-279B-408F-A249-25ECE84F722F}" type="slidenum">
              <a:rPr lang="en-KE" smtClean="0"/>
              <a:t>‹#›</a:t>
            </a:fld>
            <a:endParaRPr lang="en-K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731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035-B718-4210-92CF-A4F42E07D779}" type="datetimeFigureOut">
              <a:rPr lang="en-KE" smtClean="0"/>
              <a:t>25/03/2024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1668-279B-408F-A249-25ECE84F722F}" type="slidenum">
              <a:rPr lang="en-KE" smtClean="0"/>
              <a:t>‹#›</a:t>
            </a:fld>
            <a:endParaRPr lang="en-K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89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035-B718-4210-92CF-A4F42E07D779}" type="datetimeFigureOut">
              <a:rPr lang="en-KE" smtClean="0"/>
              <a:t>25/03/2024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1668-279B-408F-A249-25ECE84F722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1824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035-B718-4210-92CF-A4F42E07D779}" type="datetimeFigureOut">
              <a:rPr lang="en-KE" smtClean="0"/>
              <a:t>25/03/2024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1668-279B-408F-A249-25ECE84F722F}" type="slidenum">
              <a:rPr lang="en-KE" smtClean="0"/>
              <a:t>‹#›</a:t>
            </a:fld>
            <a:endParaRPr lang="en-K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53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035-B718-4210-92CF-A4F42E07D779}" type="datetimeFigureOut">
              <a:rPr lang="en-KE" smtClean="0"/>
              <a:t>25/03/2024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1668-279B-408F-A249-25ECE84F722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4665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035-B718-4210-92CF-A4F42E07D779}" type="datetimeFigureOut">
              <a:rPr lang="en-KE" smtClean="0"/>
              <a:t>25/03/2024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1668-279B-408F-A249-25ECE84F722F}" type="slidenum">
              <a:rPr lang="en-KE" smtClean="0"/>
              <a:t>‹#›</a:t>
            </a:fld>
            <a:endParaRPr lang="en-K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54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035-B718-4210-92CF-A4F42E07D779}" type="datetimeFigureOut">
              <a:rPr lang="en-KE" smtClean="0"/>
              <a:t>25/03/2024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1668-279B-408F-A249-25ECE84F722F}" type="slidenum">
              <a:rPr lang="en-KE" smtClean="0"/>
              <a:t>‹#›</a:t>
            </a:fld>
            <a:endParaRPr lang="en-K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07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035-B718-4210-92CF-A4F42E07D779}" type="datetimeFigureOut">
              <a:rPr lang="en-KE" smtClean="0"/>
              <a:t>25/03/2024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1668-279B-408F-A249-25ECE84F722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9414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035-B718-4210-92CF-A4F42E07D779}" type="datetimeFigureOut">
              <a:rPr lang="en-KE" smtClean="0"/>
              <a:t>25/03/2024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1668-279B-408F-A249-25ECE84F722F}" type="slidenum">
              <a:rPr lang="en-KE" smtClean="0"/>
              <a:t>‹#›</a:t>
            </a:fld>
            <a:endParaRPr lang="en-K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70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035-B718-4210-92CF-A4F42E07D779}" type="datetimeFigureOut">
              <a:rPr lang="en-KE" smtClean="0"/>
              <a:t>25/03/2024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1668-279B-408F-A249-25ECE84F722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0830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5FD035-B718-4210-92CF-A4F42E07D779}" type="datetimeFigureOut">
              <a:rPr lang="en-KE" smtClean="0"/>
              <a:t>25/03/2024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911668-279B-408F-A249-25ECE84F722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531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ABDC54-C5CF-26FD-4D1A-1478A22CA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089" y="2761556"/>
            <a:ext cx="5579705" cy="27991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92BAE77-D75F-8E1C-A109-8D9DCD73A38C}"/>
              </a:ext>
            </a:extLst>
          </p:cNvPr>
          <p:cNvSpPr/>
          <p:nvPr/>
        </p:nvSpPr>
        <p:spPr>
          <a:xfrm>
            <a:off x="4465691" y="839755"/>
            <a:ext cx="36525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DUNE</a:t>
            </a:r>
            <a:endParaRPr lang="en-GB" sz="8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BEE9F0-0D1B-A39D-AD1C-ACCA07FBA88D}"/>
              </a:ext>
            </a:extLst>
          </p:cNvPr>
          <p:cNvSpPr txBox="1"/>
          <p:nvPr/>
        </p:nvSpPr>
        <p:spPr>
          <a:xfrm>
            <a:off x="9899780" y="839755"/>
            <a:ext cx="115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251372382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1227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2BAE77-D75F-8E1C-A109-8D9DCD73A38C}"/>
              </a:ext>
            </a:extLst>
          </p:cNvPr>
          <p:cNvSpPr/>
          <p:nvPr/>
        </p:nvSpPr>
        <p:spPr>
          <a:xfrm>
            <a:off x="4269750" y="778233"/>
            <a:ext cx="36525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DUNE</a:t>
            </a:r>
            <a:endParaRPr lang="en-GB" sz="8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EC51AE-D0AD-4FED-69B0-FD649CB2B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48" y="2907667"/>
            <a:ext cx="5878091" cy="234023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chemeClr val="bg1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409BE13-3422-9B7B-1848-71324D365DB6}"/>
              </a:ext>
            </a:extLst>
          </p:cNvPr>
          <p:cNvGrpSpPr/>
          <p:nvPr/>
        </p:nvGrpSpPr>
        <p:grpSpPr>
          <a:xfrm>
            <a:off x="1278489" y="2705877"/>
            <a:ext cx="4254759" cy="3023118"/>
            <a:chOff x="1418448" y="2715208"/>
            <a:chExt cx="4254759" cy="3023118"/>
          </a:xfrm>
        </p:grpSpPr>
        <p:sp>
          <p:nvSpPr>
            <p:cNvPr id="5" name="Rectangle: Diagonal Corners Snipped 4">
              <a:extLst>
                <a:ext uri="{FF2B5EF4-FFF2-40B4-BE49-F238E27FC236}">
                  <a16:creationId xmlns:a16="http://schemas.microsoft.com/office/drawing/2014/main" id="{6D6E81E5-2376-802F-71B8-EF9D6B203A20}"/>
                </a:ext>
              </a:extLst>
            </p:cNvPr>
            <p:cNvSpPr/>
            <p:nvPr/>
          </p:nvSpPr>
          <p:spPr>
            <a:xfrm>
              <a:off x="1418448" y="2715208"/>
              <a:ext cx="4254759" cy="3023118"/>
            </a:xfrm>
            <a:prstGeom prst="snip2DiagRect">
              <a:avLst/>
            </a:prstGeom>
            <a:solidFill>
              <a:srgbClr val="4A073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E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00D363B-9B72-A0FD-C6C3-81B51F0F2CA6}"/>
                </a:ext>
              </a:extLst>
            </p:cNvPr>
            <p:cNvSpPr txBox="1"/>
            <p:nvPr/>
          </p:nvSpPr>
          <p:spPr>
            <a:xfrm>
              <a:off x="1735689" y="3429000"/>
              <a:ext cx="38162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FF8932"/>
                  </a:solidFill>
                  <a:latin typeface="arial" panose="020B0604020202020204" pitchFamily="34" charset="0"/>
                </a:rPr>
                <a:t>A</a:t>
              </a:r>
              <a:r>
                <a:rPr lang="en-GB" sz="2800" b="0" i="0" dirty="0">
                  <a:solidFill>
                    <a:srgbClr val="FF8932"/>
                  </a:solidFill>
                  <a:effectLst/>
                  <a:latin typeface="arial" panose="020B0604020202020204" pitchFamily="34" charset="0"/>
                </a:rPr>
                <a:t> choice between the love of his life and the fate of the universe</a:t>
              </a:r>
              <a:endParaRPr lang="en-KE" sz="2800" dirty="0">
                <a:solidFill>
                  <a:srgbClr val="FF8932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D9F0821-0436-4ADE-BB7F-C4214B3AAD23}"/>
              </a:ext>
            </a:extLst>
          </p:cNvPr>
          <p:cNvSpPr txBox="1"/>
          <p:nvPr/>
        </p:nvSpPr>
        <p:spPr>
          <a:xfrm>
            <a:off x="9899780" y="839755"/>
            <a:ext cx="115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251372382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771322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31</TotalTime>
  <Words>18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</vt:lpstr>
      <vt:lpstr>Garamond</vt:lpstr>
      <vt:lpstr>Organic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Karungari</dc:creator>
  <cp:lastModifiedBy>John Karungari</cp:lastModifiedBy>
  <cp:revision>5</cp:revision>
  <dcterms:created xsi:type="dcterms:W3CDTF">2024-03-24T19:25:15Z</dcterms:created>
  <dcterms:modified xsi:type="dcterms:W3CDTF">2024-03-24T22:24:26Z</dcterms:modified>
</cp:coreProperties>
</file>