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8387-F99F-5E22-C767-26E88EDEC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366BC-409B-AB3F-47B7-B30C9C4CC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3C9A2-FA2C-5931-A2D1-6DEC3E18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C16E-CCDB-4F2C-9095-1636791B4CB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8688D-D98A-8C8C-0DEE-C90ADD51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E3ED-4146-1DA2-613B-DD35AFE0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0466-22E2-4839-9148-A27DA400D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2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0904-2457-8E32-C3DA-C7333117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B28E7-337E-3A9C-7D61-460FD86E2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E2C63-EA90-0535-6B11-1E7A126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C16E-CCDB-4F2C-9095-1636791B4CB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BBB10-F443-35AB-1D7D-DFA134DE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934A9-B289-28BE-F73C-89BDC5EF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0466-22E2-4839-9148-A27DA400D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0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DDE98D-642D-7D29-C82B-C18349E36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5CA9E-D132-799D-8572-649960836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C803D-2CD0-7601-D8A9-0D3BBEF6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C16E-CCDB-4F2C-9095-1636791B4CB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0F4B-1B28-BEAD-C9FB-D0328495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942CA-10BF-03A0-7E01-B8C7AED9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0466-22E2-4839-9148-A27DA400D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0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3057-4454-56E8-7981-BE9CD195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4069-AB30-4E80-D794-87D06B693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E3A4C-6335-572A-E4A9-76CE3B4A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C16E-CCDB-4F2C-9095-1636791B4CB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0FA8E-EE50-6E74-F41D-29CA2E53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FC1F3-E37F-4188-8F0A-E9CB5CB7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0466-22E2-4839-9148-A27DA400D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7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A924-EEB4-2B4A-059E-09302EB6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2A673-680E-7AD7-EB48-59C680CE3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1E5EE-DD45-791F-275B-0C8383CF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C16E-CCDB-4F2C-9095-1636791B4CB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3866E-707F-1CB7-1B9C-18F4E3047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AE5D5-8BBD-BD1D-0C1D-2BFA1DFC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0466-22E2-4839-9148-A27DA400D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EDD4-426B-42E6-20DA-A6F599705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1CEF2-6433-BE6D-7874-0E04639B4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00C61-3E1D-A77E-21D1-B3E344CB8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FC2DF-A30A-372A-2270-BAF4AF05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C16E-CCDB-4F2C-9095-1636791B4CB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5D070-0F6B-255F-9249-8EB8B08C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0248D-9AC9-2C15-5279-CDDCCF5A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0466-22E2-4839-9148-A27DA400D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DBE1-5CF0-137F-2F60-566DB006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43814-36F2-0417-371B-6DB5B56EC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DC9D2-55E2-E410-43D0-031029BC5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60729-32D9-A527-E3EA-205424641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9049C-2A7F-E32F-6110-0D50C0034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D1A27-2393-00DA-E962-64DB19F5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C16E-CCDB-4F2C-9095-1636791B4CB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01423-B5AE-AE07-1F17-EEA4700F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DD69A-9852-0349-C2CA-5EC93CF6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0466-22E2-4839-9148-A27DA400D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5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91BB-81BC-B1DE-13E8-3F56EFAB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129173-57D0-C8B2-249D-23CF3115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C16E-CCDB-4F2C-9095-1636791B4CB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9782A-AAC0-3529-5FB6-04F0C10C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91F90-E74F-FC7A-519E-3C028CEB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0466-22E2-4839-9148-A27DA400D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0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4363D-F20C-B361-FA92-549FC455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C16E-CCDB-4F2C-9095-1636791B4CB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7EBD0-0DE3-D5C9-9005-B7C94BBB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1E1E3-CEF9-52E7-4E63-0E1BE12A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0466-22E2-4839-9148-A27DA400D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1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E9CF-8ACC-45F5-5511-19688E0D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883C-EA02-62FA-859F-7B45278C5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77B85-BBB9-A60B-8512-74E28C7BF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B0160-EE2B-A772-8EA2-FA447FEC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C16E-CCDB-4F2C-9095-1636791B4CB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888BC-272D-1BBD-2EB4-B2F553EB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C0B70-FADD-72F9-E81C-B4E0D6C5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0466-22E2-4839-9148-A27DA400D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2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ACE0-68AA-5A1C-4A01-D94FA8FF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99C21-2190-3514-2D13-097C1D893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DF16C-36FC-2598-ED3F-C0B397684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10FA9-E296-B07A-284D-3012C8E4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C16E-CCDB-4F2C-9095-1636791B4CB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93207-5846-6978-1327-C71AC274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44475-6E24-1A4C-039B-799225D2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0466-22E2-4839-9148-A27DA400D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9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620BB-2A02-2909-BCFD-61A9A7F4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05388-D76E-C631-454D-EB87512BC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638FD-2166-13D1-4E2D-EBC1DD570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41C16E-CCDB-4F2C-9095-1636791B4CB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598FB-5761-3820-A880-4004D188C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5A449-5A76-C995-CA86-53160C5DC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80466-22E2-4839-9148-A27DA400D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1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94FD-22E1-7459-D868-18CB28E7E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402147" cy="7064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ONLINE BUS TRACKING AND BOOKING APPLICATION</a:t>
            </a:r>
          </a:p>
        </p:txBody>
      </p:sp>
      <p:pic>
        <p:nvPicPr>
          <p:cNvPr id="5" name="Picture 4" descr="A logo for a bus&#10;&#10;Description automatically generated">
            <a:extLst>
              <a:ext uri="{FF2B5EF4-FFF2-40B4-BE49-F238E27FC236}">
                <a16:creationId xmlns:a16="http://schemas.microsoft.com/office/drawing/2014/main" id="{D6AB7D8D-48D3-34C9-E0D1-603156D8D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24" y="2303138"/>
            <a:ext cx="3432499" cy="3432499"/>
          </a:xfrm>
          <a:prstGeom prst="ellipse">
            <a:avLst/>
          </a:prstGeom>
          <a:ln w="190500" cap="rnd"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56E296-CB08-C3CB-303F-EC6D25CB5013}"/>
              </a:ext>
            </a:extLst>
          </p:cNvPr>
          <p:cNvSpPr txBox="1"/>
          <p:nvPr/>
        </p:nvSpPr>
        <p:spPr>
          <a:xfrm>
            <a:off x="4922478" y="6092891"/>
            <a:ext cx="192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A26</a:t>
            </a:r>
          </a:p>
        </p:txBody>
      </p:sp>
    </p:spTree>
    <p:extLst>
      <p:ext uri="{BB962C8B-B14F-4D97-AF65-F5344CB8AC3E}">
        <p14:creationId xmlns:p14="http://schemas.microsoft.com/office/powerpoint/2010/main" val="241585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B9D1B6EC-2F11-770D-6A5B-1347207AB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5" y="354563"/>
            <a:ext cx="5797421" cy="3074437"/>
          </a:xfrm>
        </p:spPr>
      </p:pic>
      <p:pic>
        <p:nvPicPr>
          <p:cNvPr id="4" name="Picture 3" descr="A logo for a bus&#10;&#10;Description automatically generated">
            <a:extLst>
              <a:ext uri="{FF2B5EF4-FFF2-40B4-BE49-F238E27FC236}">
                <a16:creationId xmlns:a16="http://schemas.microsoft.com/office/drawing/2014/main" id="{48AB8BA4-3C95-F612-3D75-DAE120020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403" y="5352433"/>
            <a:ext cx="1325563" cy="1325563"/>
          </a:xfrm>
          <a:prstGeom prst="ellipse">
            <a:avLst/>
          </a:prstGeom>
          <a:ln w="127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D1665694-5707-B853-BA74-B8C22D4DF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5" y="3644931"/>
            <a:ext cx="5797421" cy="2973743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1806444-D312-0C2C-3CD5-89F4F9174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196" y="354563"/>
            <a:ext cx="5707225" cy="3086490"/>
          </a:xfrm>
          <a:prstGeom prst="rect">
            <a:avLst/>
          </a:prstGeom>
        </p:spPr>
      </p:pic>
      <p:pic>
        <p:nvPicPr>
          <p:cNvPr id="3" name="Picture 2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9A5108C1-13BA-E2C0-582D-5EE02D66E9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23736"/>
            <a:ext cx="2720576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68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86E3-AB54-4935-6F60-6A3BD9CB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APPLICATION RELEASE AND FEEDBACKS</a:t>
            </a:r>
          </a:p>
        </p:txBody>
      </p:sp>
      <p:pic>
        <p:nvPicPr>
          <p:cNvPr id="4" name="Picture 3" descr="A logo for a bus&#10;&#10;Description automatically generated">
            <a:extLst>
              <a:ext uri="{FF2B5EF4-FFF2-40B4-BE49-F238E27FC236}">
                <a16:creationId xmlns:a16="http://schemas.microsoft.com/office/drawing/2014/main" id="{4353148F-F4AD-03F3-E9FF-12498DB5E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403" y="5352433"/>
            <a:ext cx="1325563" cy="1325563"/>
          </a:xfrm>
          <a:prstGeom prst="ellipse">
            <a:avLst/>
          </a:prstGeom>
          <a:ln w="127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6C641014-0157-5067-579A-881C6798F4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13" b="40589"/>
          <a:stretch/>
        </p:blipFill>
        <p:spPr>
          <a:xfrm>
            <a:off x="5935047" y="1779814"/>
            <a:ext cx="3086100" cy="1741746"/>
          </a:xfrm>
          <a:prstGeom prst="rect">
            <a:avLst/>
          </a:prstGeom>
        </p:spPr>
      </p:pic>
      <p:pic>
        <p:nvPicPr>
          <p:cNvPr id="15" name="Picture 14" descr="A screenshot of a phone&#10;&#10;Description automatically generated">
            <a:extLst>
              <a:ext uri="{FF2B5EF4-FFF2-40B4-BE49-F238E27FC236}">
                <a16:creationId xmlns:a16="http://schemas.microsoft.com/office/drawing/2014/main" id="{BF174B0E-5417-EE5C-6CA4-E2B45A9F31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00" b="39302"/>
          <a:stretch/>
        </p:blipFill>
        <p:spPr>
          <a:xfrm>
            <a:off x="5935047" y="3847290"/>
            <a:ext cx="3086100" cy="1741746"/>
          </a:xfrm>
          <a:prstGeom prst="rect">
            <a:avLst/>
          </a:prstGeom>
        </p:spPr>
      </p:pic>
      <p:pic>
        <p:nvPicPr>
          <p:cNvPr id="16" name="Picture 15" descr="A logo for a bus&#10;&#10;Description automatically generated">
            <a:extLst>
              <a:ext uri="{FF2B5EF4-FFF2-40B4-BE49-F238E27FC236}">
                <a16:creationId xmlns:a16="http://schemas.microsoft.com/office/drawing/2014/main" id="{A5891984-3A54-8A96-CD9B-655806D21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734" y="1898083"/>
            <a:ext cx="1325563" cy="1325563"/>
          </a:xfrm>
          <a:prstGeom prst="ellipse">
            <a:avLst/>
          </a:prstGeom>
          <a:ln w="127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4D765E-63AC-A44D-94C9-83BE4AABFC22}"/>
              </a:ext>
            </a:extLst>
          </p:cNvPr>
          <p:cNvSpPr txBox="1"/>
          <p:nvPr/>
        </p:nvSpPr>
        <p:spPr>
          <a:xfrm>
            <a:off x="9481068" y="3244334"/>
            <a:ext cx="22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BUS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7F9A3-98BF-2C63-CECC-421FF805BA91}"/>
              </a:ext>
            </a:extLst>
          </p:cNvPr>
          <p:cNvSpPr txBox="1"/>
          <p:nvPr/>
        </p:nvSpPr>
        <p:spPr>
          <a:xfrm>
            <a:off x="989045" y="2305834"/>
            <a:ext cx="41004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Beta Testing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 Feedback Channels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 Analytics Monitoring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Iterative Updates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Engage with Users</a:t>
            </a:r>
          </a:p>
        </p:txBody>
      </p:sp>
    </p:spTree>
    <p:extLst>
      <p:ext uri="{BB962C8B-B14F-4D97-AF65-F5344CB8AC3E}">
        <p14:creationId xmlns:p14="http://schemas.microsoft.com/office/powerpoint/2010/main" val="1655260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1410B2-E25B-011F-564E-6D45AD2AD753}"/>
              </a:ext>
            </a:extLst>
          </p:cNvPr>
          <p:cNvSpPr txBox="1"/>
          <p:nvPr/>
        </p:nvSpPr>
        <p:spPr>
          <a:xfrm>
            <a:off x="569166" y="587829"/>
            <a:ext cx="748315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  <a:ea typeface="+mj-ea"/>
                <a:cs typeface="+mj-cs"/>
              </a:rPr>
              <a:t>UPDATE AND MAINTAINCE </a:t>
            </a:r>
          </a:p>
        </p:txBody>
      </p:sp>
      <p:pic>
        <p:nvPicPr>
          <p:cNvPr id="4" name="Picture 3" descr="A logo for a bus&#10;&#10;Description automatically generated">
            <a:extLst>
              <a:ext uri="{FF2B5EF4-FFF2-40B4-BE49-F238E27FC236}">
                <a16:creationId xmlns:a16="http://schemas.microsoft.com/office/drawing/2014/main" id="{B0B779F9-7EB5-00A0-9E0A-BD178ECD6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403" y="5352433"/>
            <a:ext cx="1325563" cy="1325563"/>
          </a:xfrm>
          <a:prstGeom prst="ellipse">
            <a:avLst/>
          </a:prstGeom>
          <a:ln w="127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3BC338-3E8D-6784-89B1-48019F0EB641}"/>
              </a:ext>
            </a:extLst>
          </p:cNvPr>
          <p:cNvSpPr txBox="1"/>
          <p:nvPr/>
        </p:nvSpPr>
        <p:spPr>
          <a:xfrm>
            <a:off x="793101" y="2006082"/>
            <a:ext cx="53930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Regular Updates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Bug Fixes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Feature Enhancements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Performance Optimization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Security Updates</a:t>
            </a:r>
          </a:p>
        </p:txBody>
      </p:sp>
    </p:spTree>
    <p:extLst>
      <p:ext uri="{BB962C8B-B14F-4D97-AF65-F5344CB8AC3E}">
        <p14:creationId xmlns:p14="http://schemas.microsoft.com/office/powerpoint/2010/main" val="330032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90DA-0FAC-2466-6C9F-EB98E822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pic>
        <p:nvPicPr>
          <p:cNvPr id="4" name="Picture 3" descr="A logo for a bus&#10;&#10;Description automatically generated">
            <a:extLst>
              <a:ext uri="{FF2B5EF4-FFF2-40B4-BE49-F238E27FC236}">
                <a16:creationId xmlns:a16="http://schemas.microsoft.com/office/drawing/2014/main" id="{1BCD8223-157B-B359-0804-9287B91BA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403" y="5352433"/>
            <a:ext cx="1325563" cy="1325563"/>
          </a:xfrm>
          <a:prstGeom prst="ellipse">
            <a:avLst/>
          </a:prstGeom>
          <a:ln w="127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824024-6025-3E3E-D8F3-AEBB51DBF4DB}"/>
              </a:ext>
            </a:extLst>
          </p:cNvPr>
          <p:cNvSpPr txBox="1"/>
          <p:nvPr/>
        </p:nvSpPr>
        <p:spPr>
          <a:xfrm>
            <a:off x="763555" y="2625514"/>
            <a:ext cx="7025951" cy="305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10899521 – Navindu Nimsara Gamage</a:t>
            </a: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10899603 –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Wedamulla</a:t>
            </a:r>
            <a:r>
              <a:rPr lang="en-GB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Madinage</a:t>
            </a:r>
            <a:r>
              <a:rPr lang="en-GB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Thisara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Madusanka</a:t>
            </a: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10899621-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Chathupraba</a:t>
            </a:r>
            <a:r>
              <a:rPr lang="en-GB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Devindi</a:t>
            </a:r>
            <a:r>
              <a:rPr lang="en-GB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Munasinghe</a:t>
            </a: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10899556-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Yaddehi</a:t>
            </a:r>
            <a:r>
              <a:rPr lang="en-GB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Kishal</a:t>
            </a:r>
            <a:r>
              <a:rPr lang="en-GB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Sankalpa</a:t>
            </a:r>
            <a:r>
              <a:rPr lang="en-GB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Jayalath</a:t>
            </a: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10899685-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Kihaduwage</a:t>
            </a:r>
            <a:r>
              <a:rPr lang="en-GB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Diduli</a:t>
            </a:r>
            <a:r>
              <a:rPr lang="en-GB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Wijini</a:t>
            </a:r>
            <a:r>
              <a:rPr lang="en-GB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Sahasra</a:t>
            </a: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10899600- Senanayake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Dasili</a:t>
            </a:r>
            <a:r>
              <a:rPr lang="en-GB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Liyanage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Sameepa</a:t>
            </a:r>
            <a:r>
              <a:rPr lang="en-GB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Pramuditha</a:t>
            </a: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5628D-D5AC-2F3F-91C6-39FD1E6A77D4}"/>
              </a:ext>
            </a:extLst>
          </p:cNvPr>
          <p:cNvSpPr txBox="1"/>
          <p:nvPr/>
        </p:nvSpPr>
        <p:spPr>
          <a:xfrm>
            <a:off x="838200" y="1942875"/>
            <a:ext cx="19423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A26</a:t>
            </a:r>
          </a:p>
        </p:txBody>
      </p:sp>
    </p:spTree>
    <p:extLst>
      <p:ext uri="{BB962C8B-B14F-4D97-AF65-F5344CB8AC3E}">
        <p14:creationId xmlns:p14="http://schemas.microsoft.com/office/powerpoint/2010/main" val="337708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CF40-6DEC-C0AD-5146-9D416D4D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INTRODUCTION</a:t>
            </a:r>
          </a:p>
        </p:txBody>
      </p:sp>
      <p:pic>
        <p:nvPicPr>
          <p:cNvPr id="7" name="Picture 6" descr="A logo for a bus&#10;&#10;Description automatically generated">
            <a:extLst>
              <a:ext uri="{FF2B5EF4-FFF2-40B4-BE49-F238E27FC236}">
                <a16:creationId xmlns:a16="http://schemas.microsoft.com/office/drawing/2014/main" id="{E6D1E664-C213-8554-4CBB-A44018FF2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403" y="5352433"/>
            <a:ext cx="1325563" cy="1325563"/>
          </a:xfrm>
          <a:prstGeom prst="ellipse">
            <a:avLst/>
          </a:prstGeom>
          <a:ln w="127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Picture 3" descr="A screenshot of a cellphone&#10;&#10;Description automatically generated">
            <a:extLst>
              <a:ext uri="{FF2B5EF4-FFF2-40B4-BE49-F238E27FC236}">
                <a16:creationId xmlns:a16="http://schemas.microsoft.com/office/drawing/2014/main" id="{BE633AA6-D275-7223-99CF-A05942F1F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07" y="1276978"/>
            <a:ext cx="3086100" cy="4601180"/>
          </a:xfrm>
          <a:prstGeom prst="rect">
            <a:avLst/>
          </a:prstGeom>
        </p:spPr>
      </p:pic>
      <p:pic>
        <p:nvPicPr>
          <p:cNvPr id="6" name="Picture 5" descr="A logo for a bus&#10;&#10;Description automatically generated">
            <a:extLst>
              <a:ext uri="{FF2B5EF4-FFF2-40B4-BE49-F238E27FC236}">
                <a16:creationId xmlns:a16="http://schemas.microsoft.com/office/drawing/2014/main" id="{16676AA6-0371-40DD-7105-9122BF9E7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448" y="2483965"/>
            <a:ext cx="1731217" cy="1176922"/>
          </a:xfrm>
          <a:prstGeom prst="ellipse">
            <a:avLst/>
          </a:prstGeom>
          <a:ln w="127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62DB51-09E1-A3C9-2855-0F0415AF9774}"/>
              </a:ext>
            </a:extLst>
          </p:cNvPr>
          <p:cNvSpPr txBox="1"/>
          <p:nvPr/>
        </p:nvSpPr>
        <p:spPr>
          <a:xfrm>
            <a:off x="1194318" y="2164702"/>
            <a:ext cx="57663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cs typeface="Arial" panose="020B0604020202020204" pitchFamily="34" charset="0"/>
              </a:rPr>
              <a:t>Seamless Online Booking</a:t>
            </a:r>
          </a:p>
          <a:p>
            <a:endParaRPr lang="en-US" sz="2400" b="1" dirty="0"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cs typeface="Arial" panose="020B0604020202020204" pitchFamily="34" charset="0"/>
              </a:rPr>
              <a:t>Real-Time Tracking</a:t>
            </a:r>
          </a:p>
          <a:p>
            <a:endParaRPr lang="en-US" sz="2400" b="1" dirty="0"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cs typeface="Arial" panose="020B0604020202020204" pitchFamily="34" charset="0"/>
              </a:rPr>
              <a:t>Hassle-Free Travel</a:t>
            </a:r>
          </a:p>
          <a:p>
            <a:endParaRPr lang="en-US" sz="2400" b="1" dirty="0"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cs typeface="Arial" panose="020B0604020202020204" pitchFamily="34" charset="0"/>
              </a:rPr>
              <a:t>Efficient Journey Planning</a:t>
            </a:r>
          </a:p>
          <a:p>
            <a:endParaRPr lang="en-US" sz="2400" b="1" dirty="0"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cs typeface="Arial" panose="020B0604020202020204" pitchFamily="34" charset="0"/>
              </a:rPr>
              <a:t>Future of Transportation</a:t>
            </a:r>
          </a:p>
        </p:txBody>
      </p:sp>
    </p:spTree>
    <p:extLst>
      <p:ext uri="{BB962C8B-B14F-4D97-AF65-F5344CB8AC3E}">
        <p14:creationId xmlns:p14="http://schemas.microsoft.com/office/powerpoint/2010/main" val="97522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5F7D-0E89-CF7D-4CDF-E8D3B07D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WORK PLANNING</a:t>
            </a:r>
          </a:p>
        </p:txBody>
      </p:sp>
      <p:pic>
        <p:nvPicPr>
          <p:cNvPr id="4" name="Picture 3" descr="A logo for a bus&#10;&#10;Description automatically generated">
            <a:extLst>
              <a:ext uri="{FF2B5EF4-FFF2-40B4-BE49-F238E27FC236}">
                <a16:creationId xmlns:a16="http://schemas.microsoft.com/office/drawing/2014/main" id="{3E61B6AC-1FDB-EC47-6B70-6C5D07D54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403" y="5352433"/>
            <a:ext cx="1325563" cy="1325563"/>
          </a:xfrm>
          <a:prstGeom prst="ellipse">
            <a:avLst/>
          </a:prstGeom>
          <a:ln w="127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588152-EA3B-7D4B-BE21-A2BFDD40D8BC}"/>
              </a:ext>
            </a:extLst>
          </p:cNvPr>
          <p:cNvSpPr txBox="1"/>
          <p:nvPr/>
        </p:nvSpPr>
        <p:spPr>
          <a:xfrm>
            <a:off x="967273" y="1860230"/>
            <a:ext cx="537754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effectLst/>
                <a:ea typeface="Arial" panose="020B0604020202020204" pitchFamily="34" charset="0"/>
              </a:rPr>
              <a:t>Planning Phase</a:t>
            </a:r>
          </a:p>
          <a:p>
            <a:endParaRPr lang="en-US" sz="2400" b="1" dirty="0">
              <a:effectLst/>
              <a:ea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Design Phase</a:t>
            </a:r>
          </a:p>
          <a:p>
            <a:endParaRPr lang="en-US" sz="2400" dirty="0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effectLst/>
                <a:ea typeface="Arial" panose="020B0604020202020204" pitchFamily="34" charset="0"/>
              </a:rPr>
              <a:t>Development Phase</a:t>
            </a:r>
          </a:p>
          <a:p>
            <a:endParaRPr lang="en-US" sz="2400" b="1" dirty="0">
              <a:ea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effectLst/>
                <a:ea typeface="Arial" panose="020B0604020202020204" pitchFamily="34" charset="0"/>
              </a:rPr>
              <a:t>Testing Phase</a:t>
            </a:r>
          </a:p>
          <a:p>
            <a:endParaRPr lang="en-US" sz="2400" b="1" dirty="0">
              <a:effectLst/>
              <a:ea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effectLst/>
                <a:ea typeface="Arial" panose="020B0604020202020204" pitchFamily="34" charset="0"/>
              </a:rPr>
              <a:t>Deployment Phase</a:t>
            </a:r>
          </a:p>
          <a:p>
            <a:endParaRPr lang="en-US" sz="2400" b="1" dirty="0">
              <a:ea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effectLst/>
                <a:ea typeface="Arial" panose="020B0604020202020204" pitchFamily="34" charset="0"/>
              </a:rPr>
              <a:t>Maintenance and Support Phase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058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AB56D6A-D6A6-B020-A16C-ADC7F4F344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6"/>
          <a:stretch/>
        </p:blipFill>
        <p:spPr>
          <a:xfrm>
            <a:off x="5999584" y="1690688"/>
            <a:ext cx="6093667" cy="3562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D8299D-C6F6-7181-0837-6CABBE7C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Project Architecture</a:t>
            </a:r>
          </a:p>
        </p:txBody>
      </p:sp>
      <p:pic>
        <p:nvPicPr>
          <p:cNvPr id="4" name="Picture 3" descr="A logo for a bus&#10;&#10;Description automatically generated">
            <a:extLst>
              <a:ext uri="{FF2B5EF4-FFF2-40B4-BE49-F238E27FC236}">
                <a16:creationId xmlns:a16="http://schemas.microsoft.com/office/drawing/2014/main" id="{7C9C441E-09A8-829F-94B9-9A78FC3FD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403" y="5352433"/>
            <a:ext cx="1325563" cy="1325563"/>
          </a:xfrm>
          <a:prstGeom prst="ellipse">
            <a:avLst/>
          </a:prstGeom>
          <a:ln w="127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4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55DFFFD6-C3CB-7CCA-3BFB-DC2645D05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22" y="1954393"/>
            <a:ext cx="4752562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1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506007-90E6-AAE8-63F3-774052F3020E}"/>
              </a:ext>
            </a:extLst>
          </p:cNvPr>
          <p:cNvSpPr txBox="1"/>
          <p:nvPr/>
        </p:nvSpPr>
        <p:spPr>
          <a:xfrm>
            <a:off x="615819" y="709126"/>
            <a:ext cx="4394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  <a:ea typeface="+mj-ea"/>
                <a:cs typeface="+mj-cs"/>
              </a:rPr>
              <a:t>RESEARCH</a:t>
            </a:r>
          </a:p>
        </p:txBody>
      </p:sp>
      <p:pic>
        <p:nvPicPr>
          <p:cNvPr id="7" name="Picture 6" descr="A logo for a bus&#10;&#10;Description automatically generated">
            <a:extLst>
              <a:ext uri="{FF2B5EF4-FFF2-40B4-BE49-F238E27FC236}">
                <a16:creationId xmlns:a16="http://schemas.microsoft.com/office/drawing/2014/main" id="{9BDBB705-C932-524A-0C82-41C21BF4B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403" y="5352433"/>
            <a:ext cx="1325563" cy="1325563"/>
          </a:xfrm>
          <a:prstGeom prst="ellipse">
            <a:avLst/>
          </a:prstGeom>
          <a:ln w="127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Picture 2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9CF4242F-4907-0BC0-D73E-399C90B41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739" y="479554"/>
            <a:ext cx="3048000" cy="1270000"/>
          </a:xfrm>
          <a:prstGeom prst="rect">
            <a:avLst/>
          </a:prstGeom>
        </p:spPr>
      </p:pic>
      <p:pic>
        <p:nvPicPr>
          <p:cNvPr id="5" name="Picture 4" descr="A graph of a bus ticket&#10;&#10;Description automatically generated with medium confidence">
            <a:extLst>
              <a:ext uri="{FF2B5EF4-FFF2-40B4-BE49-F238E27FC236}">
                <a16:creationId xmlns:a16="http://schemas.microsoft.com/office/drawing/2014/main" id="{C5085D99-EEC9-49C6-3B05-579121F30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397" y="3621405"/>
            <a:ext cx="3183342" cy="12700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FDAAE62-5D33-08FB-4139-D3D6F65775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397" y="1903850"/>
            <a:ext cx="3183342" cy="14870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89E928-46F1-CDC9-4CAA-C666FA581D2F}"/>
              </a:ext>
            </a:extLst>
          </p:cNvPr>
          <p:cNvSpPr txBox="1"/>
          <p:nvPr/>
        </p:nvSpPr>
        <p:spPr>
          <a:xfrm>
            <a:off x="60697" y="2326769"/>
            <a:ext cx="82669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We've researched industry trends and market growth.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Explored user behaviors in bus booking.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Assessed key competitor strengths and weaknesses.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Identified necessary tech infrastructure.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5Used feedback to shape app development.</a:t>
            </a:r>
          </a:p>
        </p:txBody>
      </p:sp>
    </p:spTree>
    <p:extLst>
      <p:ext uri="{BB962C8B-B14F-4D97-AF65-F5344CB8AC3E}">
        <p14:creationId xmlns:p14="http://schemas.microsoft.com/office/powerpoint/2010/main" val="386741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69E1-CB9B-B8BE-147A-4F50B5E3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Project Starting</a:t>
            </a:r>
          </a:p>
        </p:txBody>
      </p:sp>
      <p:pic>
        <p:nvPicPr>
          <p:cNvPr id="4" name="Picture 3" descr="A logo for a bus&#10;&#10;Description automatically generated">
            <a:extLst>
              <a:ext uri="{FF2B5EF4-FFF2-40B4-BE49-F238E27FC236}">
                <a16:creationId xmlns:a16="http://schemas.microsoft.com/office/drawing/2014/main" id="{C6F0C327-91AD-B3ED-F57B-4979B327D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403" y="5352433"/>
            <a:ext cx="1325563" cy="1325563"/>
          </a:xfrm>
          <a:prstGeom prst="ellipse">
            <a:avLst/>
          </a:prstGeom>
          <a:ln w="127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4" name="Picture 13" descr="A blue triangle with a cross">
            <a:extLst>
              <a:ext uri="{FF2B5EF4-FFF2-40B4-BE49-F238E27FC236}">
                <a16:creationId xmlns:a16="http://schemas.microsoft.com/office/drawing/2014/main" id="{7A09C353-DCD2-FC17-00C1-151053865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60" y="615820"/>
            <a:ext cx="1852190" cy="1589640"/>
          </a:xfrm>
          <a:prstGeom prst="rect">
            <a:avLst/>
          </a:prstGeom>
        </p:spPr>
      </p:pic>
      <p:pic>
        <p:nvPicPr>
          <p:cNvPr id="16" name="Picture 15" descr="A grey text on a white background">
            <a:extLst>
              <a:ext uri="{FF2B5EF4-FFF2-40B4-BE49-F238E27FC236}">
                <a16:creationId xmlns:a16="http://schemas.microsoft.com/office/drawing/2014/main" id="{04950A34-DB6D-12E8-CC30-67A7A7026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341" y="2351451"/>
            <a:ext cx="3210475" cy="8817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87AE8B-68AB-8C4A-DB0C-7DB6B05B9C49}"/>
              </a:ext>
            </a:extLst>
          </p:cNvPr>
          <p:cNvSpPr txBox="1"/>
          <p:nvPr/>
        </p:nvSpPr>
        <p:spPr>
          <a:xfrm>
            <a:off x="1030155" y="1813400"/>
            <a:ext cx="5265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Dynamic Fusion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Expressive UI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Real-time Functionality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Scalability and Reliability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Revolutionizing App Development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80E6267-AC76-80D6-3D9B-B8A42C368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215" y="3809927"/>
            <a:ext cx="4833258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1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7749-2702-FC7D-BACE-AD2DF7A3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FRONT-END DEVELOPING CONTINUING</a:t>
            </a:r>
          </a:p>
        </p:txBody>
      </p:sp>
      <p:pic>
        <p:nvPicPr>
          <p:cNvPr id="8" name="Picture 7" descr="A logo for a bus&#10;&#10;Description automatically generated">
            <a:extLst>
              <a:ext uri="{FF2B5EF4-FFF2-40B4-BE49-F238E27FC236}">
                <a16:creationId xmlns:a16="http://schemas.microsoft.com/office/drawing/2014/main" id="{2F8C68D6-D353-5009-DC25-99F77836F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403" y="5352433"/>
            <a:ext cx="1325563" cy="1325563"/>
          </a:xfrm>
          <a:prstGeom prst="ellipse">
            <a:avLst/>
          </a:prstGeom>
          <a:ln w="127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8E925A16-D6E4-255F-AAF3-A6FDC6F67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4066315"/>
            <a:ext cx="4572864" cy="2572236"/>
          </a:xfrm>
          <a:prstGeom prst="rect">
            <a:avLst/>
          </a:prstGeom>
        </p:spPr>
      </p:pic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0CC277BF-6DB3-0603-2C8A-A7D8BA270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76" y="677553"/>
            <a:ext cx="1980854" cy="3388762"/>
          </a:xfrm>
          <a:prstGeom prst="rect">
            <a:avLst/>
          </a:prstGeom>
        </p:spPr>
      </p:pic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3C62B6F9-4ABC-68D3-707D-A7520F0AF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094" y="1376536"/>
            <a:ext cx="1693852" cy="3003932"/>
          </a:xfrm>
          <a:prstGeom prst="rect">
            <a:avLst/>
          </a:prstGeom>
        </p:spPr>
      </p:pic>
      <p:pic>
        <p:nvPicPr>
          <p:cNvPr id="9" name="Picture 8" descr="A screenshot of a login form&#10;&#10;Description automatically generated">
            <a:extLst>
              <a:ext uri="{FF2B5EF4-FFF2-40B4-BE49-F238E27FC236}">
                <a16:creationId xmlns:a16="http://schemas.microsoft.com/office/drawing/2014/main" id="{8AC85BA5-EEEB-E0F6-BB54-845DB5FE43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505" y="1837228"/>
            <a:ext cx="2073513" cy="351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5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for a bus&#10;&#10;Description automatically generated">
            <a:extLst>
              <a:ext uri="{FF2B5EF4-FFF2-40B4-BE49-F238E27FC236}">
                <a16:creationId xmlns:a16="http://schemas.microsoft.com/office/drawing/2014/main" id="{075FFC81-E5E7-03BD-7BAC-7796BBC6B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403" y="5352433"/>
            <a:ext cx="1325563" cy="1325563"/>
          </a:xfrm>
          <a:prstGeom prst="ellipse">
            <a:avLst/>
          </a:prstGeom>
          <a:ln w="127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5F1681-DC2A-DCFB-81E3-0B6A2BDC8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19" y="930614"/>
            <a:ext cx="2293066" cy="4015047"/>
          </a:xfrm>
          <a:prstGeom prst="rect">
            <a:avLst/>
          </a:prstGeom>
        </p:spPr>
      </p:pic>
      <p:pic>
        <p:nvPicPr>
          <p:cNvPr id="6" name="Picture 5" descr="A yellow paper with black text&#10;&#10;Description automatically generated">
            <a:extLst>
              <a:ext uri="{FF2B5EF4-FFF2-40B4-BE49-F238E27FC236}">
                <a16:creationId xmlns:a16="http://schemas.microsoft.com/office/drawing/2014/main" id="{E231E056-306A-0A6F-9CE6-684817799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560" y="930614"/>
            <a:ext cx="2268345" cy="4015047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3B64A08D-F7C8-2640-98C1-36DBADBADF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780" y="935783"/>
            <a:ext cx="2475462" cy="401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7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logo for a cloud storage&#10;&#10;Description automatically generated">
            <a:extLst>
              <a:ext uri="{FF2B5EF4-FFF2-40B4-BE49-F238E27FC236}">
                <a16:creationId xmlns:a16="http://schemas.microsoft.com/office/drawing/2014/main" id="{656C5E46-AA05-2FBC-17BD-504FBAFD4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57" y="1574883"/>
            <a:ext cx="2105025" cy="2171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5C3DB3-87F4-D04A-9615-C210C219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DATABASE WITH FIREBASE</a:t>
            </a:r>
          </a:p>
        </p:txBody>
      </p:sp>
      <p:pic>
        <p:nvPicPr>
          <p:cNvPr id="4" name="Picture 3" descr="A logo for a bus&#10;&#10;Description automatically generated">
            <a:extLst>
              <a:ext uri="{FF2B5EF4-FFF2-40B4-BE49-F238E27FC236}">
                <a16:creationId xmlns:a16="http://schemas.microsoft.com/office/drawing/2014/main" id="{80A605E1-578A-005F-79B0-230A562CA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403" y="5352433"/>
            <a:ext cx="1325563" cy="1325563"/>
          </a:xfrm>
          <a:prstGeom prst="ellipse">
            <a:avLst/>
          </a:prstGeom>
          <a:ln w="127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1044D407-D1AC-9168-D67C-3957BAF8EF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4" r="18377" b="40284"/>
          <a:stretch/>
        </p:blipFill>
        <p:spPr>
          <a:xfrm>
            <a:off x="5872065" y="4117242"/>
            <a:ext cx="4399611" cy="14369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434CD2-81CE-18E4-D85B-7C9C4A8C0B78}"/>
              </a:ext>
            </a:extLst>
          </p:cNvPr>
          <p:cNvSpPr txBox="1"/>
          <p:nvPr/>
        </p:nvSpPr>
        <p:spPr>
          <a:xfrm>
            <a:off x="1231641" y="2137836"/>
            <a:ext cx="35176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Real-Time Updates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Scalability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Structured Data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Offline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Security Rules</a:t>
            </a:r>
          </a:p>
        </p:txBody>
      </p:sp>
    </p:spTree>
    <p:extLst>
      <p:ext uri="{BB962C8B-B14F-4D97-AF65-F5344CB8AC3E}">
        <p14:creationId xmlns:p14="http://schemas.microsoft.com/office/powerpoint/2010/main" val="98099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171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Wingdings</vt:lpstr>
      <vt:lpstr>Office Theme</vt:lpstr>
      <vt:lpstr>ONLINE BUS TRACKING AND BOOKING APPLICATION</vt:lpstr>
      <vt:lpstr>INTRODUCTION</vt:lpstr>
      <vt:lpstr>WORK PLANNING</vt:lpstr>
      <vt:lpstr>Project Architecture</vt:lpstr>
      <vt:lpstr>PowerPoint Presentation</vt:lpstr>
      <vt:lpstr>Project Starting</vt:lpstr>
      <vt:lpstr>FRONT-END DEVELOPING CONTINUING</vt:lpstr>
      <vt:lpstr>PowerPoint Presentation</vt:lpstr>
      <vt:lpstr>DATABASE WITH FIREBASE</vt:lpstr>
      <vt:lpstr>PowerPoint Presentation</vt:lpstr>
      <vt:lpstr>APPLICATION RELEASE AND FEEDBACKS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BUS TRACKING AND BOOKING APPLICATION</dc:title>
  <dc:creator>Navindu Nimsara</dc:creator>
  <cp:lastModifiedBy>Navindu Nimsara</cp:lastModifiedBy>
  <cp:revision>7</cp:revision>
  <dcterms:created xsi:type="dcterms:W3CDTF">2024-03-24T05:52:20Z</dcterms:created>
  <dcterms:modified xsi:type="dcterms:W3CDTF">2024-03-24T10:32:47Z</dcterms:modified>
</cp:coreProperties>
</file>