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965E-261E-F1C6-6E0D-19CD2626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2D4E4-1898-78DD-DF90-C91B7D5A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3ABD-EC5E-A0FD-84C0-DF6AFB72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AE43-4D88-DA6D-32FB-89BFD8C9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1D93-C72A-23DE-49E6-5AFEE8F4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3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6565-51D5-60A3-B658-5EAD2DD8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75977-F1A6-ACA0-DCD3-6D9C9178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C2626-B23A-E0CB-21B1-6D27618D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D498-7A30-8F06-2BF5-11A148E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002A-9E1D-72B2-B090-C2B6174E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BB62F-B612-B416-CB8C-AAEDD424F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53F2-B379-7721-3D32-687D53B8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9BC3-6571-360B-0193-260EE303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A097-3040-5BA4-CC17-C53AEC7F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0411-C516-89D3-8E14-3931C1A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D629-2DE8-EBA4-A479-F4E0EF3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B416-614F-F06C-8A65-2EBC2F72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29F5-5332-2269-C354-917B6190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0B23-2EDA-904D-4CB9-1F8FBEF9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DFF3-872B-4C92-D8AE-608A8003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FF3A-0E77-4F22-5DAF-4CC6DBEF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E276-187A-8036-7C25-796FC968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67D9-9862-E389-28DC-C3DB2B9F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86BC-D83D-B1BB-C326-B1530E1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B334-DC5C-7919-1C37-FAD2E9DC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7AC6-753A-9A8C-BBC6-D7395F7D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9BA2-E8C6-20F4-DE08-B32D777BD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D133-B79E-33F2-AEE6-CAB59729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EA81-82E3-0E86-8FF6-9B15D3D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14E-DE19-2771-BC84-B20CD7C9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BAF0-C7BF-3047-FE31-5901CA67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389E-3D02-7430-8806-6081935E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BAF4-790C-41B6-008B-140D0995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F3FD2-7C75-8286-7786-921F9DB1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F6998-E7AB-EC7F-9470-ED211E2CE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152FD-143B-54D7-5661-84EFFED9B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266DB-DFCF-F923-C0E2-D067F985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C98A8-B2C7-EF8F-5002-DF84AC8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A2F39-5B2E-9050-5E46-CA9F0E1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089F-4B62-6B4B-F759-6B074B76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B290-9DD7-47C4-03A2-B6C85BD0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B5052-B381-ADF4-0BB7-54FCE3F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1B670-6313-89B1-382B-43DA7F8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5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74CA4-D26A-3419-6D87-67B094D7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93F2-97CE-B169-F094-2D8B870C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580D-65C6-11A1-9CDD-92C9238C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D19-C549-D29F-9A1A-0D42273B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3E06-6506-FA9E-8504-3C85E24B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DF832-7EC4-9002-81DF-5C8499C9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F0ED-1BC3-00B7-4D5F-217E4F6A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352B-1491-96F7-7C3E-A247DB27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339D-3A47-D23C-3094-C8A536C8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FCD4-9ADC-1322-402B-A9052079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E4195-9ECB-46A1-1072-0E86ECD2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A7092-92ED-7FD1-8173-10A83AB6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BD6B-22A7-42B5-E3C9-5E2C7C65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4294-9BDF-9F2C-F86F-25BB972F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8E75-98B9-AF15-C1F1-50A6EDB6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6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A5084-AF2A-1381-11C1-BD5DEB1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87B87-C843-72A4-F3F7-F7D9EF31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83FB-4989-E0D6-1BC4-B878FE584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3001-2AE4-4C78-9A88-7605653A66F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F9A0-954A-298C-EE7D-26D4712A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46F7-5FCF-8859-286F-9F32CE2D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8DD07-8142-47AC-A116-611B83BD2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2936A-B363-C1FA-94C1-08385E89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59241-6FFC-E98F-917B-910352E2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47625"/>
            <a:ext cx="120110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B0D59-BBA4-2D82-7F61-31C93305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61912"/>
            <a:ext cx="119729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96BC-493C-4862-28FD-E0F1812C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37A26-547E-32A1-BCC0-EE486D34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2862"/>
            <a:ext cx="119824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8A5F4-7A3A-DCBC-F3AF-19B431C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61912"/>
            <a:ext cx="119919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0AB46A-A4A5-09B5-8239-C0ECB408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4775"/>
            <a:ext cx="11915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1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1E27-5918-8C23-AF69-5554F48B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20A0D-C4CB-BFA2-E1C9-336B1FE2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0012"/>
            <a:ext cx="119157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130B-80BC-FEBD-7DC4-389C733C8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81901-AC74-A949-6EAC-DBB61D0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6675"/>
            <a:ext cx="119443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E4E3-AF02-4170-B36F-4A34DD42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06EA9-C412-CF9E-D71C-657D0E88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6675"/>
            <a:ext cx="119634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47C7-E524-449D-9E6B-F5BE1F2E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8371B-D073-BB6F-DCD7-77316147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57150"/>
            <a:ext cx="120110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AC77-1847-8590-D7AA-22A84007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6383A-B5F1-02FD-207C-BED2C92C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52387"/>
            <a:ext cx="119729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F1FC-0A46-07F3-BC98-4C071B7E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6C5F1-7022-159F-A62C-8A827B8D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6675"/>
            <a:ext cx="119253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447F3-00AC-FFD4-CCFC-0CEDAD538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252EA-149F-42A6-C932-9420A777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71437"/>
            <a:ext cx="119824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Open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Taimur.Bakhshi</dc:creator>
  <cp:lastModifiedBy>Taimur.Bakhshi</cp:lastModifiedBy>
  <cp:revision>1</cp:revision>
  <dcterms:created xsi:type="dcterms:W3CDTF">2025-03-23T16:13:14Z</dcterms:created>
  <dcterms:modified xsi:type="dcterms:W3CDTF">2025-03-23T16:21:35Z</dcterms:modified>
</cp:coreProperties>
</file>