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1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41516DC-ECF5-834B-B2B1-8594012A2E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D7602D2-7EB2-3948-B214-EF3195C2434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Christian Boni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294" y="560145"/>
            <a:ext cx="7543800" cy="914400"/>
          </a:xfrm>
        </p:spPr>
        <p:txBody>
          <a:bodyPr/>
          <a:lstStyle/>
          <a:p>
            <a:r>
              <a:rPr lang="en-US" dirty="0" smtClean="0"/>
              <a:t>Test Case 2 – Raid 0: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828291" y="625813"/>
            <a:ext cx="4167974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is-IS" dirty="0"/>
              <a:t>dir \</a:t>
            </a:r>
          </a:p>
          <a:p>
            <a:pPr marL="18288" indent="0">
              <a:buNone/>
            </a:pPr>
            <a:r>
              <a:rPr lang="en-US" dirty="0" err="1"/>
              <a:t>specialcopy</a:t>
            </a:r>
            <a:r>
              <a:rPr lang="en-US" dirty="0"/>
              <a:t> C:\</a:t>
            </a:r>
            <a:r>
              <a:rPr lang="en-US" dirty="0" err="1"/>
              <a:t>pitt.png</a:t>
            </a:r>
            <a:r>
              <a:rPr lang="en-US" dirty="0"/>
              <a:t> \</a:t>
            </a:r>
          </a:p>
          <a:p>
            <a:pPr marL="18288" indent="0">
              <a:buNone/>
            </a:pPr>
            <a:r>
              <a:rPr lang="is-IS" dirty="0" smtClean="0"/>
              <a:t>dir </a:t>
            </a:r>
            <a:r>
              <a:rPr lang="is-IS" dirty="0"/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329" y="297676"/>
            <a:ext cx="7543800" cy="914400"/>
          </a:xfrm>
        </p:spPr>
        <p:txBody>
          <a:bodyPr/>
          <a:lstStyle/>
          <a:p>
            <a:r>
              <a:rPr lang="en-US" dirty="0" smtClean="0"/>
              <a:t>Code for the Driver:</a:t>
            </a:r>
            <a:endParaRPr lang="en-US" dirty="0"/>
          </a:p>
        </p:txBody>
      </p:sp>
      <p:pic>
        <p:nvPicPr>
          <p:cNvPr id="2" name="Picture 1" descr="Screen Shot 2015-04-13 at 8.1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4" y="1561992"/>
            <a:ext cx="8239809" cy="34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383154"/>
            <a:ext cx="7543800" cy="914400"/>
          </a:xfrm>
        </p:spPr>
        <p:txBody>
          <a:bodyPr/>
          <a:lstStyle/>
          <a:p>
            <a:r>
              <a:rPr lang="en-US" dirty="0" smtClean="0"/>
              <a:t>Terminal Results:</a:t>
            </a:r>
            <a:endParaRPr lang="en-US" dirty="0"/>
          </a:p>
        </p:txBody>
      </p:sp>
      <p:pic>
        <p:nvPicPr>
          <p:cNvPr id="4" name="Picture 3" descr="Screen Shot 2015-04-13 at 8.15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8" y="1735938"/>
            <a:ext cx="8366760" cy="19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7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3 at 8.16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0"/>
          <a:stretch/>
        </p:blipFill>
        <p:spPr>
          <a:xfrm>
            <a:off x="4249899" y="1143001"/>
            <a:ext cx="4894101" cy="571499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925" y="1906901"/>
            <a:ext cx="4167974" cy="3657599"/>
          </a:xfrm>
        </p:spPr>
        <p:txBody>
          <a:bodyPr>
            <a:normAutofit/>
          </a:bodyPr>
          <a:lstStyle/>
          <a:p>
            <a:r>
              <a:rPr lang="en-US" dirty="0" smtClean="0"/>
              <a:t>Contents of each Sector can be viewed in :	</a:t>
            </a:r>
          </a:p>
          <a:p>
            <a:r>
              <a:rPr lang="en-US" dirty="0" smtClean="0"/>
              <a:t>TestCase2-Raid0_Results</a:t>
            </a:r>
            <a:r>
              <a:rPr lang="en-US" dirty="0"/>
              <a:t>/</a:t>
            </a:r>
            <a:r>
              <a:rPr lang="en-US" dirty="0" smtClean="0"/>
              <a:t>Disk1 TestCase2</a:t>
            </a:r>
            <a:r>
              <a:rPr lang="en-US" dirty="0"/>
              <a:t>-</a:t>
            </a:r>
            <a:r>
              <a:rPr lang="en-US" dirty="0" smtClean="0"/>
              <a:t>Raid0_Results</a:t>
            </a:r>
            <a:r>
              <a:rPr lang="en-US" dirty="0"/>
              <a:t>/</a:t>
            </a:r>
            <a:r>
              <a:rPr lang="en-US" dirty="0" smtClean="0"/>
              <a:t>Disk2 TestCase2</a:t>
            </a:r>
            <a:r>
              <a:rPr lang="en-US" dirty="0"/>
              <a:t>-</a:t>
            </a:r>
            <a:r>
              <a:rPr lang="en-US" dirty="0" smtClean="0"/>
              <a:t>Raid0_Results</a:t>
            </a:r>
            <a:r>
              <a:rPr lang="en-US" dirty="0"/>
              <a:t>/</a:t>
            </a:r>
            <a:r>
              <a:rPr lang="en-US" dirty="0" smtClean="0"/>
              <a:t>Disk3  </a:t>
            </a:r>
          </a:p>
          <a:p>
            <a:r>
              <a:rPr lang="en-US" dirty="0" smtClean="0"/>
              <a:t>As you can see there are 2 sectors stored corresponding to the root and the </a:t>
            </a:r>
            <a:r>
              <a:rPr lang="en-US" dirty="0" err="1" smtClean="0"/>
              <a:t>pitt.png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Root – 1 Sector (in disk 1)</a:t>
            </a:r>
          </a:p>
          <a:p>
            <a:r>
              <a:rPr lang="en-US" dirty="0" err="1" smtClean="0"/>
              <a:t>Pitt.png</a:t>
            </a:r>
            <a:r>
              <a:rPr lang="en-US" dirty="0" smtClean="0"/>
              <a:t> – 1 Sector (in disk 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28601"/>
            <a:ext cx="7543800" cy="914400"/>
          </a:xfrm>
        </p:spPr>
        <p:txBody>
          <a:bodyPr/>
          <a:lstStyle/>
          <a:p>
            <a:r>
              <a:rPr lang="en-US" dirty="0" smtClean="0"/>
              <a:t>Resulting Storage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1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294" y="560145"/>
            <a:ext cx="7543800" cy="914400"/>
          </a:xfrm>
        </p:spPr>
        <p:txBody>
          <a:bodyPr/>
          <a:lstStyle/>
          <a:p>
            <a:r>
              <a:rPr lang="en-US" dirty="0" smtClean="0"/>
              <a:t>Test Case 2 – Raid 4: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828291" y="625813"/>
            <a:ext cx="4167974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is-IS" dirty="0"/>
              <a:t>dir \</a:t>
            </a:r>
          </a:p>
          <a:p>
            <a:pPr marL="18288" indent="0">
              <a:buNone/>
            </a:pPr>
            <a:r>
              <a:rPr lang="en-US" dirty="0" err="1"/>
              <a:t>specialcopy</a:t>
            </a:r>
            <a:r>
              <a:rPr lang="en-US" dirty="0"/>
              <a:t> C:\</a:t>
            </a:r>
            <a:r>
              <a:rPr lang="en-US" dirty="0" err="1"/>
              <a:t>pitt.png</a:t>
            </a:r>
            <a:r>
              <a:rPr lang="en-US" dirty="0"/>
              <a:t> \</a:t>
            </a:r>
          </a:p>
          <a:p>
            <a:pPr marL="18288" indent="0">
              <a:buNone/>
            </a:pPr>
            <a:r>
              <a:rPr lang="is-IS" dirty="0" smtClean="0"/>
              <a:t>dir </a:t>
            </a:r>
            <a:r>
              <a:rPr lang="is-IS" dirty="0"/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0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329" y="297676"/>
            <a:ext cx="7543800" cy="914400"/>
          </a:xfrm>
        </p:spPr>
        <p:txBody>
          <a:bodyPr/>
          <a:lstStyle/>
          <a:p>
            <a:r>
              <a:rPr lang="en-US" dirty="0" smtClean="0"/>
              <a:t>Code for the Driver:</a:t>
            </a:r>
            <a:endParaRPr lang="en-US" dirty="0"/>
          </a:p>
        </p:txBody>
      </p:sp>
      <p:pic>
        <p:nvPicPr>
          <p:cNvPr id="4" name="Picture 3" descr="Screen Shot 2015-04-13 at 8.3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3" y="1413809"/>
            <a:ext cx="8179224" cy="32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3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383154"/>
            <a:ext cx="7543800" cy="914400"/>
          </a:xfrm>
        </p:spPr>
        <p:txBody>
          <a:bodyPr/>
          <a:lstStyle/>
          <a:p>
            <a:r>
              <a:rPr lang="en-US" dirty="0" smtClean="0"/>
              <a:t>Terminal Results:</a:t>
            </a:r>
            <a:endParaRPr lang="en-US" dirty="0"/>
          </a:p>
        </p:txBody>
      </p:sp>
      <p:pic>
        <p:nvPicPr>
          <p:cNvPr id="2" name="Picture 1" descr="Screen Shot 2015-04-13 at 8.3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4" y="1724887"/>
            <a:ext cx="8484533" cy="19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925" y="1906901"/>
            <a:ext cx="4167974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Contents of each Sector can be viewed in :	</a:t>
            </a:r>
          </a:p>
          <a:p>
            <a:r>
              <a:rPr lang="en-US" dirty="0" smtClean="0"/>
              <a:t>TestCase2-Raid4_Results</a:t>
            </a:r>
            <a:r>
              <a:rPr lang="en-US" dirty="0"/>
              <a:t>/</a:t>
            </a:r>
            <a:r>
              <a:rPr lang="en-US" dirty="0" smtClean="0"/>
              <a:t>Disk1 TestCase2</a:t>
            </a:r>
            <a:r>
              <a:rPr lang="en-US" dirty="0"/>
              <a:t>-</a:t>
            </a:r>
            <a:r>
              <a:rPr lang="en-US" dirty="0" smtClean="0"/>
              <a:t>Raid4_Results</a:t>
            </a:r>
            <a:r>
              <a:rPr lang="en-US" dirty="0"/>
              <a:t>/</a:t>
            </a:r>
            <a:r>
              <a:rPr lang="en-US" dirty="0" smtClean="0"/>
              <a:t>Disk2 TestCase2</a:t>
            </a:r>
            <a:r>
              <a:rPr lang="en-US" dirty="0"/>
              <a:t>-</a:t>
            </a:r>
            <a:r>
              <a:rPr lang="en-US" dirty="0" smtClean="0"/>
              <a:t>Raid4_Results</a:t>
            </a:r>
            <a:r>
              <a:rPr lang="en-US" dirty="0"/>
              <a:t>/</a:t>
            </a:r>
            <a:r>
              <a:rPr lang="en-US" dirty="0" smtClean="0"/>
              <a:t>Disk3  </a:t>
            </a:r>
          </a:p>
          <a:p>
            <a:r>
              <a:rPr lang="en-US" dirty="0" smtClean="0"/>
              <a:t>As you can see there are 2 sectors stored corresponding to the root and the </a:t>
            </a:r>
            <a:r>
              <a:rPr lang="en-US" dirty="0" err="1" smtClean="0"/>
              <a:t>pitt.png</a:t>
            </a:r>
            <a:r>
              <a:rPr lang="en-US" dirty="0" smtClean="0"/>
              <a:t> file and 1 sector corresponding to the parity sector.</a:t>
            </a:r>
          </a:p>
          <a:p>
            <a:r>
              <a:rPr lang="en-US" dirty="0" smtClean="0"/>
              <a:t>Root – 1 Sector (in disk 1)</a:t>
            </a:r>
          </a:p>
          <a:p>
            <a:r>
              <a:rPr lang="en-US" dirty="0" err="1" smtClean="0"/>
              <a:t>Pitt.png</a:t>
            </a:r>
            <a:r>
              <a:rPr lang="en-US" dirty="0" smtClean="0"/>
              <a:t> – 1 Sector (in disk 2)</a:t>
            </a:r>
          </a:p>
          <a:p>
            <a:r>
              <a:rPr lang="en-US" dirty="0" smtClean="0"/>
              <a:t>Parity Sector – 1 Sector (in disk 3)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28601"/>
            <a:ext cx="7543800" cy="914400"/>
          </a:xfrm>
        </p:spPr>
        <p:txBody>
          <a:bodyPr/>
          <a:lstStyle/>
          <a:p>
            <a:r>
              <a:rPr lang="en-US" dirty="0" smtClean="0"/>
              <a:t>Resulting Storage System</a:t>
            </a:r>
            <a:endParaRPr lang="en-US" dirty="0"/>
          </a:p>
        </p:txBody>
      </p:sp>
      <p:pic>
        <p:nvPicPr>
          <p:cNvPr id="5" name="Picture 4" descr="Screen Shot 2015-04-13 at 8.31.3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"/>
          <a:stretch/>
        </p:blipFill>
        <p:spPr>
          <a:xfrm>
            <a:off x="4278513" y="1358220"/>
            <a:ext cx="4865487" cy="54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0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294" y="560145"/>
            <a:ext cx="7543800" cy="914400"/>
          </a:xfrm>
        </p:spPr>
        <p:txBody>
          <a:bodyPr/>
          <a:lstStyle/>
          <a:p>
            <a:r>
              <a:rPr lang="en-US" dirty="0" smtClean="0"/>
              <a:t>Test Case 2 – Raid 5: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828291" y="625813"/>
            <a:ext cx="4167974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is-IS" dirty="0"/>
              <a:t>dir \</a:t>
            </a:r>
          </a:p>
          <a:p>
            <a:pPr marL="18288" indent="0">
              <a:buNone/>
            </a:pPr>
            <a:r>
              <a:rPr lang="en-US" dirty="0" err="1"/>
              <a:t>specialcopy</a:t>
            </a:r>
            <a:r>
              <a:rPr lang="en-US" dirty="0"/>
              <a:t> C:\</a:t>
            </a:r>
            <a:r>
              <a:rPr lang="en-US" dirty="0" err="1"/>
              <a:t>pitt.png</a:t>
            </a:r>
            <a:r>
              <a:rPr lang="en-US" dirty="0"/>
              <a:t> \</a:t>
            </a:r>
          </a:p>
          <a:p>
            <a:pPr marL="18288" indent="0">
              <a:buNone/>
            </a:pPr>
            <a:r>
              <a:rPr lang="is-IS" dirty="0" smtClean="0"/>
              <a:t>dir </a:t>
            </a:r>
            <a:r>
              <a:rPr lang="is-IS" dirty="0"/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7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329" y="297676"/>
            <a:ext cx="7543800" cy="914400"/>
          </a:xfrm>
        </p:spPr>
        <p:txBody>
          <a:bodyPr/>
          <a:lstStyle/>
          <a:p>
            <a:r>
              <a:rPr lang="en-US" dirty="0" smtClean="0"/>
              <a:t>Code for the Driver:</a:t>
            </a:r>
            <a:endParaRPr lang="en-US" dirty="0"/>
          </a:p>
        </p:txBody>
      </p:sp>
      <p:pic>
        <p:nvPicPr>
          <p:cNvPr id="2" name="Picture 1" descr="Screen Shot 2015-04-13 at 11.16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7" y="1690791"/>
            <a:ext cx="7644591" cy="37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1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294" y="560145"/>
            <a:ext cx="7543800" cy="914400"/>
          </a:xfrm>
        </p:spPr>
        <p:txBody>
          <a:bodyPr/>
          <a:lstStyle/>
          <a:p>
            <a:r>
              <a:rPr lang="en-US" dirty="0" smtClean="0"/>
              <a:t>Test Case 1: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828291" y="1872895"/>
            <a:ext cx="4167974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is-IS" dirty="0"/>
              <a:t>dir \</a:t>
            </a:r>
          </a:p>
          <a:p>
            <a:pPr marL="18288" indent="0">
              <a:buNone/>
            </a:pPr>
            <a:r>
              <a:rPr lang="en-US" dirty="0" err="1"/>
              <a:t>specialcopy</a:t>
            </a:r>
            <a:r>
              <a:rPr lang="en-US" dirty="0"/>
              <a:t> C:\</a:t>
            </a:r>
            <a:r>
              <a:rPr lang="en-US" dirty="0" err="1"/>
              <a:t>pitt.png</a:t>
            </a:r>
            <a:r>
              <a:rPr lang="en-US" dirty="0"/>
              <a:t> \</a:t>
            </a:r>
          </a:p>
          <a:p>
            <a:pPr marL="18288" indent="0">
              <a:buNone/>
            </a:pPr>
            <a:r>
              <a:rPr lang="en-US" dirty="0"/>
              <a:t>copy \</a:t>
            </a:r>
            <a:r>
              <a:rPr lang="en-US" dirty="0" err="1"/>
              <a:t>pitt.png</a:t>
            </a:r>
            <a:r>
              <a:rPr lang="en-US" dirty="0"/>
              <a:t> \</a:t>
            </a:r>
            <a:r>
              <a:rPr lang="en-US" dirty="0" err="1"/>
              <a:t>yyy</a:t>
            </a:r>
            <a:endParaRPr lang="en-US" dirty="0"/>
          </a:p>
          <a:p>
            <a:pPr marL="18288" indent="0">
              <a:buNone/>
            </a:pPr>
            <a:r>
              <a:rPr lang="en-US" dirty="0" err="1"/>
              <a:t>mkdir</a:t>
            </a:r>
            <a:r>
              <a:rPr lang="en-US" dirty="0"/>
              <a:t> \</a:t>
            </a:r>
            <a:r>
              <a:rPr lang="en-US" dirty="0" err="1"/>
              <a:t>zzz</a:t>
            </a:r>
            <a:endParaRPr lang="en-US" dirty="0"/>
          </a:p>
          <a:p>
            <a:pPr marL="18288" indent="0">
              <a:buNone/>
            </a:pPr>
            <a:r>
              <a:rPr lang="en-US" dirty="0"/>
              <a:t>copy \</a:t>
            </a:r>
            <a:r>
              <a:rPr lang="en-US" dirty="0" err="1"/>
              <a:t>yyy</a:t>
            </a:r>
            <a:r>
              <a:rPr lang="en-US" dirty="0"/>
              <a:t> \</a:t>
            </a:r>
            <a:r>
              <a:rPr lang="en-US" dirty="0" err="1"/>
              <a:t>zzz</a:t>
            </a:r>
            <a:endParaRPr lang="en-US" dirty="0"/>
          </a:p>
          <a:p>
            <a:pPr marL="18288" indent="0">
              <a:buNone/>
            </a:pPr>
            <a:r>
              <a:rPr lang="en-US" dirty="0" err="1"/>
              <a:t>dir</a:t>
            </a:r>
            <a:r>
              <a:rPr lang="en-US" dirty="0"/>
              <a:t> \</a:t>
            </a:r>
            <a:r>
              <a:rPr lang="en-US" dirty="0" err="1"/>
              <a:t>zzz</a:t>
            </a:r>
            <a:endParaRPr lang="en-US" dirty="0"/>
          </a:p>
          <a:p>
            <a:pPr marL="18288" indent="0">
              <a:buNone/>
            </a:pPr>
            <a:r>
              <a:rPr lang="en-US" dirty="0"/>
              <a:t>del \</a:t>
            </a:r>
            <a:r>
              <a:rPr lang="en-US" dirty="0" err="1"/>
              <a:t>pitt.png</a:t>
            </a:r>
            <a:endParaRPr lang="en-US" dirty="0"/>
          </a:p>
          <a:p>
            <a:pPr marL="18288" indent="0">
              <a:buNone/>
            </a:pPr>
            <a:r>
              <a:rPr lang="en-US" dirty="0"/>
              <a:t>copy \</a:t>
            </a:r>
            <a:r>
              <a:rPr lang="en-US" dirty="0" err="1"/>
              <a:t>zzz</a:t>
            </a:r>
            <a:r>
              <a:rPr lang="en-US" dirty="0"/>
              <a:t>\</a:t>
            </a:r>
            <a:r>
              <a:rPr lang="en-US" dirty="0" err="1"/>
              <a:t>yyy</a:t>
            </a:r>
            <a:r>
              <a:rPr lang="en-US" dirty="0"/>
              <a:t> \</a:t>
            </a:r>
            <a:r>
              <a:rPr lang="en-US" dirty="0" err="1"/>
              <a:t>aaa</a:t>
            </a:r>
            <a:endParaRPr lang="en-US" dirty="0"/>
          </a:p>
          <a:p>
            <a:pPr marL="18288" indent="0">
              <a:buNone/>
            </a:pPr>
            <a:r>
              <a:rPr lang="is-IS" dirty="0"/>
              <a:t>dir 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383154"/>
            <a:ext cx="7543800" cy="914400"/>
          </a:xfrm>
        </p:spPr>
        <p:txBody>
          <a:bodyPr/>
          <a:lstStyle/>
          <a:p>
            <a:r>
              <a:rPr lang="en-US" dirty="0" smtClean="0"/>
              <a:t>Terminal Results:</a:t>
            </a:r>
            <a:endParaRPr lang="en-US" dirty="0"/>
          </a:p>
        </p:txBody>
      </p:sp>
      <p:pic>
        <p:nvPicPr>
          <p:cNvPr id="5" name="Picture 4" descr="Screen Shot 2015-04-13 at 11.1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0" y="1854513"/>
            <a:ext cx="8032676" cy="25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18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925" y="1906901"/>
            <a:ext cx="4167974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Contents of each Sector can be viewed in :	</a:t>
            </a:r>
          </a:p>
          <a:p>
            <a:r>
              <a:rPr lang="en-US" dirty="0" smtClean="0"/>
              <a:t>TestCase2-Raid5_Results</a:t>
            </a:r>
            <a:r>
              <a:rPr lang="en-US" dirty="0"/>
              <a:t>/</a:t>
            </a:r>
            <a:r>
              <a:rPr lang="en-US" dirty="0" smtClean="0"/>
              <a:t>Disk1 TestCase2</a:t>
            </a:r>
            <a:r>
              <a:rPr lang="en-US" dirty="0"/>
              <a:t>-</a:t>
            </a:r>
            <a:r>
              <a:rPr lang="en-US" dirty="0" smtClean="0"/>
              <a:t>Raid5_Results</a:t>
            </a:r>
            <a:r>
              <a:rPr lang="en-US" dirty="0"/>
              <a:t>/</a:t>
            </a:r>
            <a:r>
              <a:rPr lang="en-US" dirty="0" smtClean="0"/>
              <a:t>Disk2 TestCase2</a:t>
            </a:r>
            <a:r>
              <a:rPr lang="en-US" dirty="0"/>
              <a:t>-</a:t>
            </a:r>
            <a:r>
              <a:rPr lang="en-US" dirty="0" smtClean="0"/>
              <a:t>Raid5_Results</a:t>
            </a:r>
            <a:r>
              <a:rPr lang="en-US" dirty="0"/>
              <a:t>/</a:t>
            </a:r>
            <a:r>
              <a:rPr lang="en-US" dirty="0" smtClean="0"/>
              <a:t>Disk3  </a:t>
            </a:r>
          </a:p>
          <a:p>
            <a:r>
              <a:rPr lang="en-US" dirty="0" smtClean="0"/>
              <a:t>As you can see there are 2 sectors stored corresponding to the root and the </a:t>
            </a:r>
            <a:r>
              <a:rPr lang="en-US" dirty="0" err="1" smtClean="0"/>
              <a:t>pitt.png</a:t>
            </a:r>
            <a:r>
              <a:rPr lang="en-US" dirty="0" smtClean="0"/>
              <a:t> file and 1 sector corresponding to the parity sector.</a:t>
            </a:r>
          </a:p>
          <a:p>
            <a:r>
              <a:rPr lang="en-US" dirty="0" smtClean="0"/>
              <a:t>Root – 1 Sector (in disk 1)</a:t>
            </a:r>
          </a:p>
          <a:p>
            <a:r>
              <a:rPr lang="en-US" dirty="0" err="1" smtClean="0"/>
              <a:t>Pitt.png</a:t>
            </a:r>
            <a:r>
              <a:rPr lang="en-US" dirty="0" smtClean="0"/>
              <a:t> – 1 Sector (in disk 2)</a:t>
            </a:r>
          </a:p>
          <a:p>
            <a:r>
              <a:rPr lang="en-US" dirty="0" smtClean="0"/>
              <a:t>Parity Sector – 1 Sector (in disk 3)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28601"/>
            <a:ext cx="7543800" cy="914400"/>
          </a:xfrm>
        </p:spPr>
        <p:txBody>
          <a:bodyPr/>
          <a:lstStyle/>
          <a:p>
            <a:r>
              <a:rPr lang="en-US" dirty="0" smtClean="0"/>
              <a:t>Resulting Storage System</a:t>
            </a:r>
            <a:endParaRPr lang="en-US" dirty="0"/>
          </a:p>
        </p:txBody>
      </p:sp>
      <p:pic>
        <p:nvPicPr>
          <p:cNvPr id="4" name="Picture 3" descr="Screen Shot 2015-04-13 at 11.17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7"/>
          <a:stretch/>
        </p:blipFill>
        <p:spPr>
          <a:xfrm>
            <a:off x="4127777" y="1245520"/>
            <a:ext cx="5016224" cy="56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329" y="297676"/>
            <a:ext cx="7543800" cy="914400"/>
          </a:xfrm>
        </p:spPr>
        <p:txBody>
          <a:bodyPr/>
          <a:lstStyle/>
          <a:p>
            <a:r>
              <a:rPr lang="en-US" dirty="0" smtClean="0"/>
              <a:t>Code for the Driver:</a:t>
            </a:r>
            <a:endParaRPr lang="en-US" dirty="0"/>
          </a:p>
        </p:txBody>
      </p:sp>
      <p:pic>
        <p:nvPicPr>
          <p:cNvPr id="4" name="Picture 3" descr="Screen Shot 2015-04-13 at 6.34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6" y="1355420"/>
            <a:ext cx="6387061" cy="53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3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383154"/>
            <a:ext cx="7543800" cy="914400"/>
          </a:xfrm>
        </p:spPr>
        <p:txBody>
          <a:bodyPr/>
          <a:lstStyle/>
          <a:p>
            <a:r>
              <a:rPr lang="en-US" dirty="0" smtClean="0"/>
              <a:t>Terminal Results:</a:t>
            </a:r>
            <a:endParaRPr lang="en-US" dirty="0"/>
          </a:p>
        </p:txBody>
      </p:sp>
      <p:pic>
        <p:nvPicPr>
          <p:cNvPr id="4" name="Picture 3" descr="Screen Shot 2015-04-13 at 7.3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563008"/>
            <a:ext cx="7290775" cy="7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3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925" y="1906901"/>
            <a:ext cx="4167974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Contents of each Sector can be viewed in </a:t>
            </a:r>
            <a:r>
              <a:rPr lang="en-US" dirty="0" err="1" smtClean="0"/>
              <a:t>FileSystemProject</a:t>
            </a:r>
            <a:r>
              <a:rPr lang="en-US" dirty="0"/>
              <a:t>/</a:t>
            </a:r>
            <a:r>
              <a:rPr lang="en-US" dirty="0" smtClean="0"/>
              <a:t>TestCase1_Results</a:t>
            </a:r>
            <a:r>
              <a:rPr lang="en-US" dirty="0"/>
              <a:t>/</a:t>
            </a:r>
            <a:r>
              <a:rPr lang="en-US" dirty="0" smtClean="0"/>
              <a:t>Disk</a:t>
            </a:r>
          </a:p>
          <a:p>
            <a:r>
              <a:rPr lang="en-US" dirty="0" smtClean="0"/>
              <a:t>As you can see there are 9 sectors corresponding to the root, its directories and its files:</a:t>
            </a:r>
          </a:p>
          <a:p>
            <a:r>
              <a:rPr lang="en-US" dirty="0" smtClean="0"/>
              <a:t>Root – 1 Sector</a:t>
            </a:r>
          </a:p>
          <a:p>
            <a:r>
              <a:rPr lang="en-US" dirty="0" err="1" smtClean="0"/>
              <a:t>Pitt.png</a:t>
            </a:r>
            <a:r>
              <a:rPr lang="en-US" dirty="0" smtClean="0"/>
              <a:t> – 3 Sectors</a:t>
            </a:r>
          </a:p>
          <a:p>
            <a:r>
              <a:rPr lang="en-US" dirty="0" err="1" smtClean="0"/>
              <a:t>Yyy</a:t>
            </a:r>
            <a:r>
              <a:rPr lang="en-US" dirty="0" smtClean="0"/>
              <a:t> – 3 Sectors</a:t>
            </a:r>
          </a:p>
          <a:p>
            <a:r>
              <a:rPr lang="en-US" dirty="0" err="1" smtClean="0"/>
              <a:t>Zzz</a:t>
            </a:r>
            <a:r>
              <a:rPr lang="en-US" dirty="0" smtClean="0"/>
              <a:t> – 1 Sector</a:t>
            </a:r>
          </a:p>
          <a:p>
            <a:r>
              <a:rPr lang="en-US" dirty="0" err="1" smtClean="0"/>
              <a:t>Aaa</a:t>
            </a:r>
            <a:r>
              <a:rPr lang="en-US" dirty="0" smtClean="0"/>
              <a:t> – 1 Sector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28601"/>
            <a:ext cx="7543800" cy="914400"/>
          </a:xfrm>
        </p:spPr>
        <p:txBody>
          <a:bodyPr/>
          <a:lstStyle/>
          <a:p>
            <a:r>
              <a:rPr lang="en-US" dirty="0" smtClean="0"/>
              <a:t>Resulting Storage System</a:t>
            </a:r>
            <a:endParaRPr lang="en-US" dirty="0"/>
          </a:p>
        </p:txBody>
      </p:sp>
      <p:pic>
        <p:nvPicPr>
          <p:cNvPr id="4" name="Picture 3" descr="Screen Shot 2015-04-13 at 7.3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99" y="1143001"/>
            <a:ext cx="4742711" cy="57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294" y="560145"/>
            <a:ext cx="7543800" cy="914400"/>
          </a:xfrm>
        </p:spPr>
        <p:txBody>
          <a:bodyPr/>
          <a:lstStyle/>
          <a:p>
            <a:r>
              <a:rPr lang="en-US" dirty="0" smtClean="0"/>
              <a:t>Test Case 2 – Raid 1: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828291" y="625813"/>
            <a:ext cx="4167974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is-IS" dirty="0"/>
              <a:t>dir \</a:t>
            </a:r>
          </a:p>
          <a:p>
            <a:pPr marL="18288" indent="0">
              <a:buNone/>
            </a:pPr>
            <a:r>
              <a:rPr lang="en-US" dirty="0" err="1"/>
              <a:t>specialcopy</a:t>
            </a:r>
            <a:r>
              <a:rPr lang="en-US" dirty="0"/>
              <a:t> C:\</a:t>
            </a:r>
            <a:r>
              <a:rPr lang="en-US" dirty="0" err="1"/>
              <a:t>pitt.png</a:t>
            </a:r>
            <a:r>
              <a:rPr lang="en-US" dirty="0"/>
              <a:t> \</a:t>
            </a:r>
          </a:p>
          <a:p>
            <a:pPr marL="18288" indent="0">
              <a:buNone/>
            </a:pPr>
            <a:r>
              <a:rPr lang="is-IS" dirty="0" smtClean="0"/>
              <a:t>dir </a:t>
            </a:r>
            <a:r>
              <a:rPr lang="is-IS" dirty="0"/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329" y="297676"/>
            <a:ext cx="7543800" cy="914400"/>
          </a:xfrm>
        </p:spPr>
        <p:txBody>
          <a:bodyPr/>
          <a:lstStyle/>
          <a:p>
            <a:r>
              <a:rPr lang="en-US" dirty="0" smtClean="0"/>
              <a:t>Code for the Driver:</a:t>
            </a:r>
            <a:endParaRPr lang="en-US" dirty="0"/>
          </a:p>
        </p:txBody>
      </p:sp>
      <p:pic>
        <p:nvPicPr>
          <p:cNvPr id="5" name="Picture 4" descr="Screen Shot 2015-04-13 at 8.0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02" y="1380671"/>
            <a:ext cx="7974774" cy="43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5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383154"/>
            <a:ext cx="7543800" cy="914400"/>
          </a:xfrm>
        </p:spPr>
        <p:txBody>
          <a:bodyPr/>
          <a:lstStyle/>
          <a:p>
            <a:r>
              <a:rPr lang="en-US" dirty="0" smtClean="0"/>
              <a:t>Terminal Results:</a:t>
            </a:r>
            <a:endParaRPr lang="en-US" dirty="0"/>
          </a:p>
        </p:txBody>
      </p:sp>
      <p:pic>
        <p:nvPicPr>
          <p:cNvPr id="2" name="Picture 1" descr="Screen Shot 2015-04-13 at 8.07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6" y="1677381"/>
            <a:ext cx="8027944" cy="19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9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4-13 at 8.0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47" y="1143001"/>
            <a:ext cx="4971959" cy="599559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925" y="1906901"/>
            <a:ext cx="4167974" cy="3657599"/>
          </a:xfrm>
        </p:spPr>
        <p:txBody>
          <a:bodyPr>
            <a:normAutofit/>
          </a:bodyPr>
          <a:lstStyle/>
          <a:p>
            <a:r>
              <a:rPr lang="en-US" dirty="0" smtClean="0"/>
              <a:t>Contents of each Sector can be viewed in:</a:t>
            </a:r>
          </a:p>
          <a:p>
            <a:r>
              <a:rPr lang="en-US" dirty="0" smtClean="0"/>
              <a:t>TestCase2-Raid1_Results</a:t>
            </a:r>
            <a:r>
              <a:rPr lang="en-US" dirty="0"/>
              <a:t>/</a:t>
            </a:r>
            <a:r>
              <a:rPr lang="en-US" dirty="0" smtClean="0"/>
              <a:t>Disk TestCase2</a:t>
            </a:r>
            <a:r>
              <a:rPr lang="en-US" dirty="0"/>
              <a:t>-Raid1_Results/</a:t>
            </a:r>
            <a:r>
              <a:rPr lang="en-US" dirty="0" err="1" smtClean="0"/>
              <a:t>Disk_Mirror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 you can see there are 2 sectors per disk corresponding to the root and the </a:t>
            </a:r>
            <a:r>
              <a:rPr lang="en-US" dirty="0" err="1" smtClean="0"/>
              <a:t>pitt.png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Root – 1 Sector (each disk)</a:t>
            </a:r>
          </a:p>
          <a:p>
            <a:r>
              <a:rPr lang="en-US" dirty="0" err="1" smtClean="0"/>
              <a:t>Pitt.png</a:t>
            </a:r>
            <a:r>
              <a:rPr lang="en-US" dirty="0" smtClean="0"/>
              <a:t> – 1 Sector (each disk)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28601"/>
            <a:ext cx="7543800" cy="914400"/>
          </a:xfrm>
        </p:spPr>
        <p:txBody>
          <a:bodyPr/>
          <a:lstStyle/>
          <a:p>
            <a:r>
              <a:rPr lang="en-US" dirty="0" smtClean="0"/>
              <a:t>Resulting Storage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41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316</TotalTime>
  <Words>302</Words>
  <Application>Microsoft Macintosh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Elemental</vt:lpstr>
      <vt:lpstr>File System Project</vt:lpstr>
      <vt:lpstr>Test Case 1:</vt:lpstr>
      <vt:lpstr>Code for the Driver:</vt:lpstr>
      <vt:lpstr>Terminal Results:</vt:lpstr>
      <vt:lpstr>Resulting Storage System</vt:lpstr>
      <vt:lpstr>Test Case 2 – Raid 1:</vt:lpstr>
      <vt:lpstr>Code for the Driver:</vt:lpstr>
      <vt:lpstr>Terminal Results:</vt:lpstr>
      <vt:lpstr>Resulting Storage System</vt:lpstr>
      <vt:lpstr>Test Case 2 – Raid 0:</vt:lpstr>
      <vt:lpstr>Code for the Driver:</vt:lpstr>
      <vt:lpstr>Terminal Results:</vt:lpstr>
      <vt:lpstr>Resulting Storage System</vt:lpstr>
      <vt:lpstr>Test Case 2 – Raid 4:</vt:lpstr>
      <vt:lpstr>Code for the Driver:</vt:lpstr>
      <vt:lpstr>Terminal Results:</vt:lpstr>
      <vt:lpstr>Resulting Storage System</vt:lpstr>
      <vt:lpstr>Test Case 2 – Raid 5:</vt:lpstr>
      <vt:lpstr>Code for the Driver:</vt:lpstr>
      <vt:lpstr>Terminal Results:</vt:lpstr>
      <vt:lpstr>Resulting Storage 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Project</dc:title>
  <dc:creator>Christian Boni</dc:creator>
  <cp:lastModifiedBy>Christian Boni</cp:lastModifiedBy>
  <cp:revision>23</cp:revision>
  <dcterms:created xsi:type="dcterms:W3CDTF">2015-04-13T22:04:44Z</dcterms:created>
  <dcterms:modified xsi:type="dcterms:W3CDTF">2015-04-14T03:21:12Z</dcterms:modified>
</cp:coreProperties>
</file>