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84" r:id="rId5"/>
    <p:sldId id="262" r:id="rId6"/>
    <p:sldId id="278" r:id="rId7"/>
    <p:sldId id="267" r:id="rId8"/>
    <p:sldId id="279" r:id="rId9"/>
    <p:sldId id="268" r:id="rId10"/>
    <p:sldId id="280" r:id="rId11"/>
    <p:sldId id="269" r:id="rId12"/>
    <p:sldId id="281" r:id="rId13"/>
    <p:sldId id="270" r:id="rId14"/>
    <p:sldId id="282" r:id="rId15"/>
    <p:sldId id="261" r:id="rId16"/>
    <p:sldId id="274" r:id="rId17"/>
    <p:sldId id="264" r:id="rId18"/>
    <p:sldId id="275" r:id="rId19"/>
    <p:sldId id="265" r:id="rId20"/>
    <p:sldId id="276" r:id="rId21"/>
    <p:sldId id="266" r:id="rId22"/>
    <p:sldId id="277" r:id="rId23"/>
    <p:sldId id="260" r:id="rId24"/>
    <p:sldId id="285" r:id="rId25"/>
    <p:sldId id="286" r:id="rId26"/>
    <p:sldId id="287"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5/12/2023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3636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5/12/2023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06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5/12/2023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455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5/12/2023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667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5/12/2023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8353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5/12/2023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59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5/12/2023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066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5/12/2023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49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5/12/2023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860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5/12/2023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749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5/12/2023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0314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5/12/2023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73042721"/>
      </p:ext>
    </p:extLst>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6" r:id="rId8"/>
    <p:sldLayoutId id="2147483733" r:id="rId9"/>
    <p:sldLayoutId id="2147483734" r:id="rId10"/>
    <p:sldLayoutId id="2147483735"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3AF74B2-B3C0-6470-DBB9-876D99A2DC34}"/>
              </a:ext>
            </a:extLst>
          </p:cNvPr>
          <p:cNvSpPr>
            <a:spLocks noGrp="1"/>
          </p:cNvSpPr>
          <p:nvPr>
            <p:ph type="ctrTitle"/>
          </p:nvPr>
        </p:nvSpPr>
        <p:spPr>
          <a:xfrm>
            <a:off x="838200" y="513189"/>
            <a:ext cx="5797883" cy="2667000"/>
          </a:xfrm>
        </p:spPr>
        <p:txBody>
          <a:bodyPr anchor="b">
            <a:normAutofit/>
          </a:bodyPr>
          <a:lstStyle/>
          <a:p>
            <a:pPr algn="l"/>
            <a:r>
              <a:rPr lang="en-US" dirty="0">
                <a:solidFill>
                  <a:schemeClr val="tx2"/>
                </a:solidFill>
              </a:rPr>
              <a:t>Smart City Project</a:t>
            </a:r>
            <a:endParaRPr lang="en-IN" dirty="0">
              <a:solidFill>
                <a:schemeClr val="tx2"/>
              </a:solidFill>
            </a:endParaRPr>
          </a:p>
        </p:txBody>
      </p:sp>
      <p:sp>
        <p:nvSpPr>
          <p:cNvPr id="3" name="Subtitle 2">
            <a:extLst>
              <a:ext uri="{FF2B5EF4-FFF2-40B4-BE49-F238E27FC236}">
                <a16:creationId xmlns:a16="http://schemas.microsoft.com/office/drawing/2014/main" id="{4EAB2C38-99D1-D20C-F391-325968314BE5}"/>
              </a:ext>
            </a:extLst>
          </p:cNvPr>
          <p:cNvSpPr>
            <a:spLocks noGrp="1"/>
          </p:cNvSpPr>
          <p:nvPr>
            <p:ph type="subTitle" idx="1"/>
          </p:nvPr>
        </p:nvSpPr>
        <p:spPr>
          <a:xfrm>
            <a:off x="838200" y="3408788"/>
            <a:ext cx="5797882" cy="1785690"/>
          </a:xfrm>
        </p:spPr>
        <p:txBody>
          <a:bodyPr anchor="t">
            <a:normAutofit fontScale="92500" lnSpcReduction="10000"/>
          </a:bodyPr>
          <a:lstStyle/>
          <a:p>
            <a:pPr algn="l"/>
            <a:r>
              <a:rPr lang="en-US" sz="2200" dirty="0">
                <a:solidFill>
                  <a:schemeClr val="tx2"/>
                </a:solidFill>
              </a:rPr>
              <a:t>Team Members:</a:t>
            </a:r>
          </a:p>
          <a:p>
            <a:pPr algn="l"/>
            <a:r>
              <a:rPr lang="en-US" sz="2200" dirty="0">
                <a:solidFill>
                  <a:schemeClr val="tx2"/>
                </a:solidFill>
              </a:rPr>
              <a:t>Komal Harsha Dwarapu (12216924)</a:t>
            </a:r>
          </a:p>
          <a:p>
            <a:pPr algn="l"/>
            <a:r>
              <a:rPr lang="en-US" sz="2200">
                <a:solidFill>
                  <a:schemeClr val="tx2"/>
                </a:solidFill>
              </a:rPr>
              <a:t>R Vivek (12204878)</a:t>
            </a:r>
            <a:endParaRPr lang="en-US" sz="2200" dirty="0">
              <a:solidFill>
                <a:schemeClr val="tx2"/>
              </a:solidFill>
            </a:endParaRPr>
          </a:p>
          <a:p>
            <a:pPr algn="l"/>
            <a:r>
              <a:rPr lang="en-US" sz="2200" dirty="0">
                <a:solidFill>
                  <a:schemeClr val="tx2"/>
                </a:solidFill>
              </a:rPr>
              <a:t>L Sai Sandeep(12203080)</a:t>
            </a:r>
            <a:endParaRPr lang="en-IN" sz="2200" dirty="0">
              <a:solidFill>
                <a:schemeClr val="tx2"/>
              </a:solidFill>
            </a:endParaRPr>
          </a:p>
        </p:txBody>
      </p:sp>
      <p:pic>
        <p:nvPicPr>
          <p:cNvPr id="4" name="Picture 3">
            <a:extLst>
              <a:ext uri="{FF2B5EF4-FFF2-40B4-BE49-F238E27FC236}">
                <a16:creationId xmlns:a16="http://schemas.microsoft.com/office/drawing/2014/main" id="{0B6E9246-4A44-35B7-4BB4-FA3A7AA85D03}"/>
              </a:ext>
            </a:extLst>
          </p:cNvPr>
          <p:cNvPicPr>
            <a:picLocks noChangeAspect="1"/>
          </p:cNvPicPr>
          <p:nvPr/>
        </p:nvPicPr>
        <p:blipFill rotWithShape="1">
          <a:blip r:embed="rId2"/>
          <a:srcRect l="27691" r="1646" b="-1"/>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632859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user:</a:t>
            </a:r>
            <a:endParaRPr lang="en-IN" dirty="0"/>
          </a:p>
        </p:txBody>
      </p:sp>
      <p:pic>
        <p:nvPicPr>
          <p:cNvPr id="4" name="Content Placeholder 3"/>
          <p:cNvPicPr>
            <a:picLocks noGrp="1" noChangeAspect="1"/>
          </p:cNvPicPr>
          <p:nvPr>
            <p:ph idx="1"/>
          </p:nvPr>
        </p:nvPicPr>
        <p:blipFill>
          <a:blip r:embed="rId2"/>
          <a:stretch>
            <a:fillRect/>
          </a:stretch>
        </p:blipFill>
        <p:spPr>
          <a:xfrm>
            <a:off x="920031" y="1583690"/>
            <a:ext cx="7042682" cy="4195763"/>
          </a:xfrm>
          <a:prstGeom prst="rect">
            <a:avLst/>
          </a:prstGeom>
        </p:spPr>
      </p:pic>
    </p:spTree>
    <p:extLst>
      <p:ext uri="{BB962C8B-B14F-4D97-AF65-F5344CB8AC3E}">
        <p14:creationId xmlns:p14="http://schemas.microsoft.com/office/powerpoint/2010/main" val="3170242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Modules of Admin</a:t>
            </a:r>
            <a:endParaRPr lang="en-IN" dirty="0"/>
          </a:p>
        </p:txBody>
      </p:sp>
      <p:sp>
        <p:nvSpPr>
          <p:cNvPr id="3" name="Content Placeholder 2"/>
          <p:cNvSpPr>
            <a:spLocks noGrp="1"/>
          </p:cNvSpPr>
          <p:nvPr>
            <p:ph idx="1"/>
          </p:nvPr>
        </p:nvSpPr>
        <p:spPr>
          <a:xfrm>
            <a:off x="838199" y="1949450"/>
            <a:ext cx="10726783" cy="4908550"/>
          </a:xfrm>
        </p:spPr>
        <p:txBody>
          <a:bodyPr>
            <a:normAutofit fontScale="70000" lnSpcReduction="20000"/>
          </a:bodyPr>
          <a:lstStyle/>
          <a:p>
            <a:r>
              <a:rPr lang="en-US" dirty="0"/>
              <a:t>Delete User : The Admin will delete the user by following these steps :</a:t>
            </a:r>
          </a:p>
          <a:p>
            <a:r>
              <a:rPr lang="en-US" dirty="0"/>
              <a:t>Log in to the system with administrative privileges.</a:t>
            </a:r>
          </a:p>
          <a:p>
            <a:r>
              <a:rPr lang="en-US" dirty="0"/>
              <a:t>Navigate to the section or page where you can manage users.</a:t>
            </a:r>
          </a:p>
          <a:p>
            <a:r>
              <a:rPr lang="en-US" dirty="0"/>
              <a:t>Search for the user whose details you want to delete.</a:t>
            </a:r>
          </a:p>
          <a:p>
            <a:r>
              <a:rPr lang="en-US" dirty="0"/>
              <a:t>Click on the user's name or select the user from a list.</a:t>
            </a:r>
          </a:p>
          <a:p>
            <a:r>
              <a:rPr lang="en-US" dirty="0"/>
              <a:t>Locate the option to delete the user's account, which may be labeled as "Delete User", "Remove User", or similar.</a:t>
            </a:r>
          </a:p>
          <a:p>
            <a:r>
              <a:rPr lang="en-US" dirty="0"/>
              <a:t>Confirm that you want to delete the user's account by clicking on a confirmation button or entering a confirmation code.</a:t>
            </a:r>
          </a:p>
          <a:p>
            <a:r>
              <a:rPr lang="en-US" dirty="0"/>
              <a:t>If necessary, transfer any important data or files associated with the user's account to another user or location before deleting the account.</a:t>
            </a:r>
          </a:p>
          <a:p>
            <a:r>
              <a:rPr lang="en-US" dirty="0"/>
              <a:t>Notify the user that their account has been deleted, and provide any necessary instructions or assistance for them to retrieve their data or files.</a:t>
            </a:r>
          </a:p>
          <a:p>
            <a:endParaRPr lang="en-IN" dirty="0"/>
          </a:p>
        </p:txBody>
      </p:sp>
    </p:spTree>
    <p:extLst>
      <p:ext uri="{BB962C8B-B14F-4D97-AF65-F5344CB8AC3E}">
        <p14:creationId xmlns:p14="http://schemas.microsoft.com/office/powerpoint/2010/main" val="74031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User:</a:t>
            </a:r>
            <a:endParaRPr lang="en-IN" dirty="0"/>
          </a:p>
        </p:txBody>
      </p:sp>
      <p:pic>
        <p:nvPicPr>
          <p:cNvPr id="4" name="Content Placeholder 3"/>
          <p:cNvPicPr>
            <a:picLocks noGrp="1" noChangeAspect="1"/>
          </p:cNvPicPr>
          <p:nvPr>
            <p:ph idx="1"/>
          </p:nvPr>
        </p:nvPicPr>
        <p:blipFill>
          <a:blip r:embed="rId2"/>
          <a:stretch>
            <a:fillRect/>
          </a:stretch>
        </p:blipFill>
        <p:spPr>
          <a:xfrm>
            <a:off x="1100267" y="1691323"/>
            <a:ext cx="6040762" cy="4195763"/>
          </a:xfrm>
          <a:prstGeom prst="rect">
            <a:avLst/>
          </a:prstGeom>
        </p:spPr>
      </p:pic>
    </p:spTree>
    <p:extLst>
      <p:ext uri="{BB962C8B-B14F-4D97-AF65-F5344CB8AC3E}">
        <p14:creationId xmlns:p14="http://schemas.microsoft.com/office/powerpoint/2010/main" val="146201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Modules of Admin</a:t>
            </a:r>
            <a:endParaRPr lang="en-IN" dirty="0"/>
          </a:p>
        </p:txBody>
      </p:sp>
      <p:sp>
        <p:nvSpPr>
          <p:cNvPr id="3" name="Content Placeholder 2"/>
          <p:cNvSpPr>
            <a:spLocks noGrp="1"/>
          </p:cNvSpPr>
          <p:nvPr>
            <p:ph idx="1"/>
          </p:nvPr>
        </p:nvSpPr>
        <p:spPr>
          <a:xfrm>
            <a:off x="690153" y="1905907"/>
            <a:ext cx="10822577" cy="4952093"/>
          </a:xfrm>
        </p:spPr>
        <p:txBody>
          <a:bodyPr>
            <a:normAutofit fontScale="92500" lnSpcReduction="20000"/>
          </a:bodyPr>
          <a:lstStyle/>
          <a:p>
            <a:r>
              <a:rPr lang="en-US" dirty="0"/>
              <a:t>View User : The Admin will View the user By following  these steps :</a:t>
            </a:r>
          </a:p>
          <a:p>
            <a:r>
              <a:rPr lang="en-US" dirty="0"/>
              <a:t>Log in to the system with administrative privileges.</a:t>
            </a:r>
          </a:p>
          <a:p>
            <a:r>
              <a:rPr lang="en-US" dirty="0"/>
              <a:t>Navigate to the section or page where you can manage users.</a:t>
            </a:r>
          </a:p>
          <a:p>
            <a:r>
              <a:rPr lang="en-US" dirty="0"/>
              <a:t>Search for the user whose details you want to view.</a:t>
            </a:r>
          </a:p>
          <a:p>
            <a:r>
              <a:rPr lang="en-US" dirty="0"/>
              <a:t>Click on the user's name or select the user from a list.</a:t>
            </a:r>
          </a:p>
          <a:p>
            <a:r>
              <a:rPr lang="en-US" dirty="0"/>
              <a:t>The user's details should be displayed on the screen, including their name, email address, username, contact information, and any other relevant details.</a:t>
            </a:r>
          </a:p>
          <a:p>
            <a:r>
              <a:rPr lang="en-US" dirty="0"/>
              <a:t>If necessary, you can navigate to other sections or tabs to view additional details about the user, such as their activity logs, permissions, and access rights.</a:t>
            </a:r>
          </a:p>
          <a:p>
            <a:endParaRPr lang="en-IN" dirty="0"/>
          </a:p>
        </p:txBody>
      </p:sp>
    </p:spTree>
    <p:extLst>
      <p:ext uri="{BB962C8B-B14F-4D97-AF65-F5344CB8AC3E}">
        <p14:creationId xmlns:p14="http://schemas.microsoft.com/office/powerpoint/2010/main" val="192874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 User:</a:t>
            </a:r>
            <a:br>
              <a:rPr lang="en-US" dirty="0"/>
            </a:br>
            <a:endParaRPr lang="en-IN" dirty="0"/>
          </a:p>
        </p:txBody>
      </p:sp>
      <p:pic>
        <p:nvPicPr>
          <p:cNvPr id="4" name="Content Placeholder 3"/>
          <p:cNvPicPr>
            <a:picLocks noGrp="1" noChangeAspect="1"/>
          </p:cNvPicPr>
          <p:nvPr>
            <p:ph idx="1"/>
          </p:nvPr>
        </p:nvPicPr>
        <p:blipFill>
          <a:blip r:embed="rId2"/>
          <a:stretch>
            <a:fillRect/>
          </a:stretch>
        </p:blipFill>
        <p:spPr>
          <a:xfrm>
            <a:off x="1025389" y="1331142"/>
            <a:ext cx="6733948" cy="4195763"/>
          </a:xfrm>
          <a:prstGeom prst="rect">
            <a:avLst/>
          </a:prstGeom>
        </p:spPr>
      </p:pic>
    </p:spTree>
    <p:extLst>
      <p:ext uri="{BB962C8B-B14F-4D97-AF65-F5344CB8AC3E}">
        <p14:creationId xmlns:p14="http://schemas.microsoft.com/office/powerpoint/2010/main" val="3155306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6F21-28F5-EA3E-FB9A-C92809815809}"/>
              </a:ext>
            </a:extLst>
          </p:cNvPr>
          <p:cNvSpPr>
            <a:spLocks noGrp="1"/>
          </p:cNvSpPr>
          <p:nvPr>
            <p:ph type="title"/>
          </p:nvPr>
        </p:nvSpPr>
        <p:spPr/>
        <p:txBody>
          <a:bodyPr/>
          <a:lstStyle/>
          <a:p>
            <a:r>
              <a:rPr lang="en-US" dirty="0"/>
              <a:t>Infrastructure Module Description</a:t>
            </a:r>
            <a:endParaRPr lang="en-IN" dirty="0"/>
          </a:p>
        </p:txBody>
      </p:sp>
      <p:sp>
        <p:nvSpPr>
          <p:cNvPr id="3" name="Content Placeholder 2">
            <a:extLst>
              <a:ext uri="{FF2B5EF4-FFF2-40B4-BE49-F238E27FC236}">
                <a16:creationId xmlns:a16="http://schemas.microsoft.com/office/drawing/2014/main" id="{ABCD3969-6C9E-10FF-BC2D-771ACDD93BD9}"/>
              </a:ext>
            </a:extLst>
          </p:cNvPr>
          <p:cNvSpPr>
            <a:spLocks noGrp="1"/>
          </p:cNvSpPr>
          <p:nvPr>
            <p:ph idx="1"/>
          </p:nvPr>
        </p:nvSpPr>
        <p:spPr/>
        <p:txBody>
          <a:bodyPr>
            <a:normAutofit/>
          </a:bodyPr>
          <a:lstStyle/>
          <a:p>
            <a:r>
              <a:rPr lang="en-US" sz="2400" dirty="0"/>
              <a:t>In Infrastructure module Contractors can add buildings of their respective schools/colleges or any other shopping malls for approvals and that once he submitted the building required details to the application at first principal will go through the application and approve the application after that  MLA will approve the application after looking all the details and verifying them then after getting approved the contractor will start the building plan accordingly. By this application platform all the process of approvals can be done online by this we can save time and in this smart digital era we must move forward and can the things have done with easy steps by using technology. The contractor can even check status of his approval.</a:t>
            </a:r>
            <a:endParaRPr lang="en-IN" sz="2400" dirty="0"/>
          </a:p>
        </p:txBody>
      </p:sp>
    </p:spTree>
    <p:extLst>
      <p:ext uri="{BB962C8B-B14F-4D97-AF65-F5344CB8AC3E}">
        <p14:creationId xmlns:p14="http://schemas.microsoft.com/office/powerpoint/2010/main" val="1216221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t>
            </a:r>
            <a:endParaRPr lang="en-IN" dirty="0"/>
          </a:p>
        </p:txBody>
      </p:sp>
      <p:pic>
        <p:nvPicPr>
          <p:cNvPr id="4" name="Content Placeholder 3"/>
          <p:cNvPicPr>
            <a:picLocks noGrp="1" noChangeAspect="1"/>
          </p:cNvPicPr>
          <p:nvPr>
            <p:ph idx="1"/>
          </p:nvPr>
        </p:nvPicPr>
        <p:blipFill>
          <a:blip r:embed="rId2"/>
          <a:stretch>
            <a:fillRect/>
          </a:stretch>
        </p:blipFill>
        <p:spPr>
          <a:xfrm>
            <a:off x="1130828" y="1609816"/>
            <a:ext cx="7004263" cy="4195763"/>
          </a:xfrm>
          <a:prstGeom prst="rect">
            <a:avLst/>
          </a:prstGeom>
        </p:spPr>
      </p:pic>
    </p:spTree>
    <p:extLst>
      <p:ext uri="{BB962C8B-B14F-4D97-AF65-F5344CB8AC3E}">
        <p14:creationId xmlns:p14="http://schemas.microsoft.com/office/powerpoint/2010/main" val="55447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Modules under Infrastructure</a:t>
            </a:r>
            <a:endParaRPr lang="en-IN" dirty="0"/>
          </a:p>
        </p:txBody>
      </p:sp>
      <p:sp>
        <p:nvSpPr>
          <p:cNvPr id="3" name="Content Placeholder 2"/>
          <p:cNvSpPr>
            <a:spLocks noGrp="1"/>
          </p:cNvSpPr>
          <p:nvPr>
            <p:ph idx="1"/>
          </p:nvPr>
        </p:nvSpPr>
        <p:spPr/>
        <p:txBody>
          <a:bodyPr>
            <a:normAutofit fontScale="92500" lnSpcReduction="10000"/>
          </a:bodyPr>
          <a:lstStyle/>
          <a:p>
            <a:r>
              <a:rPr lang="en-US" dirty="0"/>
              <a:t>Schools:</a:t>
            </a:r>
            <a:r>
              <a:rPr lang="en-IN" dirty="0"/>
              <a:t> </a:t>
            </a:r>
            <a:r>
              <a:rPr lang="en-US" dirty="0"/>
              <a:t>The government agency responsible for education will award a contract to a qualified contractor through a competitive bidding process. The contractor will be selected based on their experience, qualifications, and proposed bid amount and the contractor will be responsible for managing the project, adding the details like (School Name, School code, Area in Square meters, District) and also including scheduling, budgeting, and overseeing subcontractors and workers. They will also be responsible for ensuring that the construction site is safe and secure, and that all work is done in compliance with local building codes and regulations.</a:t>
            </a:r>
          </a:p>
        </p:txBody>
      </p:sp>
    </p:spTree>
    <p:extLst>
      <p:ext uri="{BB962C8B-B14F-4D97-AF65-F5344CB8AC3E}">
        <p14:creationId xmlns:p14="http://schemas.microsoft.com/office/powerpoint/2010/main" val="198935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a:t>
            </a:r>
            <a:endParaRPr lang="en-IN" dirty="0"/>
          </a:p>
        </p:txBody>
      </p:sp>
      <p:pic>
        <p:nvPicPr>
          <p:cNvPr id="4" name="Content Placeholder 3"/>
          <p:cNvPicPr>
            <a:picLocks noGrp="1" noChangeAspect="1"/>
          </p:cNvPicPr>
          <p:nvPr>
            <p:ph idx="1"/>
          </p:nvPr>
        </p:nvPicPr>
        <p:blipFill>
          <a:blip r:embed="rId2"/>
          <a:stretch>
            <a:fillRect/>
          </a:stretch>
        </p:blipFill>
        <p:spPr>
          <a:xfrm>
            <a:off x="986203" y="1618525"/>
            <a:ext cx="6910336" cy="4195763"/>
          </a:xfrm>
          <a:prstGeom prst="rect">
            <a:avLst/>
          </a:prstGeom>
        </p:spPr>
      </p:pic>
    </p:spTree>
    <p:extLst>
      <p:ext uri="{BB962C8B-B14F-4D97-AF65-F5344CB8AC3E}">
        <p14:creationId xmlns:p14="http://schemas.microsoft.com/office/powerpoint/2010/main" val="4204890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Modules under Infrastructure</a:t>
            </a:r>
            <a:endParaRPr lang="en-IN" b="0" dirty="0"/>
          </a:p>
        </p:txBody>
      </p:sp>
      <p:sp>
        <p:nvSpPr>
          <p:cNvPr id="3" name="Content Placeholder 2"/>
          <p:cNvSpPr>
            <a:spLocks noGrp="1"/>
          </p:cNvSpPr>
          <p:nvPr>
            <p:ph idx="1"/>
          </p:nvPr>
        </p:nvSpPr>
        <p:spPr/>
        <p:txBody>
          <a:bodyPr>
            <a:normAutofit fontScale="92500" lnSpcReduction="20000"/>
          </a:bodyPr>
          <a:lstStyle/>
          <a:p>
            <a:r>
              <a:rPr lang="en-US" dirty="0"/>
              <a:t>Roads: The government agency responsible for roads will award a contract to a qualified contractor through a competitive bidding process. The contractor will be selected based on their experience, qualifications, and proposed bid amount and the contractor will add the details of the roads like ( </a:t>
            </a:r>
            <a:r>
              <a:rPr lang="en-US" dirty="0" err="1"/>
              <a:t>Governement</a:t>
            </a:r>
            <a:r>
              <a:rPr lang="en-US" dirty="0"/>
              <a:t>-which government taken up the project, Location, Area in Square meters, Budget, District State etc.) and also the contractor will be responsible for managing the project, including scheduling, budgeting, and overseeing subcontractors and workers. They will also be responsible for ensuring that the construction site is safe and secure, and that all work is done in compliance and regulations.</a:t>
            </a:r>
          </a:p>
        </p:txBody>
      </p:sp>
    </p:spTree>
    <p:extLst>
      <p:ext uri="{BB962C8B-B14F-4D97-AF65-F5344CB8AC3E}">
        <p14:creationId xmlns:p14="http://schemas.microsoft.com/office/powerpoint/2010/main" val="32169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7953-5288-313D-1850-52B3FCC15AC0}"/>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ED3AF72A-A09D-5256-7A88-B6B55D1199A5}"/>
              </a:ext>
            </a:extLst>
          </p:cNvPr>
          <p:cNvSpPr>
            <a:spLocks noGrp="1"/>
          </p:cNvSpPr>
          <p:nvPr>
            <p:ph idx="1"/>
          </p:nvPr>
        </p:nvSpPr>
        <p:spPr/>
        <p:txBody>
          <a:bodyPr>
            <a:normAutofit fontScale="70000" lnSpcReduction="20000"/>
          </a:bodyPr>
          <a:lstStyle/>
          <a:p>
            <a:r>
              <a:rPr lang="en-US" dirty="0"/>
              <a:t>The Project “Smart City” is a city that utilizes advanced technologies and data analysis to enhance the quality of life for its citizens. </a:t>
            </a:r>
          </a:p>
          <a:p>
            <a:r>
              <a:rPr lang="en-US" dirty="0"/>
              <a:t>It involves the integration of various information and communication technologies into the city’s infrastructure to optimize its operations, increase its efficiency and improve the delivery of its services. </a:t>
            </a:r>
          </a:p>
          <a:p>
            <a:r>
              <a:rPr lang="en-US" dirty="0"/>
              <a:t>This Application can be used by contractors of their respective fields who is having general knowledge about the basic operations and internet connectivity. This application provides a Login form to get the services. This can be categorized based on type of users. </a:t>
            </a:r>
          </a:p>
          <a:p>
            <a:r>
              <a:rPr lang="en-US" dirty="0"/>
              <a:t>The main aim of this project services provided to the users (contractors) to register their services at online platform. The services regarding Schools , Hospital, Road contract and services like Aadhar, PAN, Driving License cards . The admin will handle all this platform process smoothly and make necessary changes when error occurs.</a:t>
            </a:r>
            <a:endParaRPr lang="en-IN" dirty="0"/>
          </a:p>
        </p:txBody>
      </p:sp>
    </p:spTree>
    <p:extLst>
      <p:ext uri="{BB962C8B-B14F-4D97-AF65-F5344CB8AC3E}">
        <p14:creationId xmlns:p14="http://schemas.microsoft.com/office/powerpoint/2010/main" val="361526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Roads:</a:t>
            </a:r>
            <a:endParaRPr lang="en-IN" dirty="0"/>
          </a:p>
        </p:txBody>
      </p:sp>
      <p:pic>
        <p:nvPicPr>
          <p:cNvPr id="4" name="Content Placeholder 3"/>
          <p:cNvPicPr>
            <a:picLocks noGrp="1" noChangeAspect="1"/>
          </p:cNvPicPr>
          <p:nvPr>
            <p:ph idx="1"/>
          </p:nvPr>
        </p:nvPicPr>
        <p:blipFill>
          <a:blip r:embed="rId2"/>
          <a:stretch>
            <a:fillRect/>
          </a:stretch>
        </p:blipFill>
        <p:spPr>
          <a:xfrm>
            <a:off x="1017570" y="1496604"/>
            <a:ext cx="7004355" cy="4195763"/>
          </a:xfrm>
          <a:prstGeom prst="rect">
            <a:avLst/>
          </a:prstGeom>
        </p:spPr>
      </p:pic>
    </p:spTree>
    <p:extLst>
      <p:ext uri="{BB962C8B-B14F-4D97-AF65-F5344CB8AC3E}">
        <p14:creationId xmlns:p14="http://schemas.microsoft.com/office/powerpoint/2010/main" val="1674517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Modules under Infrastructure</a:t>
            </a:r>
            <a:endParaRPr lang="en-IN" dirty="0"/>
          </a:p>
        </p:txBody>
      </p:sp>
      <p:sp>
        <p:nvSpPr>
          <p:cNvPr id="3" name="Content Placeholder 2"/>
          <p:cNvSpPr>
            <a:spLocks noGrp="1"/>
          </p:cNvSpPr>
          <p:nvPr>
            <p:ph idx="1"/>
          </p:nvPr>
        </p:nvSpPr>
        <p:spPr/>
        <p:txBody>
          <a:bodyPr>
            <a:normAutofit fontScale="77500" lnSpcReduction="20000"/>
          </a:bodyPr>
          <a:lstStyle/>
          <a:p>
            <a:r>
              <a:rPr lang="en-US" dirty="0"/>
              <a:t>Hospitals: The government agency responsible for healthcare will award a contract to a qualified contractor through a competitive bidding process. The contractor will be selected based on their experience, qualifications, and proposed bid amount and the contractor will add the details of the Hospital like ( Government-which government taken up the project, Location, Area in Square meters, Budget, District State etc.) and also the contractor will be responsible for managing the project, including scheduling, budgeting, and overseeing subcontractors and workers. They will also be responsible for ensuring that the construction site is safe and secure, and that all work is done in compliance with local building codes and regulations. Additionally, the contractor may need to comply with medical and healthcare regulations, such as those related to sanitation, infection control, and patient safety.</a:t>
            </a:r>
            <a:endParaRPr lang="en-IN" dirty="0"/>
          </a:p>
        </p:txBody>
      </p:sp>
    </p:spTree>
    <p:extLst>
      <p:ext uri="{BB962C8B-B14F-4D97-AF65-F5344CB8AC3E}">
        <p14:creationId xmlns:p14="http://schemas.microsoft.com/office/powerpoint/2010/main" val="3753408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Hospitals:</a:t>
            </a:r>
            <a:endParaRPr lang="en-IN" dirty="0"/>
          </a:p>
        </p:txBody>
      </p:sp>
      <p:pic>
        <p:nvPicPr>
          <p:cNvPr id="4" name="Content Placeholder 3"/>
          <p:cNvPicPr>
            <a:picLocks noGrp="1" noChangeAspect="1"/>
          </p:cNvPicPr>
          <p:nvPr>
            <p:ph idx="1"/>
          </p:nvPr>
        </p:nvPicPr>
        <p:blipFill>
          <a:blip r:embed="rId2"/>
          <a:stretch>
            <a:fillRect/>
          </a:stretch>
        </p:blipFill>
        <p:spPr>
          <a:xfrm>
            <a:off x="904648" y="1426936"/>
            <a:ext cx="6951526" cy="4195763"/>
          </a:xfrm>
          <a:prstGeom prst="rect">
            <a:avLst/>
          </a:prstGeom>
        </p:spPr>
      </p:pic>
    </p:spTree>
    <p:extLst>
      <p:ext uri="{BB962C8B-B14F-4D97-AF65-F5344CB8AC3E}">
        <p14:creationId xmlns:p14="http://schemas.microsoft.com/office/powerpoint/2010/main" val="268584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E15D-4111-6DC9-473C-DE4281DE729C}"/>
              </a:ext>
            </a:extLst>
          </p:cNvPr>
          <p:cNvSpPr>
            <a:spLocks noGrp="1"/>
          </p:cNvSpPr>
          <p:nvPr>
            <p:ph type="title"/>
          </p:nvPr>
        </p:nvSpPr>
        <p:spPr/>
        <p:txBody>
          <a:bodyPr/>
          <a:lstStyle/>
          <a:p>
            <a:r>
              <a:rPr lang="en-US" dirty="0"/>
              <a:t>Services Module Description</a:t>
            </a:r>
            <a:endParaRPr lang="en-IN" dirty="0"/>
          </a:p>
        </p:txBody>
      </p:sp>
      <p:sp>
        <p:nvSpPr>
          <p:cNvPr id="3" name="Content Placeholder 2">
            <a:extLst>
              <a:ext uri="{FF2B5EF4-FFF2-40B4-BE49-F238E27FC236}">
                <a16:creationId xmlns:a16="http://schemas.microsoft.com/office/drawing/2014/main" id="{2E515DE3-85CE-2AF0-8D02-183DCF3E795F}"/>
              </a:ext>
            </a:extLst>
          </p:cNvPr>
          <p:cNvSpPr>
            <a:spLocks noGrp="1"/>
          </p:cNvSpPr>
          <p:nvPr>
            <p:ph idx="1"/>
          </p:nvPr>
        </p:nvSpPr>
        <p:spPr/>
        <p:txBody>
          <a:bodyPr>
            <a:normAutofit/>
          </a:bodyPr>
          <a:lstStyle/>
          <a:p>
            <a:r>
              <a:rPr lang="en-US" sz="3200" dirty="0"/>
              <a:t>In the “Smart city” Project we can utilize the services like Aadhar card </a:t>
            </a:r>
            <a:r>
              <a:rPr lang="en-US" sz="3200" dirty="0" err="1"/>
              <a:t>updation</a:t>
            </a:r>
            <a:r>
              <a:rPr lang="en-US" sz="3200" dirty="0"/>
              <a:t>, Pan Card apply, Driving license registration we can use all these services in the desktop application this services become more efficient, </a:t>
            </a:r>
            <a:r>
              <a:rPr lang="en-US" sz="3200" dirty="0" err="1"/>
              <a:t>liveable</a:t>
            </a:r>
            <a:r>
              <a:rPr lang="en-US" sz="3200" dirty="0"/>
              <a:t> for their residents. By leveraging technology and data, cities can provide better services and improve the overall quality of life.</a:t>
            </a:r>
            <a:endParaRPr lang="en-IN" sz="3200" dirty="0"/>
          </a:p>
        </p:txBody>
      </p:sp>
    </p:spTree>
    <p:extLst>
      <p:ext uri="{BB962C8B-B14F-4D97-AF65-F5344CB8AC3E}">
        <p14:creationId xmlns:p14="http://schemas.microsoft.com/office/powerpoint/2010/main" val="3401156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65C55E-A3CF-754A-5E49-382700B838D8}"/>
              </a:ext>
            </a:extLst>
          </p:cNvPr>
          <p:cNvPicPr>
            <a:picLocks noChangeAspect="1"/>
          </p:cNvPicPr>
          <p:nvPr/>
        </p:nvPicPr>
        <p:blipFill>
          <a:blip r:embed="rId2"/>
          <a:stretch>
            <a:fillRect/>
          </a:stretch>
        </p:blipFill>
        <p:spPr>
          <a:xfrm>
            <a:off x="1275944" y="546491"/>
            <a:ext cx="9373412" cy="5631668"/>
          </a:xfrm>
          <a:prstGeom prst="rect">
            <a:avLst/>
          </a:prstGeom>
        </p:spPr>
      </p:pic>
    </p:spTree>
    <p:extLst>
      <p:ext uri="{BB962C8B-B14F-4D97-AF65-F5344CB8AC3E}">
        <p14:creationId xmlns:p14="http://schemas.microsoft.com/office/powerpoint/2010/main" val="3070197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3ABFD7-8BF9-DD35-A535-286B2FDF81E1}"/>
              </a:ext>
            </a:extLst>
          </p:cNvPr>
          <p:cNvPicPr>
            <a:picLocks noChangeAspect="1"/>
          </p:cNvPicPr>
          <p:nvPr/>
        </p:nvPicPr>
        <p:blipFill>
          <a:blip r:embed="rId2"/>
          <a:stretch>
            <a:fillRect/>
          </a:stretch>
        </p:blipFill>
        <p:spPr>
          <a:xfrm>
            <a:off x="-19050" y="193180"/>
            <a:ext cx="6392708" cy="6523285"/>
          </a:xfrm>
          <a:prstGeom prst="rect">
            <a:avLst/>
          </a:prstGeom>
        </p:spPr>
      </p:pic>
      <p:pic>
        <p:nvPicPr>
          <p:cNvPr id="5" name="Picture 4">
            <a:extLst>
              <a:ext uri="{FF2B5EF4-FFF2-40B4-BE49-F238E27FC236}">
                <a16:creationId xmlns:a16="http://schemas.microsoft.com/office/drawing/2014/main" id="{76849E9C-9606-ED56-2957-2C278C6A2F98}"/>
              </a:ext>
            </a:extLst>
          </p:cNvPr>
          <p:cNvPicPr>
            <a:picLocks noChangeAspect="1"/>
          </p:cNvPicPr>
          <p:nvPr/>
        </p:nvPicPr>
        <p:blipFill>
          <a:blip r:embed="rId3"/>
          <a:stretch>
            <a:fillRect/>
          </a:stretch>
        </p:blipFill>
        <p:spPr>
          <a:xfrm>
            <a:off x="6505574" y="167357"/>
            <a:ext cx="5581651" cy="6523285"/>
          </a:xfrm>
          <a:prstGeom prst="rect">
            <a:avLst/>
          </a:prstGeom>
        </p:spPr>
      </p:pic>
    </p:spTree>
    <p:extLst>
      <p:ext uri="{BB962C8B-B14F-4D97-AF65-F5344CB8AC3E}">
        <p14:creationId xmlns:p14="http://schemas.microsoft.com/office/powerpoint/2010/main" val="376871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5D3A8E-A56D-474E-2E1F-C81A7BA42D8D}"/>
              </a:ext>
            </a:extLst>
          </p:cNvPr>
          <p:cNvPicPr>
            <a:picLocks noChangeAspect="1"/>
          </p:cNvPicPr>
          <p:nvPr/>
        </p:nvPicPr>
        <p:blipFill>
          <a:blip r:embed="rId2"/>
          <a:stretch>
            <a:fillRect/>
          </a:stretch>
        </p:blipFill>
        <p:spPr>
          <a:xfrm>
            <a:off x="6457949" y="155926"/>
            <a:ext cx="5660045" cy="6546147"/>
          </a:xfrm>
          <a:prstGeom prst="rect">
            <a:avLst/>
          </a:prstGeom>
        </p:spPr>
      </p:pic>
      <p:pic>
        <p:nvPicPr>
          <p:cNvPr id="5" name="Picture 4">
            <a:extLst>
              <a:ext uri="{FF2B5EF4-FFF2-40B4-BE49-F238E27FC236}">
                <a16:creationId xmlns:a16="http://schemas.microsoft.com/office/drawing/2014/main" id="{8039BCEE-1B3A-BD36-696C-D0EB0E908647}"/>
              </a:ext>
            </a:extLst>
          </p:cNvPr>
          <p:cNvPicPr>
            <a:picLocks noChangeAspect="1"/>
          </p:cNvPicPr>
          <p:nvPr/>
        </p:nvPicPr>
        <p:blipFill>
          <a:blip r:embed="rId3"/>
          <a:stretch>
            <a:fillRect/>
          </a:stretch>
        </p:blipFill>
        <p:spPr>
          <a:xfrm>
            <a:off x="353911" y="693182"/>
            <a:ext cx="5660045" cy="5471634"/>
          </a:xfrm>
          <a:prstGeom prst="rect">
            <a:avLst/>
          </a:prstGeom>
        </p:spPr>
      </p:pic>
    </p:spTree>
    <p:extLst>
      <p:ext uri="{BB962C8B-B14F-4D97-AF65-F5344CB8AC3E}">
        <p14:creationId xmlns:p14="http://schemas.microsoft.com/office/powerpoint/2010/main" val="3473686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21542-D9D5-730D-7169-1D9E77D678AD}"/>
              </a:ext>
            </a:extLst>
          </p:cNvPr>
          <p:cNvPicPr>
            <a:picLocks noChangeAspect="1"/>
          </p:cNvPicPr>
          <p:nvPr/>
        </p:nvPicPr>
        <p:blipFill>
          <a:blip r:embed="rId2"/>
          <a:stretch>
            <a:fillRect/>
          </a:stretch>
        </p:blipFill>
        <p:spPr>
          <a:xfrm>
            <a:off x="209550" y="121633"/>
            <a:ext cx="5962650" cy="6614733"/>
          </a:xfrm>
          <a:prstGeom prst="rect">
            <a:avLst/>
          </a:prstGeom>
        </p:spPr>
      </p:pic>
      <p:pic>
        <p:nvPicPr>
          <p:cNvPr id="5" name="Picture 4">
            <a:extLst>
              <a:ext uri="{FF2B5EF4-FFF2-40B4-BE49-F238E27FC236}">
                <a16:creationId xmlns:a16="http://schemas.microsoft.com/office/drawing/2014/main" id="{18AA8DA9-D936-6282-EC08-81C10B92AB58}"/>
              </a:ext>
            </a:extLst>
          </p:cNvPr>
          <p:cNvPicPr>
            <a:picLocks noChangeAspect="1"/>
          </p:cNvPicPr>
          <p:nvPr/>
        </p:nvPicPr>
        <p:blipFill>
          <a:blip r:embed="rId3"/>
          <a:stretch>
            <a:fillRect/>
          </a:stretch>
        </p:blipFill>
        <p:spPr>
          <a:xfrm>
            <a:off x="6281962" y="121632"/>
            <a:ext cx="5805263" cy="6614734"/>
          </a:xfrm>
          <a:prstGeom prst="rect">
            <a:avLst/>
          </a:prstGeom>
        </p:spPr>
      </p:pic>
    </p:spTree>
    <p:extLst>
      <p:ext uri="{BB962C8B-B14F-4D97-AF65-F5344CB8AC3E}">
        <p14:creationId xmlns:p14="http://schemas.microsoft.com/office/powerpoint/2010/main" val="3897731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210C-962A-5731-4952-FAB59E7FCA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BD7505-B99D-239E-433B-E92F152B7C6E}"/>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a:t>Thanking </a:t>
            </a:r>
            <a:r>
              <a:rPr lang="en-US" dirty="0"/>
              <a:t>You</a:t>
            </a:r>
            <a:endParaRPr lang="en-IN" dirty="0"/>
          </a:p>
        </p:txBody>
      </p:sp>
    </p:spTree>
    <p:extLst>
      <p:ext uri="{BB962C8B-B14F-4D97-AF65-F5344CB8AC3E}">
        <p14:creationId xmlns:p14="http://schemas.microsoft.com/office/powerpoint/2010/main" val="166612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5EA0-3D68-EA5F-8916-3CEED76F1AD8}"/>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21C04E3C-D348-F334-DAEC-6D67C08D09DE}"/>
              </a:ext>
            </a:extLst>
          </p:cNvPr>
          <p:cNvSpPr>
            <a:spLocks noGrp="1"/>
          </p:cNvSpPr>
          <p:nvPr>
            <p:ph idx="1"/>
          </p:nvPr>
        </p:nvSpPr>
        <p:spPr/>
        <p:txBody>
          <a:bodyPr/>
          <a:lstStyle/>
          <a:p>
            <a:r>
              <a:rPr lang="en-US" dirty="0"/>
              <a:t>Total Number of Modules : 3</a:t>
            </a:r>
          </a:p>
          <a:p>
            <a:r>
              <a:rPr lang="en-US" dirty="0"/>
              <a:t>Module Name </a:t>
            </a:r>
          </a:p>
          <a:p>
            <a:r>
              <a:rPr lang="en-US" dirty="0"/>
              <a:t>Administration Part by (R Vivek)</a:t>
            </a:r>
          </a:p>
          <a:p>
            <a:r>
              <a:rPr lang="en-US" dirty="0"/>
              <a:t>Infrastructure Part by (Komal Harsha)</a:t>
            </a:r>
          </a:p>
          <a:p>
            <a:r>
              <a:rPr lang="en-US" dirty="0"/>
              <a:t>Services Part by (L Sai Sandeep)</a:t>
            </a:r>
          </a:p>
          <a:p>
            <a:endParaRPr lang="en-IN" dirty="0"/>
          </a:p>
        </p:txBody>
      </p:sp>
    </p:spTree>
    <p:extLst>
      <p:ext uri="{BB962C8B-B14F-4D97-AF65-F5344CB8AC3E}">
        <p14:creationId xmlns:p14="http://schemas.microsoft.com/office/powerpoint/2010/main" val="313588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7619C-9B61-1665-F71C-656D44CF31FA}"/>
              </a:ext>
            </a:extLst>
          </p:cNvPr>
          <p:cNvPicPr>
            <a:picLocks noChangeAspect="1"/>
          </p:cNvPicPr>
          <p:nvPr/>
        </p:nvPicPr>
        <p:blipFill>
          <a:blip r:embed="rId2"/>
          <a:stretch>
            <a:fillRect/>
          </a:stretch>
        </p:blipFill>
        <p:spPr>
          <a:xfrm>
            <a:off x="1420725" y="590304"/>
            <a:ext cx="9350550" cy="5677392"/>
          </a:xfrm>
          <a:prstGeom prst="rect">
            <a:avLst/>
          </a:prstGeom>
        </p:spPr>
      </p:pic>
    </p:spTree>
    <p:extLst>
      <p:ext uri="{BB962C8B-B14F-4D97-AF65-F5344CB8AC3E}">
        <p14:creationId xmlns:p14="http://schemas.microsoft.com/office/powerpoint/2010/main" val="326207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3C39-BD3A-DBB2-9011-D86A8B94F5EB}"/>
              </a:ext>
            </a:extLst>
          </p:cNvPr>
          <p:cNvSpPr>
            <a:spLocks noGrp="1"/>
          </p:cNvSpPr>
          <p:nvPr>
            <p:ph type="title"/>
          </p:nvPr>
        </p:nvSpPr>
        <p:spPr/>
        <p:txBody>
          <a:bodyPr/>
          <a:lstStyle/>
          <a:p>
            <a:r>
              <a:rPr lang="en-US" dirty="0"/>
              <a:t>Administration Module Description</a:t>
            </a:r>
            <a:endParaRPr lang="en-IN" dirty="0"/>
          </a:p>
        </p:txBody>
      </p:sp>
      <p:sp>
        <p:nvSpPr>
          <p:cNvPr id="3" name="Content Placeholder 2">
            <a:extLst>
              <a:ext uri="{FF2B5EF4-FFF2-40B4-BE49-F238E27FC236}">
                <a16:creationId xmlns:a16="http://schemas.microsoft.com/office/drawing/2014/main" id="{8F4B6BB9-FBFB-EE62-259E-5C5D1E0DDBF9}"/>
              </a:ext>
            </a:extLst>
          </p:cNvPr>
          <p:cNvSpPr>
            <a:spLocks noGrp="1"/>
          </p:cNvSpPr>
          <p:nvPr>
            <p:ph idx="1"/>
          </p:nvPr>
        </p:nvSpPr>
        <p:spPr>
          <a:xfrm>
            <a:off x="645523" y="1514021"/>
            <a:ext cx="10900954" cy="4908550"/>
          </a:xfrm>
        </p:spPr>
        <p:txBody>
          <a:bodyPr>
            <a:normAutofit fontScale="92500" lnSpcReduction="20000"/>
          </a:bodyPr>
          <a:lstStyle/>
          <a:p>
            <a:r>
              <a:rPr lang="en-US" dirty="0"/>
              <a:t>An admin module typically refers to a software component that provides administrative functions and capabilities to users with administrative privileges. The specific features and functionalities of an admin module may vary depending on the application or system it is a part of, but generally it is designed to allow administrators to perform various tasks related to managing and maintaining the application or system.</a:t>
            </a:r>
          </a:p>
          <a:p>
            <a:r>
              <a:rPr lang="en-US" dirty="0"/>
              <a:t>In this Smart City Project the Functions of Admin is :</a:t>
            </a:r>
          </a:p>
          <a:p>
            <a:r>
              <a:rPr lang="en-US" dirty="0"/>
              <a:t>1.Add user.</a:t>
            </a:r>
          </a:p>
          <a:p>
            <a:r>
              <a:rPr lang="en-US" dirty="0"/>
              <a:t>2.Update user.</a:t>
            </a:r>
          </a:p>
          <a:p>
            <a:r>
              <a:rPr lang="en-US" dirty="0"/>
              <a:t>3.Delete User.</a:t>
            </a:r>
          </a:p>
          <a:p>
            <a:r>
              <a:rPr lang="en-US" dirty="0"/>
              <a:t>4.View User.</a:t>
            </a:r>
            <a:endParaRPr lang="en-IN" dirty="0"/>
          </a:p>
        </p:txBody>
      </p:sp>
    </p:spTree>
    <p:extLst>
      <p:ext uri="{BB962C8B-B14F-4D97-AF65-F5344CB8AC3E}">
        <p14:creationId xmlns:p14="http://schemas.microsoft.com/office/powerpoint/2010/main" val="217660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of Admin:</a:t>
            </a:r>
            <a:endParaRPr lang="en-IN" dirty="0"/>
          </a:p>
        </p:txBody>
      </p:sp>
      <p:pic>
        <p:nvPicPr>
          <p:cNvPr id="4" name="Content Placeholder 3"/>
          <p:cNvPicPr>
            <a:picLocks noGrp="1" noChangeAspect="1"/>
          </p:cNvPicPr>
          <p:nvPr>
            <p:ph idx="1"/>
          </p:nvPr>
        </p:nvPicPr>
        <p:blipFill>
          <a:blip r:embed="rId2"/>
          <a:stretch>
            <a:fillRect/>
          </a:stretch>
        </p:blipFill>
        <p:spPr>
          <a:xfrm>
            <a:off x="901505" y="1548856"/>
            <a:ext cx="7010064" cy="4195763"/>
          </a:xfrm>
          <a:prstGeom prst="rect">
            <a:avLst/>
          </a:prstGeom>
        </p:spPr>
      </p:pic>
    </p:spTree>
    <p:extLst>
      <p:ext uri="{BB962C8B-B14F-4D97-AF65-F5344CB8AC3E}">
        <p14:creationId xmlns:p14="http://schemas.microsoft.com/office/powerpoint/2010/main" val="157675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54" y="78377"/>
            <a:ext cx="10515600" cy="1325563"/>
          </a:xfrm>
        </p:spPr>
        <p:txBody>
          <a:bodyPr/>
          <a:lstStyle/>
          <a:p>
            <a:r>
              <a:rPr lang="en-US" dirty="0"/>
              <a:t>Sub Modules of Admin</a:t>
            </a:r>
            <a:endParaRPr lang="en-IN" dirty="0"/>
          </a:p>
        </p:txBody>
      </p:sp>
      <p:sp>
        <p:nvSpPr>
          <p:cNvPr id="3" name="Content Placeholder 2"/>
          <p:cNvSpPr>
            <a:spLocks noGrp="1"/>
          </p:cNvSpPr>
          <p:nvPr>
            <p:ph idx="1"/>
          </p:nvPr>
        </p:nvSpPr>
        <p:spPr>
          <a:xfrm>
            <a:off x="594359" y="1403939"/>
            <a:ext cx="11092544" cy="5101363"/>
          </a:xfrm>
        </p:spPr>
        <p:txBody>
          <a:bodyPr>
            <a:normAutofit fontScale="70000" lnSpcReduction="20000"/>
          </a:bodyPr>
          <a:lstStyle/>
          <a:p>
            <a:r>
              <a:rPr lang="en-US" sz="2900" dirty="0"/>
              <a:t>Add User: The Admin add the user by following these steps :</a:t>
            </a:r>
          </a:p>
          <a:p>
            <a:r>
              <a:rPr lang="en-US" sz="2900" dirty="0"/>
              <a:t>Log in to the system with administrative privileges.</a:t>
            </a:r>
          </a:p>
          <a:p>
            <a:r>
              <a:rPr lang="en-US" sz="2900" dirty="0"/>
              <a:t>Navigate to the section or page where you can manage users.</a:t>
            </a:r>
          </a:p>
          <a:p>
            <a:r>
              <a:rPr lang="en-US" sz="2900" dirty="0"/>
              <a:t>Click on the "Add User" or "Create User" button.</a:t>
            </a:r>
          </a:p>
          <a:p>
            <a:r>
              <a:rPr lang="en-US" sz="2900" dirty="0"/>
              <a:t>Enter the user's details, which may include their name, email address, username, password, contact information, and any other required fields.</a:t>
            </a:r>
          </a:p>
          <a:p>
            <a:r>
              <a:rPr lang="en-US" sz="2900" dirty="0"/>
              <a:t>Set the user's permissions and access rights based on their role and responsibilities.</a:t>
            </a:r>
          </a:p>
          <a:p>
            <a:r>
              <a:rPr lang="en-US" sz="2900" dirty="0"/>
              <a:t>Save the user details by clicking the "Save" or "Submit" button.</a:t>
            </a:r>
          </a:p>
          <a:p>
            <a:r>
              <a:rPr lang="en-US" sz="2900" dirty="0"/>
              <a:t>Notify the user of their account details, including their username and password, and provide any necessary instructions on how to log in and use the system.</a:t>
            </a:r>
          </a:p>
          <a:p>
            <a:r>
              <a:rPr lang="en-US" sz="2900" dirty="0"/>
              <a:t>It is important to ensure that the user details are accurate and up-to-date, and that the user's access rights are appropriate for their role and responsibilities. You may also want to set up a system for regular user account reviews to ensure that inactive or unnecessary accounts are removed, and that active accounts are still needed and have the appropriate access rights.</a:t>
            </a:r>
          </a:p>
          <a:p>
            <a:endParaRPr lang="en-IN" dirty="0"/>
          </a:p>
        </p:txBody>
      </p:sp>
    </p:spTree>
    <p:extLst>
      <p:ext uri="{BB962C8B-B14F-4D97-AF65-F5344CB8AC3E}">
        <p14:creationId xmlns:p14="http://schemas.microsoft.com/office/powerpoint/2010/main" val="377042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user:</a:t>
            </a:r>
            <a:endParaRPr lang="en-IN" dirty="0"/>
          </a:p>
        </p:txBody>
      </p:sp>
      <p:pic>
        <p:nvPicPr>
          <p:cNvPr id="4" name="Content Placeholder 3"/>
          <p:cNvPicPr>
            <a:picLocks noGrp="1" noChangeAspect="1"/>
          </p:cNvPicPr>
          <p:nvPr>
            <p:ph idx="1"/>
          </p:nvPr>
        </p:nvPicPr>
        <p:blipFill>
          <a:blip r:embed="rId2"/>
          <a:stretch>
            <a:fillRect/>
          </a:stretch>
        </p:blipFill>
        <p:spPr>
          <a:xfrm>
            <a:off x="838200" y="1505313"/>
            <a:ext cx="7068069" cy="4195763"/>
          </a:xfrm>
          <a:prstGeom prst="rect">
            <a:avLst/>
          </a:prstGeom>
        </p:spPr>
      </p:pic>
    </p:spTree>
    <p:extLst>
      <p:ext uri="{BB962C8B-B14F-4D97-AF65-F5344CB8AC3E}">
        <p14:creationId xmlns:p14="http://schemas.microsoft.com/office/powerpoint/2010/main" val="2933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6" y="174171"/>
            <a:ext cx="10515600" cy="1325563"/>
          </a:xfrm>
        </p:spPr>
        <p:txBody>
          <a:bodyPr/>
          <a:lstStyle/>
          <a:p>
            <a:r>
              <a:rPr lang="en-US" dirty="0"/>
              <a:t>Sub Modules of Admin</a:t>
            </a:r>
            <a:endParaRPr lang="en-IN" dirty="0"/>
          </a:p>
        </p:txBody>
      </p:sp>
      <p:sp>
        <p:nvSpPr>
          <p:cNvPr id="3" name="Content Placeholder 2"/>
          <p:cNvSpPr>
            <a:spLocks noGrp="1"/>
          </p:cNvSpPr>
          <p:nvPr>
            <p:ph idx="1"/>
          </p:nvPr>
        </p:nvSpPr>
        <p:spPr>
          <a:xfrm>
            <a:off x="681445" y="1499734"/>
            <a:ext cx="10900955" cy="5223283"/>
          </a:xfrm>
        </p:spPr>
        <p:txBody>
          <a:bodyPr>
            <a:normAutofit/>
          </a:bodyPr>
          <a:lstStyle/>
          <a:p>
            <a:r>
              <a:rPr lang="en-US" sz="1800" dirty="0"/>
              <a:t>Update User : The Admin update the user by following these steps :</a:t>
            </a:r>
          </a:p>
          <a:p>
            <a:r>
              <a:rPr lang="en-US" sz="1800" dirty="0"/>
              <a:t> Log in to the system with administrative privileges.</a:t>
            </a:r>
          </a:p>
          <a:p>
            <a:r>
              <a:rPr lang="en-US" sz="1800" dirty="0"/>
              <a:t>Navigate to the section or page where you can manage users.</a:t>
            </a:r>
          </a:p>
          <a:p>
            <a:r>
              <a:rPr lang="en-US" sz="1800" dirty="0"/>
              <a:t>Search for the user whose details you want to update.</a:t>
            </a:r>
          </a:p>
          <a:p>
            <a:r>
              <a:rPr lang="en-US" sz="1800" dirty="0"/>
              <a:t>Click on the user's name or select the user from a list.</a:t>
            </a:r>
          </a:p>
          <a:p>
            <a:r>
              <a:rPr lang="en-US" sz="1800" dirty="0"/>
              <a:t>Locate the section or tab that contains the user's details, such as their profile or account settings.</a:t>
            </a:r>
          </a:p>
          <a:p>
            <a:r>
              <a:rPr lang="en-US" sz="1800" dirty="0"/>
              <a:t>Edit the user's details as necessary, which may include their name, email address, username, password, contact information, and any other required fields.</a:t>
            </a:r>
          </a:p>
          <a:p>
            <a:r>
              <a:rPr lang="en-US" sz="1800" dirty="0"/>
              <a:t>Update the user's permissions and access rights based on their role and responsibilities, if necessary.</a:t>
            </a:r>
          </a:p>
          <a:p>
            <a:r>
              <a:rPr lang="en-US" sz="1800" dirty="0"/>
              <a:t>Save the updated user details by clicking the "Save" or "Update" button.</a:t>
            </a:r>
          </a:p>
          <a:p>
            <a:r>
              <a:rPr lang="en-US" sz="1800" dirty="0"/>
              <a:t>Notify the user of their updated account details, including any changes to their username, password, or contact information.</a:t>
            </a:r>
          </a:p>
        </p:txBody>
      </p:sp>
    </p:spTree>
    <p:extLst>
      <p:ext uri="{BB962C8B-B14F-4D97-AF65-F5344CB8AC3E}">
        <p14:creationId xmlns:p14="http://schemas.microsoft.com/office/powerpoint/2010/main" val="1835198931"/>
      </p:ext>
    </p:extLst>
  </p:cSld>
  <p:clrMapOvr>
    <a:masterClrMapping/>
  </p:clrMapOvr>
</p:sld>
</file>

<file path=ppt/theme/theme1.xml><?xml version="1.0" encoding="utf-8"?>
<a:theme xmlns:a="http://schemas.openxmlformats.org/drawingml/2006/main" name="BlockprintVTI">
  <a:themeElements>
    <a:clrScheme name="AnalogousFromLightSeedRightStep">
      <a:dk1>
        <a:srgbClr val="000000"/>
      </a:dk1>
      <a:lt1>
        <a:srgbClr val="FFFFFF"/>
      </a:lt1>
      <a:dk2>
        <a:srgbClr val="3B3521"/>
      </a:dk2>
      <a:lt2>
        <a:srgbClr val="E2E8E8"/>
      </a:lt2>
      <a:accent1>
        <a:srgbClr val="DC8087"/>
      </a:accent1>
      <a:accent2>
        <a:srgbClr val="D48B64"/>
      </a:accent2>
      <a:accent3>
        <a:srgbClr val="B7A363"/>
      </a:accent3>
      <a:accent4>
        <a:srgbClr val="9AAA50"/>
      </a:accent4>
      <a:accent5>
        <a:srgbClr val="83AF66"/>
      </a:accent5>
      <a:accent6>
        <a:srgbClr val="56B658"/>
      </a:accent6>
      <a:hlink>
        <a:srgbClr val="568E8A"/>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Ion</Template>
  <TotalTime>139</TotalTime>
  <Words>1584</Words>
  <Application>Microsoft Office PowerPoint</Application>
  <PresentationFormat>Widescreen</PresentationFormat>
  <Paragraphs>84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Avenir Next LT Pro</vt:lpstr>
      <vt:lpstr>AvenirNext LT Pro Medium</vt:lpstr>
      <vt:lpstr>BlockprintVTI</vt:lpstr>
      <vt:lpstr>Smart City Project</vt:lpstr>
      <vt:lpstr>Project Description</vt:lpstr>
      <vt:lpstr>Modules</vt:lpstr>
      <vt:lpstr>PowerPoint Presentation</vt:lpstr>
      <vt:lpstr>Administration Module Description</vt:lpstr>
      <vt:lpstr>Modules of Admin:</vt:lpstr>
      <vt:lpstr>Sub Modules of Admin</vt:lpstr>
      <vt:lpstr>Add user:</vt:lpstr>
      <vt:lpstr>Sub Modules of Admin</vt:lpstr>
      <vt:lpstr>Update user:</vt:lpstr>
      <vt:lpstr>Sub Modules of Admin</vt:lpstr>
      <vt:lpstr>Delete User:</vt:lpstr>
      <vt:lpstr>Sub Modules of Admin</vt:lpstr>
      <vt:lpstr>View User: </vt:lpstr>
      <vt:lpstr>Infrastructure Module Description</vt:lpstr>
      <vt:lpstr>Infrastructure:</vt:lpstr>
      <vt:lpstr>Sub Modules under Infrastructure</vt:lpstr>
      <vt:lpstr>School:</vt:lpstr>
      <vt:lpstr>Sub Modules under Infrastructure</vt:lpstr>
      <vt:lpstr>Roads:</vt:lpstr>
      <vt:lpstr>Sub Modules under Infrastructure</vt:lpstr>
      <vt:lpstr>Hospitals:</vt:lpstr>
      <vt:lpstr>Services Module Description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Project</dc:title>
  <dc:creator>Sai Sandeep lakimsetty</dc:creator>
  <cp:lastModifiedBy>Sai Sandeep lakimsetty</cp:lastModifiedBy>
  <cp:revision>24</cp:revision>
  <dcterms:created xsi:type="dcterms:W3CDTF">2023-05-10T22:39:30Z</dcterms:created>
  <dcterms:modified xsi:type="dcterms:W3CDTF">2023-05-12T01:43:42Z</dcterms:modified>
</cp:coreProperties>
</file>