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8" r:id="rId4"/>
    <p:sldId id="256" r:id="rId5"/>
    <p:sldId id="257" r:id="rId6"/>
    <p:sldId id="260" r:id="rId7"/>
    <p:sldId id="261" r:id="rId8"/>
    <p:sldId id="259" r:id="rId9"/>
    <p:sldId id="262" r:id="rId10"/>
    <p:sldId id="263" r:id="rId11"/>
    <p:sldId id="264" r:id="rId12"/>
    <p:sldId id="265" r:id="rId13"/>
    <p:sldId id="269" r:id="rId14"/>
    <p:sldId id="272" r:id="rId15"/>
    <p:sldId id="271" r:id="rId16"/>
    <p:sldId id="270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9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kball/XKballDesktop/releases/tag/v0.1.12" TargetMode="External"/><Relationship Id="rId2" Type="http://schemas.openxmlformats.org/officeDocument/2006/relationships/hyperlink" Target="https://www.java.com/en/download/manual.jsp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29839"/>
            <a:ext cx="12192000" cy="1367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17847" y="0"/>
            <a:ext cx="0" cy="68580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15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29839"/>
            <a:ext cx="12192000" cy="1367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17847" y="0"/>
            <a:ext cx="0" cy="68580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17847" y="66657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链接面板说明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17847" y="1632247"/>
            <a:ext cx="428835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分左右两块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最上方横线右键打开菜单</a:t>
            </a:r>
            <a:endParaRPr lang="en-US" altLang="zh-CN" dirty="0" smtClean="0"/>
          </a:p>
          <a:p>
            <a:r>
              <a:rPr lang="zh-CN" altLang="en-US" dirty="0" smtClean="0"/>
              <a:t>用于新建分割组件、链接组件，</a:t>
            </a:r>
            <a:endParaRPr lang="en-US" altLang="zh-CN" dirty="0" smtClean="0"/>
          </a:p>
          <a:p>
            <a:r>
              <a:rPr lang="zh-CN" altLang="en-US" dirty="0" smtClean="0"/>
              <a:t>排序组件和强制重排组件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排序时左键组件上移，右键下移</a:t>
            </a:r>
            <a:endParaRPr lang="en-US" altLang="zh-CN" dirty="0"/>
          </a:p>
          <a:p>
            <a:r>
              <a:rPr lang="zh-CN" altLang="en-US" dirty="0" smtClean="0"/>
              <a:t>强制重排发生在组件序号混乱时</a:t>
            </a:r>
            <a:endParaRPr lang="en-US" altLang="zh-CN" dirty="0" smtClean="0"/>
          </a:p>
          <a:p>
            <a:r>
              <a:rPr lang="zh-CN" altLang="en-US" dirty="0" smtClean="0"/>
              <a:t>安装文件夹中默认顺序重排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双击链接模块打开（文件夹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网站</a:t>
            </a:r>
            <a:r>
              <a:rPr lang="en-US" altLang="zh-CN" dirty="0" smtClean="0"/>
              <a:t>/</a:t>
            </a:r>
            <a:r>
              <a:rPr lang="zh-CN" altLang="en-US" dirty="0" smtClean="0"/>
              <a:t>软件）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右键模块可进行</a:t>
            </a:r>
            <a:endParaRPr lang="en-US" altLang="zh-CN" dirty="0" smtClean="0"/>
          </a:p>
          <a:p>
            <a:r>
              <a:rPr lang="zh-CN" altLang="en-US" dirty="0" smtClean="0"/>
              <a:t>打开文件位置，编辑，删除操作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链接模块左一图标表示其</a:t>
            </a:r>
            <a:endParaRPr lang="en-US" altLang="zh-CN" dirty="0" smtClean="0"/>
          </a:p>
          <a:p>
            <a:r>
              <a:rPr lang="zh-CN" altLang="en-US" dirty="0" smtClean="0"/>
              <a:t>链接至本地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r>
              <a:rPr lang="zh-CN" altLang="en-US" dirty="0"/>
              <a:t>右</a:t>
            </a:r>
            <a:r>
              <a:rPr lang="zh-CN" altLang="en-US" dirty="0" smtClean="0"/>
              <a:t>一图标自己选择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4"/>
          <a:stretch/>
        </p:blipFill>
        <p:spPr>
          <a:xfrm>
            <a:off x="4897952" y="835718"/>
            <a:ext cx="3657600" cy="52916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552" y="835718"/>
            <a:ext cx="35052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9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29839"/>
            <a:ext cx="12192000" cy="1367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17847" y="0"/>
            <a:ext cx="0" cy="68580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17847" y="66657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编辑界面说明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6" y="1251347"/>
            <a:ext cx="9525000" cy="3848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7846" y="5314890"/>
            <a:ext cx="11264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选择新建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编辑模块后打开此界面</a:t>
            </a:r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左边顾名思义直接填，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（网址）和文件（程序）二选一</a:t>
            </a:r>
            <a:endParaRPr lang="en-US" altLang="zh-CN" dirty="0" smtClean="0"/>
          </a:p>
          <a:p>
            <a:r>
              <a:rPr lang="zh-CN" altLang="en-US" dirty="0" smtClean="0"/>
              <a:t>左侧文件按钮点击后可以选择文件地址（但是我更推荐直接复制粘贴地址）</a:t>
            </a:r>
            <a:r>
              <a:rPr lang="en-US" altLang="zh-CN" dirty="0" smtClean="0"/>
              <a:t>	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8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29839"/>
            <a:ext cx="12192000" cy="1367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17847" y="0"/>
            <a:ext cx="0" cy="68580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17847" y="66657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图标编辑说明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7" y="1378238"/>
            <a:ext cx="9525000" cy="3848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7847" y="5226338"/>
            <a:ext cx="11474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点击右侧三个点按钮打开次界面，会列出</a:t>
            </a:r>
            <a:r>
              <a:rPr lang="en-US" altLang="zh-CN" dirty="0" smtClean="0"/>
              <a:t>icons</a:t>
            </a:r>
            <a:r>
              <a:rPr lang="zh-CN" altLang="en-US" dirty="0" smtClean="0"/>
              <a:t>文件夹下所有</a:t>
            </a:r>
            <a:r>
              <a:rPr lang="en-US" altLang="zh-CN" dirty="0" err="1" smtClean="0"/>
              <a:t>png</a:t>
            </a:r>
            <a:r>
              <a:rPr lang="en-US" altLang="zh-CN" dirty="0" smtClean="0"/>
              <a:t>/jpg</a:t>
            </a:r>
          </a:p>
          <a:p>
            <a:r>
              <a:rPr lang="zh-CN" altLang="en-US" dirty="0" smtClean="0"/>
              <a:t>左键选择一个显示到右侧图标框（表示已选择图标，但是分割模块选择了也没用）</a:t>
            </a:r>
            <a:endParaRPr lang="en-US" altLang="zh-CN" dirty="0" smtClean="0"/>
          </a:p>
          <a:p>
            <a:r>
              <a:rPr lang="zh-CN" altLang="en-US" dirty="0" smtClean="0"/>
              <a:t>可以自己放图标进入</a:t>
            </a:r>
            <a:r>
              <a:rPr lang="en-US" altLang="zh-CN" dirty="0" smtClean="0"/>
              <a:t>icons</a:t>
            </a:r>
            <a:r>
              <a:rPr lang="zh-CN" altLang="en-US" dirty="0" smtClean="0"/>
              <a:t>文件夹（已用图标不要删除，会出问题）</a:t>
            </a:r>
            <a:endParaRPr lang="en-US" altLang="zh-CN" dirty="0" smtClean="0"/>
          </a:p>
          <a:p>
            <a:r>
              <a:rPr lang="zh-CN" altLang="en-US" dirty="0" smtClean="0"/>
              <a:t>右侧文件按钮打开文件选择器，如果文件地址文本框有内容会自动打开至其位置</a:t>
            </a:r>
            <a:endParaRPr lang="en-US" altLang="zh-CN" dirty="0" smtClean="0"/>
          </a:p>
          <a:p>
            <a:r>
              <a:rPr lang="zh-CN" altLang="en-US" dirty="0" smtClean="0"/>
              <a:t>选择一个文件来获得其图标（此功能由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自带类库提供，存在问题，只能获得</a:t>
            </a:r>
            <a:r>
              <a:rPr lang="en-US" altLang="zh-CN" dirty="0" smtClean="0"/>
              <a:t>32</a:t>
            </a:r>
            <a:r>
              <a:rPr lang="zh-CN" altLang="en-US" dirty="0" smtClean="0"/>
              <a:t>*</a:t>
            </a:r>
            <a:r>
              <a:rPr lang="en-US" altLang="zh-CN" dirty="0" smtClean="0"/>
              <a:t>32</a:t>
            </a:r>
            <a:r>
              <a:rPr lang="zh-CN" altLang="en-US" dirty="0" smtClean="0"/>
              <a:t>的图标，大的部分会截不到）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14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29839"/>
            <a:ext cx="12192000" cy="1367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17847" y="0"/>
            <a:ext cx="0" cy="68580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17847" y="66657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安装方法：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717847" y="1807904"/>
            <a:ext cx="65206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www.java.com/en/download/manual.jsp</a:t>
            </a:r>
            <a:endParaRPr lang="en-US" altLang="zh-CN" dirty="0" smtClean="0"/>
          </a:p>
          <a:p>
            <a:r>
              <a:rPr lang="zh-CN" altLang="en-US" dirty="0" smtClean="0"/>
              <a:t>下载安装</a:t>
            </a:r>
            <a:r>
              <a:rPr lang="en-US" altLang="zh-CN" dirty="0" smtClean="0"/>
              <a:t>java8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 smtClean="0"/>
              <a:t>在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github.com/xkball/XKballDesktop/releases/tag/v0.1.12</a:t>
            </a:r>
            <a:endParaRPr lang="en-US" altLang="zh-CN" dirty="0" smtClean="0"/>
          </a:p>
          <a:p>
            <a:r>
              <a:rPr lang="zh-CN" altLang="en-US" dirty="0" smtClean="0"/>
              <a:t>下载本体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在英文目录下直接运行本体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39" y="1125536"/>
            <a:ext cx="4220660" cy="18925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40" y="3018134"/>
            <a:ext cx="3806884" cy="29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29839"/>
            <a:ext cx="12192000" cy="1367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17847" y="0"/>
            <a:ext cx="0" cy="68580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387840" y="2890391"/>
            <a:ext cx="341632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链接模块的用法举例</a:t>
            </a:r>
            <a:endParaRPr lang="en-US" altLang="zh-CN" dirty="0"/>
          </a:p>
          <a:p>
            <a:pPr algn="ctr"/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包含新建，获得图标与排序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615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29839"/>
            <a:ext cx="12192000" cy="1367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17847" y="0"/>
            <a:ext cx="0" cy="68580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69695" y="2890391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装饰面板文字的正确编辑方式</a:t>
            </a:r>
            <a:endParaRPr lang="en-US" altLang="zh-CN" dirty="0"/>
          </a:p>
          <a:p>
            <a:pPr algn="ctr"/>
            <a:r>
              <a:rPr lang="zh-CN" altLang="en-US" strike="sng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其实是不想修</a:t>
            </a:r>
            <a:r>
              <a:rPr lang="en-US" altLang="zh-CN" strike="sng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bug</a:t>
            </a:r>
          </a:p>
          <a:p>
            <a:pPr algn="ctr"/>
            <a:r>
              <a:rPr lang="zh-CN" altLang="en-US" sz="1000" strike="sngStrik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其实是根本不知道为什么编码有问题</a:t>
            </a:r>
            <a:endParaRPr lang="zh-CN" altLang="en-US" sz="1000" strike="sng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1166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29839"/>
            <a:ext cx="12192000" cy="1367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17847" y="0"/>
            <a:ext cx="0" cy="68580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310622" y="2890391"/>
            <a:ext cx="55707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程序在出现未知错误时会出现提示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在此手动抛出一个错误用来演示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607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29839"/>
            <a:ext cx="12192000" cy="1367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17847" y="0"/>
            <a:ext cx="0" cy="68580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49505" y="2890391"/>
            <a:ext cx="24929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感谢观看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非常希望您能给与反馈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7125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29839"/>
            <a:ext cx="12192000" cy="1367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17847" y="0"/>
            <a:ext cx="0" cy="68580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17847" y="1196411"/>
            <a:ext cx="595547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空降指挥部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dirty="0"/>
          </a:p>
          <a:p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00:00-00:05		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空降指挥部</a:t>
            </a:r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00:06-02:51		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用法介绍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说明</a:t>
            </a:r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02:52-04:00		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链接模块用法举例</a:t>
            </a:r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04:01-05:15		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首次启动与装饰文本编辑方法</a:t>
            </a:r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05:16-05:50		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程序发生错误时反应</a:t>
            </a:r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05:51-06:55		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放完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BMG	</a:t>
            </a:r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991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29839"/>
            <a:ext cx="12192000" cy="1367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17847" y="0"/>
            <a:ext cx="0" cy="68580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17847" y="6665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项目</a:t>
            </a:r>
            <a:r>
              <a:rPr lang="zh-CN" altLang="en-US" sz="2800" dirty="0" smtClean="0"/>
              <a:t>介绍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717847" y="1768980"/>
            <a:ext cx="60212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这玩意儿是为了解决以下问题而作的：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翻文件夹一翻十几层烦死人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桌面满是快捷方式（让我很不爽）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上网摸鱼一摸就是半天，浪费时间也不知道干什么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1243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29839"/>
            <a:ext cx="12192000" cy="1367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17847" y="0"/>
            <a:ext cx="0" cy="68580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17847" y="6665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警告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7847" y="1563880"/>
            <a:ext cx="2954655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项目代码可能出现：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诡异</a:t>
            </a:r>
            <a:r>
              <a:rPr lang="en-US" altLang="zh-CN" sz="2000" dirty="0" smtClean="0">
                <a:solidFill>
                  <a:srgbClr val="FF0000"/>
                </a:solidFill>
              </a:rPr>
              <a:t>bug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莫名卡顿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意义不明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逻辑混乱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几乎没注释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等离谱情况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sz="1100" strike="sngStrike" dirty="0" smtClean="0"/>
              <a:t>本来就是做给自己用的</a:t>
            </a:r>
            <a:endParaRPr lang="en-US" altLang="zh-CN" sz="1100" strike="sngStrike" dirty="0" smtClean="0"/>
          </a:p>
          <a:p>
            <a:r>
              <a:rPr lang="zh-CN" altLang="en-US" sz="1100" strike="sngStrike" dirty="0" smtClean="0"/>
              <a:t>随便它怎么样</a:t>
            </a:r>
            <a:endParaRPr lang="en-US" altLang="zh-CN" sz="1100" strike="sngStrike" dirty="0" smtClean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34984" y="1563880"/>
            <a:ext cx="3167855" cy="4670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运行过程可能出现</a:t>
            </a:r>
            <a:r>
              <a:rPr lang="en-US" altLang="zh-CN" sz="2400" dirty="0" smtClean="0">
                <a:solidFill>
                  <a:srgbClr val="FF0000"/>
                </a:solidFill>
              </a:rPr>
              <a:t>:</a:t>
            </a:r>
          </a:p>
          <a:p>
            <a:endParaRPr lang="en-US" altLang="zh-CN" sz="2000" dirty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奇怪缩放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1050" strike="sngStrike" dirty="0" smtClean="0"/>
              <a:t>这是由于</a:t>
            </a:r>
            <a:r>
              <a:rPr lang="en-US" altLang="zh-CN" sz="1050" strike="sngStrike" dirty="0" smtClean="0"/>
              <a:t>swing</a:t>
            </a:r>
            <a:r>
              <a:rPr lang="zh-CN" altLang="en-US" sz="1050" strike="sngStrike" dirty="0" smtClean="0"/>
              <a:t>不好用</a:t>
            </a:r>
            <a:endParaRPr lang="en-US" altLang="zh-CN" sz="1050" strike="sngStrike" dirty="0" smtClean="0"/>
          </a:p>
          <a:p>
            <a:r>
              <a:rPr lang="zh-CN" altLang="en-US" sz="1050" strike="sngStrike" dirty="0" smtClean="0"/>
              <a:t>但是知道</a:t>
            </a:r>
            <a:r>
              <a:rPr lang="en-US" altLang="zh-CN" sz="1050" strike="sngStrike" dirty="0" smtClean="0"/>
              <a:t>javaFX</a:t>
            </a:r>
            <a:r>
              <a:rPr lang="zh-CN" altLang="en-US" sz="1050" strike="sngStrike" dirty="0" smtClean="0"/>
              <a:t>的时候又太晚了</a:t>
            </a:r>
            <a:endParaRPr lang="en-US" altLang="zh-CN" sz="1050" strike="sngStrike" dirty="0" smtClean="0"/>
          </a:p>
          <a:p>
            <a:r>
              <a:rPr lang="zh-CN" altLang="en-US" sz="1050" dirty="0" smtClean="0"/>
              <a:t>大量使用了绝对布局，导致可能</a:t>
            </a:r>
            <a:endParaRPr lang="en-US" altLang="zh-CN" sz="1050" dirty="0" smtClean="0"/>
          </a:p>
          <a:p>
            <a:r>
              <a:rPr lang="zh-CN" altLang="en-US" sz="1050" dirty="0"/>
              <a:t>只</a:t>
            </a:r>
            <a:r>
              <a:rPr lang="zh-CN" altLang="en-US" sz="1050" dirty="0" smtClean="0"/>
              <a:t>对</a:t>
            </a:r>
            <a:r>
              <a:rPr lang="en-US" altLang="zh-CN" sz="1050" dirty="0" smtClean="0"/>
              <a:t>1920</a:t>
            </a:r>
            <a:r>
              <a:rPr lang="zh-CN" altLang="en-US" sz="1050" dirty="0" smtClean="0"/>
              <a:t>*</a:t>
            </a:r>
            <a:r>
              <a:rPr lang="en-US" altLang="zh-CN" sz="1050" dirty="0" smtClean="0"/>
              <a:t>1080</a:t>
            </a:r>
            <a:r>
              <a:rPr lang="zh-CN" altLang="en-US" sz="1050" dirty="0" smtClean="0"/>
              <a:t>的屏幕适配</a:t>
            </a:r>
            <a:endParaRPr lang="en-US" altLang="zh-CN" sz="1050" dirty="0" smtClean="0"/>
          </a:p>
          <a:p>
            <a:endParaRPr lang="en-US" altLang="zh-CN" sz="2000" strike="sngStrike" dirty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神奇乱码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1050" dirty="0" smtClean="0"/>
              <a:t>编码问题我搞不懂</a:t>
            </a:r>
            <a:endParaRPr lang="en-US" altLang="zh-CN" sz="1050" dirty="0" smtClean="0"/>
          </a:p>
          <a:p>
            <a:r>
              <a:rPr lang="zh-CN" altLang="en-US" sz="1050" dirty="0" smtClean="0"/>
              <a:t>尽情谅解</a:t>
            </a:r>
            <a:endParaRPr lang="en-US" altLang="zh-CN" sz="1050" dirty="0" smtClean="0"/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非常难用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1050" strike="sngStrike" dirty="0" smtClean="0"/>
              <a:t>按个人习惯设计</a:t>
            </a:r>
            <a:endParaRPr lang="en-US" altLang="zh-CN" sz="1050" strike="sngStrike" dirty="0" smtClean="0"/>
          </a:p>
          <a:p>
            <a:endParaRPr lang="en-US" altLang="zh-CN" sz="2000" dirty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不提供浅色界面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仅适用于</a:t>
            </a:r>
            <a:r>
              <a:rPr lang="en-US" altLang="zh-CN" sz="2000" dirty="0" smtClean="0">
                <a:solidFill>
                  <a:srgbClr val="FF0000"/>
                </a:solidFill>
              </a:rPr>
              <a:t>Windows</a:t>
            </a:r>
            <a:r>
              <a:rPr lang="zh-CN" altLang="en-US" sz="2000" dirty="0" smtClean="0">
                <a:solidFill>
                  <a:srgbClr val="FF0000"/>
                </a:solidFill>
              </a:rPr>
              <a:t>系统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Win7win10</a:t>
            </a:r>
            <a:r>
              <a:rPr lang="zh-CN" altLang="en-US" sz="2000" dirty="0" smtClean="0">
                <a:solidFill>
                  <a:srgbClr val="FF0000"/>
                </a:solidFill>
              </a:rPr>
              <a:t>经测试可以运行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7847" y="5614587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如果有人用这玩意，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会修的，没有就不管它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39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529839"/>
            <a:ext cx="12192000" cy="1367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11" y="0"/>
            <a:ext cx="499368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7847" y="1840704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：装饰作用的图片显示面板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66474" y="120800"/>
            <a:ext cx="8066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</a:t>
            </a:r>
            <a:endParaRPr lang="zh-CN" alt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79952" y="120799"/>
            <a:ext cx="7601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</a:t>
            </a:r>
            <a:endParaRPr lang="zh-CN" alt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66474" y="3042303"/>
            <a:ext cx="12506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C1</a:t>
            </a:r>
            <a:endParaRPr lang="zh-CN" alt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79952" y="3042302"/>
            <a:ext cx="12506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C2</a:t>
            </a:r>
            <a:endParaRPr lang="zh-CN" alt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66474" y="2182536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</a:t>
            </a:r>
            <a:endParaRPr lang="zh-CN" altLang="en-US" sz="6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7847" y="2653076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：写字板，可用于计划与（提醒自己）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17847" y="3465448"/>
            <a:ext cx="654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：链接模块面板，等于快捷方式，可链接程序、文件夹、网站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7847" y="4277820"/>
            <a:ext cx="471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：咕掉的内容，原计划因技术原因无法实现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17847" y="6665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主界面分布介绍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66739" y="509019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主界面特性：当窗口失去焦点时会自动隐藏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17847" y="0"/>
            <a:ext cx="0" cy="68580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4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529839"/>
            <a:ext cx="12192000" cy="1367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717847" y="0"/>
            <a:ext cx="0" cy="68580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263" y="909618"/>
            <a:ext cx="3944909" cy="42796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32748" y="170305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1</a:t>
            </a:r>
            <a:endParaRPr lang="zh-CN" altLang="en-US" sz="3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32748" y="22878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2</a:t>
            </a:r>
            <a:endParaRPr lang="zh-CN" altLang="en-US" sz="3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32748" y="28726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3</a:t>
            </a:r>
            <a:endParaRPr lang="zh-CN" altLang="en-US" sz="3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32748" y="34573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4</a:t>
            </a:r>
            <a:endParaRPr lang="zh-CN" altLang="en-US" sz="3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32748" y="404215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5</a:t>
            </a:r>
            <a:endParaRPr lang="zh-CN" altLang="en-US" sz="3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7847" y="66657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托盘说明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0918676" y="444746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6</a:t>
            </a:r>
            <a:endParaRPr lang="zh-CN" altLang="en-US" sz="3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847" y="1772928"/>
            <a:ext cx="306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：打开程序文件文件夹位置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7847" y="2465425"/>
            <a:ext cx="479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：打开系统（仅确认</a:t>
            </a:r>
            <a:r>
              <a:rPr lang="en-US" altLang="zh-CN" dirty="0" smtClean="0"/>
              <a:t>win10</a:t>
            </a:r>
            <a:r>
              <a:rPr lang="zh-CN" altLang="en-US" dirty="0" smtClean="0"/>
              <a:t>有效）的开始目录</a:t>
            </a:r>
            <a:endParaRPr lang="en-US" altLang="zh-CN" dirty="0" smtClean="0"/>
          </a:p>
          <a:p>
            <a:r>
              <a:rPr lang="zh-CN" altLang="en-US" dirty="0" smtClean="0"/>
              <a:t>其中的程序（快捷方式）会自动运行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17847" y="3434921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：打开程序窗口（并没有使用的必要）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17847" y="412741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：失效的功能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17847" y="481991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：退出程序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17847" y="5512412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6:</a:t>
            </a:r>
            <a:r>
              <a:rPr lang="zh-CN" altLang="en-US" dirty="0" smtClean="0"/>
              <a:t>托盘图标，</a:t>
            </a:r>
            <a:r>
              <a:rPr lang="zh-CN" altLang="en-US" dirty="0" smtClean="0">
                <a:solidFill>
                  <a:srgbClr val="FF0000"/>
                </a:solidFill>
              </a:rPr>
              <a:t>左键单击打开主界面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29839"/>
            <a:ext cx="12192000" cy="1367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17847" y="0"/>
            <a:ext cx="0" cy="68580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95"/>
          <a:stretch/>
        </p:blipFill>
        <p:spPr>
          <a:xfrm>
            <a:off x="5929758" y="727816"/>
            <a:ext cx="6171087" cy="3505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7847" y="66657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文件夹</a:t>
            </a:r>
            <a:r>
              <a:rPr lang="zh-CN" altLang="en-US" sz="3200" dirty="0" smtClean="0"/>
              <a:t>说明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17847" y="1615155"/>
            <a:ext cx="326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双红线表示的</a:t>
            </a:r>
            <a:r>
              <a:rPr lang="en-US" altLang="zh-CN" dirty="0" smtClean="0"/>
              <a:t>xkball</a:t>
            </a:r>
            <a:r>
              <a:rPr lang="zh-CN" altLang="en-US" dirty="0" smtClean="0"/>
              <a:t>文件夹会在</a:t>
            </a:r>
            <a:endParaRPr lang="en-US" altLang="zh-CN" dirty="0" smtClean="0"/>
          </a:p>
          <a:p>
            <a:r>
              <a:rPr lang="zh-CN" altLang="en-US" dirty="0" smtClean="0"/>
              <a:t>程序（</a:t>
            </a:r>
            <a:r>
              <a:rPr lang="en-US" altLang="zh-CN" dirty="0" smtClean="0"/>
              <a:t>jar</a:t>
            </a:r>
            <a:r>
              <a:rPr lang="zh-CN" altLang="en-US" dirty="0" smtClean="0"/>
              <a:t>）同目录下生成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7847" y="2482151"/>
            <a:ext cx="5057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Icons</a:t>
            </a:r>
            <a:r>
              <a:rPr lang="zh-CN" altLang="en-US" dirty="0" smtClean="0"/>
              <a:t>文件夹：存放（可以自己添加）链接模块的</a:t>
            </a:r>
            <a:endParaRPr lang="en-US" altLang="zh-CN" dirty="0" smtClean="0"/>
          </a:p>
          <a:p>
            <a:r>
              <a:rPr lang="zh-CN" altLang="en-US" dirty="0" smtClean="0"/>
              <a:t>图标，原有图标请不要删除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7847" y="3349147"/>
            <a:ext cx="53678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linkModule</a:t>
            </a:r>
            <a:r>
              <a:rPr lang="zh-CN" altLang="en-US" dirty="0" smtClean="0"/>
              <a:t>文件夹：存放链接模块</a:t>
            </a:r>
            <a:endParaRPr lang="en-US" altLang="zh-CN" dirty="0" smtClean="0"/>
          </a:p>
          <a:p>
            <a:r>
              <a:rPr lang="zh-CN" altLang="en-US" dirty="0" smtClean="0"/>
              <a:t>内分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r>
              <a:rPr lang="en-US" altLang="zh-CN" dirty="0" smtClean="0"/>
              <a:t>Left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文件夹下文件夹名为显示在主界面的名称</a:t>
            </a:r>
            <a:endParaRPr lang="en-US" altLang="zh-CN" dirty="0" smtClean="0"/>
          </a:p>
          <a:p>
            <a:r>
              <a:rPr lang="zh-CN" altLang="en-US" dirty="0" smtClean="0"/>
              <a:t>再内部文件为序列化生成的链接模块文件</a:t>
            </a:r>
            <a:endParaRPr lang="en-US" altLang="zh-CN" dirty="0" smtClean="0"/>
          </a:p>
          <a:p>
            <a:r>
              <a:rPr lang="zh-CN" altLang="en-US" dirty="0" smtClean="0"/>
              <a:t>请不要手动删除，会导致乱序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58" y="4349053"/>
            <a:ext cx="24765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29839"/>
            <a:ext cx="12192000" cy="1367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17847" y="0"/>
            <a:ext cx="0" cy="68580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95"/>
          <a:stretch/>
        </p:blipFill>
        <p:spPr>
          <a:xfrm>
            <a:off x="5929758" y="727816"/>
            <a:ext cx="6171087" cy="3505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7847" y="66657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文件夹</a:t>
            </a:r>
            <a:r>
              <a:rPr lang="zh-CN" altLang="en-US" sz="3200" dirty="0" smtClean="0"/>
              <a:t>说明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717847" y="1623701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</a:t>
            </a:r>
            <a:r>
              <a:rPr lang="zh-CN" altLang="en-US" dirty="0" smtClean="0"/>
              <a:t>文件夹：内为程序日志输出</a:t>
            </a:r>
            <a:endParaRPr lang="en-US" altLang="zh-CN" dirty="0" smtClean="0"/>
          </a:p>
          <a:p>
            <a:r>
              <a:rPr lang="zh-CN" altLang="en-US" dirty="0" smtClean="0"/>
              <a:t>没有使用成熟的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程序而是自己</a:t>
            </a:r>
            <a:endParaRPr lang="en-US" altLang="zh-CN" dirty="0" smtClean="0"/>
          </a:p>
          <a:p>
            <a:r>
              <a:rPr lang="zh-CN" altLang="en-US" dirty="0" smtClean="0"/>
              <a:t>测试文件输出的练习，所以功能不完善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7847" y="2782669"/>
            <a:ext cx="51212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Photos</a:t>
            </a:r>
            <a:r>
              <a:rPr lang="zh-CN" altLang="en-US" dirty="0" smtClean="0"/>
              <a:t>文件夹：内可存放照片，显示在主界面</a:t>
            </a:r>
            <a:r>
              <a:rPr lang="en-US" altLang="zh-CN" dirty="0" smtClean="0"/>
              <a:t>A</a:t>
            </a:r>
            <a:r>
              <a:rPr lang="zh-CN" altLang="en-US" dirty="0"/>
              <a:t>区</a:t>
            </a:r>
            <a:endParaRPr lang="en-US" altLang="zh-CN" dirty="0" smtClean="0"/>
          </a:p>
          <a:p>
            <a:r>
              <a:rPr lang="zh-CN" altLang="en-US" dirty="0" smtClean="0"/>
              <a:t>让程序读取照片请以正整数顺序命名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words.txt</a:t>
            </a:r>
            <a:r>
              <a:rPr lang="zh-CN" altLang="en-US" dirty="0"/>
              <a:t>每一行</a:t>
            </a:r>
            <a:r>
              <a:rPr lang="zh-CN" altLang="en-US" dirty="0" smtClean="0"/>
              <a:t>显示在主界面</a:t>
            </a:r>
            <a:r>
              <a:rPr lang="en-US" altLang="zh-CN" dirty="0" smtClean="0"/>
              <a:t>A</a:t>
            </a:r>
            <a:r>
              <a:rPr lang="zh-CN" altLang="en-US" dirty="0" smtClean="0"/>
              <a:t>区一个短语</a:t>
            </a:r>
            <a:endParaRPr lang="en-US" altLang="zh-CN" dirty="0" smtClean="0"/>
          </a:p>
          <a:p>
            <a:r>
              <a:rPr lang="zh-CN" altLang="en-US" dirty="0" smtClean="0"/>
              <a:t>请使用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软件编辑它</a:t>
            </a:r>
            <a:endParaRPr lang="en-US" altLang="zh-CN" dirty="0" smtClean="0"/>
          </a:p>
          <a:p>
            <a:r>
              <a:rPr lang="zh-CN" altLang="en-US" dirty="0" smtClean="0"/>
              <a:t>否则可能出现不明原因乱码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17847" y="4468654"/>
            <a:ext cx="672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planTexts</a:t>
            </a:r>
            <a:r>
              <a:rPr lang="zh-CN" altLang="en-US" dirty="0" smtClean="0"/>
              <a:t>文件夹：内为序列化生成的主界面</a:t>
            </a:r>
            <a:r>
              <a:rPr lang="en-US" altLang="zh-CN" dirty="0" smtClean="0"/>
              <a:t>B</a:t>
            </a:r>
            <a:r>
              <a:rPr lang="zh-CN" altLang="en-US" dirty="0" smtClean="0"/>
              <a:t>区文件，按页数命名</a:t>
            </a:r>
            <a:endParaRPr lang="en-US" altLang="zh-CN" dirty="0" smtClean="0"/>
          </a:p>
          <a:p>
            <a:r>
              <a:rPr lang="zh-CN" altLang="en-US" dirty="0" smtClean="0"/>
              <a:t>请不要删除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7847" y="5350623"/>
            <a:ext cx="635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Resource</a:t>
            </a:r>
            <a:r>
              <a:rPr lang="zh-CN" altLang="en-US" dirty="0" smtClean="0"/>
              <a:t>文件夹：为读取资源便利的文件夹，默认是隐藏状态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17847" y="6098379"/>
            <a:ext cx="551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两个</a:t>
            </a:r>
            <a:r>
              <a:rPr lang="en-US" altLang="zh-CN" dirty="0" smtClean="0"/>
              <a:t>txt</a:t>
            </a:r>
            <a:r>
              <a:rPr lang="zh-CN" altLang="en-US" dirty="0" smtClean="0"/>
              <a:t>：程序第一次打开和出现未知错误时分别显示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82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411" y="807934"/>
            <a:ext cx="4521972" cy="45751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529839"/>
            <a:ext cx="12192000" cy="1367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17847" y="0"/>
            <a:ext cx="0" cy="68580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7847" y="66657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装饰图片面板说明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17847" y="1914258"/>
            <a:ext cx="50321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由图片与文字组成，鼠标移入会绘制浅浅的背景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双击可以刷新（更换）图片与文字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图片会自动适应大小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文字太长应该会显示不下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0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29839"/>
            <a:ext cx="12192000" cy="1367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17847" y="0"/>
            <a:ext cx="0" cy="685800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010" y="818082"/>
            <a:ext cx="3409950" cy="4076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7847" y="66657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写字板说明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17847" y="1563881"/>
            <a:ext cx="445666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由标题，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个文本框和方框，三个按钮组成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标题、文本框可以直接编辑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左键单击方框切换（无</a:t>
            </a:r>
            <a:r>
              <a:rPr lang="en-US" altLang="zh-CN" dirty="0" smtClean="0"/>
              <a:t>/</a:t>
            </a:r>
            <a:r>
              <a:rPr lang="zh-CN" altLang="en-US" dirty="0" smtClean="0"/>
              <a:t>钩</a:t>
            </a:r>
            <a:r>
              <a:rPr lang="en-US" altLang="zh-CN" dirty="0" smtClean="0"/>
              <a:t>/</a:t>
            </a:r>
            <a:r>
              <a:rPr lang="zh-CN" altLang="en-US" dirty="0" smtClean="0"/>
              <a:t>叉）状态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左右按钮翻页，可以有负数页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中间按钮快速返回到第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中间按钮下方显示当前页数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内容自动保存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4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921</Words>
  <Application>Microsoft Office PowerPoint</Application>
  <PresentationFormat>宽屏</PresentationFormat>
  <Paragraphs>180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许克泉</dc:creator>
  <cp:lastModifiedBy>xkball</cp:lastModifiedBy>
  <cp:revision>16</cp:revision>
  <dcterms:created xsi:type="dcterms:W3CDTF">2022-05-05T14:59:09Z</dcterms:created>
  <dcterms:modified xsi:type="dcterms:W3CDTF">2022-05-08T05:20:13Z</dcterms:modified>
</cp:coreProperties>
</file>