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7" r:id="rId13"/>
    <p:sldId id="265" r:id="rId1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84" autoAdjust="0"/>
    <p:restoredTop sz="94556" autoAdjust="0"/>
  </p:normalViewPr>
  <p:slideViewPr>
    <p:cSldViewPr>
      <p:cViewPr varScale="1">
        <p:scale>
          <a:sx n="119" d="100"/>
          <a:sy n="119" d="100"/>
        </p:scale>
        <p:origin x="418" y="6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3101" y="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179512"/>
            <a:ext cx="475252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301208" y="179512"/>
            <a:ext cx="108012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442F-BE82-4B5A-943A-0DA94ED29E59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08.02.2016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532440"/>
            <a:ext cx="5040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61248" y="8532440"/>
            <a:ext cx="72008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125BC-28D1-403A-9ED0-9FCD04001FB1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840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124744" y="154360"/>
            <a:ext cx="4608512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805264" y="154360"/>
            <a:ext cx="88356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1EACB-8D12-49F2-9088-5A635C50DDBD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716" y="901824"/>
            <a:ext cx="5500644" cy="3094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196752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196752" y="853244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877272" y="8532440"/>
            <a:ext cx="811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E3E51-A3F3-4FD4-9C75-1C612CCCCA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50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151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947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036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909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579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935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831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117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002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496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083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067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871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06934" y="771550"/>
            <a:ext cx="7737475" cy="1152128"/>
          </a:xfrm>
        </p:spPr>
        <p:txBody>
          <a:bodyPr/>
          <a:lstStyle>
            <a:lvl1pPr>
              <a:defRPr sz="3500">
                <a:solidFill>
                  <a:srgbClr val="008C4F"/>
                </a:solidFill>
              </a:defRPr>
            </a:lvl1pPr>
          </a:lstStyle>
          <a:p>
            <a:pPr lvl="0"/>
            <a:r>
              <a:rPr lang="de-DE" altLang="de-DE" noProof="0"/>
              <a:t>Titelmasterformat durch Klicken bearbeiten</a:t>
            </a:r>
            <a:endParaRPr lang="de-DE" altLang="de-DE" noProof="0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06934" y="2031522"/>
            <a:ext cx="7737475" cy="1782366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9858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479426" y="1337518"/>
            <a:ext cx="7923213" cy="3394472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69858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kaler Titel 1"/>
          <p:cNvSpPr>
            <a:spLocks noGrp="1"/>
          </p:cNvSpPr>
          <p:nvPr>
            <p:ph type="title" orient="vert"/>
          </p:nvPr>
        </p:nvSpPr>
        <p:spPr>
          <a:xfrm rot="10800000">
            <a:off x="467545" y="843558"/>
            <a:ext cx="1979613" cy="383381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2555776" y="843558"/>
            <a:ext cx="5791200" cy="3833813"/>
          </a:xfrm>
        </p:spPr>
        <p:txBody>
          <a:bodyPr vert="eaVert"/>
          <a:lstStyle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623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94184" y="456615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11D8C60-1F2D-4436-BF53-22882F494404}" type="datetimeFigureOut">
              <a:rPr lang="de-DE" smtClean="0"/>
              <a:pPr/>
              <a:t>08.02.2016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566159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566159"/>
            <a:ext cx="1835224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3B23FF1-3F66-4904-91CE-1AE4A50506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232472"/>
          </a:xfrm>
        </p:spPr>
        <p:txBody>
          <a:bodyPr/>
          <a:lstStyle>
            <a:lvl1pPr marL="268288" indent="-268288">
              <a:defRPr/>
            </a:lvl1pPr>
            <a:lvl2pPr marL="536575" indent="-282575">
              <a:spcBef>
                <a:spcPts val="600"/>
              </a:spcBef>
              <a:defRPr/>
            </a:lvl2pPr>
            <a:lvl3pPr marL="804863" indent="-268288">
              <a:spcBef>
                <a:spcPts val="600"/>
              </a:spcBef>
              <a:defRPr/>
            </a:lvl3pPr>
            <a:lvl4pPr marL="1074738" indent="-269875">
              <a:spcBef>
                <a:spcPts val="600"/>
              </a:spcBef>
              <a:defRPr/>
            </a:lvl4pPr>
            <a:lvl5pPr marL="1343025" indent="-269875">
              <a:spcBef>
                <a:spcPts val="600"/>
              </a:spcBef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5969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2008" y="3134370"/>
            <a:ext cx="7772400" cy="123758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2008" y="1851670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2833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79426" y="1283494"/>
            <a:ext cx="3884613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4516438" y="1283494"/>
            <a:ext cx="38862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965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2826" y="1275606"/>
            <a:ext cx="3873494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700" y="2139702"/>
            <a:ext cx="3851275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99994" y="1275606"/>
            <a:ext cx="3888431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499994" y="2139702"/>
            <a:ext cx="3888431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5950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9322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12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699542"/>
            <a:ext cx="3008313" cy="64807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699542"/>
            <a:ext cx="4813374" cy="410445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19622"/>
            <a:ext cx="3008313" cy="3384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9066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757296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245936"/>
            <a:ext cx="5486400" cy="5400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"/>
          </p:nvPr>
        </p:nvSpPr>
        <p:spPr>
          <a:xfrm>
            <a:off x="1792288" y="699541"/>
            <a:ext cx="5486400" cy="3002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05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8583614" y="0"/>
            <a:ext cx="561975" cy="51435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7" name="Picture 59" descr="Logo_TUC_de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059231" cy="56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467544" y="4763928"/>
            <a:ext cx="38877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000" dirty="0">
                <a:solidFill>
                  <a:srgbClr val="808080"/>
                </a:solidFill>
                <a:latin typeface="Arial Unicode MS" pitchFamily="34" charset="-128"/>
              </a:rPr>
              <a:t>Felix Brüll, Henrik Rosenberg, Jan Schwede</a:t>
            </a:r>
          </a:p>
          <a:p>
            <a:r>
              <a:rPr lang="de-DE" altLang="de-DE" sz="1000" dirty="0">
                <a:solidFill>
                  <a:srgbClr val="808080"/>
                </a:solidFill>
                <a:latin typeface="Arial Unicode MS" pitchFamily="34" charset="-128"/>
              </a:rPr>
              <a:t>Institut für Informatik</a:t>
            </a:r>
          </a:p>
        </p:txBody>
      </p:sp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4438651" y="4803998"/>
            <a:ext cx="3959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altLang="de-DE" dirty="0">
                <a:solidFill>
                  <a:srgbClr val="808080"/>
                </a:solidFill>
                <a:latin typeface="Arial" charset="0"/>
              </a:rPr>
              <a:t>	</a:t>
            </a:r>
            <a:r>
              <a:rPr lang="de-DE" altLang="de-DE" sz="1000" dirty="0">
                <a:solidFill>
                  <a:srgbClr val="808080"/>
                </a:solidFill>
              </a:rPr>
              <a:t>Informatikwerkstatt</a:t>
            </a:r>
          </a:p>
        </p:txBody>
      </p:sp>
      <p:sp>
        <p:nvSpPr>
          <p:cNvPr id="1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5" name="Rectangle 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6" y="1283494"/>
            <a:ext cx="7923213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endParaRPr lang="de-DE" altLang="de-DE" dirty="0"/>
          </a:p>
        </p:txBody>
      </p:sp>
      <p:sp>
        <p:nvSpPr>
          <p:cNvPr id="12" name="Text Box 44"/>
          <p:cNvSpPr txBox="1">
            <a:spLocks noChangeArrowheads="1"/>
          </p:cNvSpPr>
          <p:nvPr userDrawn="1"/>
        </p:nvSpPr>
        <p:spPr bwMode="auto">
          <a:xfrm>
            <a:off x="8640960" y="4917817"/>
            <a:ext cx="4675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fld id="{0DD27E2C-7E76-43A1-95B7-12A54070BC93}" type="slidenum">
              <a:rPr lang="de-DE" altLang="de-DE" sz="1000" smtClean="0">
                <a:solidFill>
                  <a:srgbClr val="808080"/>
                </a:solidFill>
              </a:rPr>
              <a:pPr algn="ctr">
                <a:spcBef>
                  <a:spcPct val="50000"/>
                </a:spcBef>
              </a:pPr>
              <a:t>‹Nr.›</a:t>
            </a:fld>
            <a:endParaRPr lang="de-DE" altLang="de-DE" sz="10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6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</p:titleStyle>
    <p:bodyStyle>
      <a:lvl1pPr marL="268288" indent="-268288" algn="l" defTabSz="914400" rtl="0" eaLnBrk="1" latinLnBrk="0" hangingPunct="1">
        <a:spcBef>
          <a:spcPct val="20000"/>
        </a:spcBef>
        <a:buClr>
          <a:srgbClr val="008C4F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  <a:lvl2pPr marL="536575" indent="-282575" algn="l" defTabSz="914400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68288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071563" indent="-228600" algn="l" defTabSz="914400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1165225" indent="-265113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Informatikwerkstatt	</a:t>
            </a:r>
          </a:p>
        </p:txBody>
      </p:sp>
      <p:sp>
        <p:nvSpPr>
          <p:cNvPr id="25" name="Untertitel 2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Team B</a:t>
            </a:r>
          </a:p>
          <a:p>
            <a:r>
              <a:rPr lang="de-DE" dirty="0"/>
              <a:t>Felix Brüll, Henrik Rosenberg, Jan Schwede</a:t>
            </a:r>
          </a:p>
          <a:p>
            <a:endParaRPr lang="de-DE" dirty="0"/>
          </a:p>
          <a:p>
            <a:r>
              <a:rPr lang="de-DE" dirty="0"/>
              <a:t>08.02.2016</a:t>
            </a:r>
          </a:p>
        </p:txBody>
      </p:sp>
    </p:spTree>
    <p:extLst>
      <p:ext uri="{BB962C8B-B14F-4D97-AF65-F5344CB8AC3E}">
        <p14:creationId xmlns:p14="http://schemas.microsoft.com/office/powerpoint/2010/main" val="708039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Koordinaten via Bluetooth senden</a:t>
            </a:r>
          </a:p>
          <a:p>
            <a:r>
              <a:rPr lang="de-DE" dirty="0"/>
              <a:t>10 Bit je Koordinate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Positionsbestimmung - Versand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8202"/>
              </p:ext>
            </p:extLst>
          </p:nvPr>
        </p:nvGraphicFramePr>
        <p:xfrm>
          <a:off x="611560" y="2424926"/>
          <a:ext cx="741682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Koordinate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br>
                        <a:rPr lang="de-DE" dirty="0"/>
                      </a:br>
                      <a:r>
                        <a:rPr lang="de-DE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Bit 0-4</a:t>
                      </a:r>
                    </a:p>
                    <a:p>
                      <a:r>
                        <a:rPr lang="de-DE" dirty="0"/>
                        <a:t>Bit 5-7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r>
                        <a:rPr lang="de-DE" dirty="0"/>
                        <a:t>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072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Screenshot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73897" y="1284288"/>
            <a:ext cx="3534268" cy="32321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Positionsbestimmung</a:t>
            </a:r>
            <a:r>
              <a:rPr lang="en-US" dirty="0"/>
              <a:t> - </a:t>
            </a:r>
            <a:r>
              <a:rPr lang="en-US" dirty="0" err="1"/>
              <a:t>Darstellung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326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Virtuelles</a:t>
            </a:r>
            <a:r>
              <a:rPr lang="en-US" dirty="0"/>
              <a:t> Auto </a:t>
            </a:r>
            <a:r>
              <a:rPr lang="en-US" dirty="0" err="1"/>
              <a:t>wird</a:t>
            </a:r>
            <a:r>
              <a:rPr lang="en-US" dirty="0"/>
              <a:t> an die </a:t>
            </a:r>
            <a:r>
              <a:rPr lang="en-US" dirty="0" err="1"/>
              <a:t>Koordinaten</a:t>
            </a:r>
            <a:r>
              <a:rPr lang="en-US" dirty="0"/>
              <a:t> </a:t>
            </a:r>
            <a:r>
              <a:rPr lang="en-US" dirty="0" err="1"/>
              <a:t>gesetzt</a:t>
            </a:r>
            <a:endParaRPr lang="en-US" dirty="0"/>
          </a:p>
          <a:p>
            <a:r>
              <a:rPr lang="en-US" dirty="0"/>
              <a:t>Die Map </a:t>
            </a:r>
            <a:r>
              <a:rPr lang="en-US" dirty="0" err="1"/>
              <a:t>wird</a:t>
            </a:r>
            <a:r>
              <a:rPr lang="en-US" dirty="0"/>
              <a:t> an der </a:t>
            </a:r>
            <a:r>
              <a:rPr lang="en-US" dirty="0" err="1"/>
              <a:t>Stelle</a:t>
            </a:r>
            <a:r>
              <a:rPr lang="en-US" dirty="0"/>
              <a:t> </a:t>
            </a:r>
            <a:r>
              <a:rPr lang="en-US" dirty="0" err="1"/>
              <a:t>weiß</a:t>
            </a:r>
            <a:r>
              <a:rPr lang="en-US" dirty="0"/>
              <a:t> eingefärbt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Positionsbestimmung</a:t>
            </a:r>
            <a:r>
              <a:rPr lang="en-US" dirty="0"/>
              <a:t> - </a:t>
            </a:r>
            <a:r>
              <a:rPr lang="en-US" dirty="0" err="1"/>
              <a:t>Darstellung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97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90" y="1284288"/>
            <a:ext cx="5715802" cy="3232150"/>
          </a:xfrm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4532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82600" y="771550"/>
            <a:ext cx="7899400" cy="431006"/>
          </a:xfrm>
        </p:spPr>
        <p:txBody>
          <a:bodyPr/>
          <a:lstStyle/>
          <a:p>
            <a:r>
              <a:rPr lang="de-DE" dirty="0"/>
              <a:t>Feature Übersicht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sz="2400" dirty="0"/>
              <a:t>Fernsteuerung</a:t>
            </a:r>
          </a:p>
          <a:p>
            <a:pPr lvl="1"/>
            <a:r>
              <a:rPr lang="de-DE" altLang="de-DE" sz="2400" dirty="0"/>
              <a:t>Versand</a:t>
            </a:r>
          </a:p>
          <a:p>
            <a:pPr lvl="1"/>
            <a:r>
              <a:rPr lang="de-DE" altLang="de-DE" sz="2400" dirty="0"/>
              <a:t>Umsetzung</a:t>
            </a:r>
            <a:r>
              <a:rPr lang="de-DE" altLang="de-DE" dirty="0"/>
              <a:t> in Motorensollwerte</a:t>
            </a:r>
          </a:p>
          <a:p>
            <a:r>
              <a:rPr lang="de-DE" altLang="de-DE" sz="2400" dirty="0"/>
              <a:t>Motorregelung</a:t>
            </a:r>
          </a:p>
          <a:p>
            <a:pPr>
              <a:spcBef>
                <a:spcPts val="600"/>
              </a:spcBef>
            </a:pPr>
            <a:r>
              <a:rPr lang="de-DE" altLang="de-DE" sz="2400" dirty="0"/>
              <a:t>Positionsermittlung</a:t>
            </a:r>
          </a:p>
          <a:p>
            <a:pPr lvl="1"/>
            <a:r>
              <a:rPr lang="de-DE" altLang="de-DE" sz="2400" dirty="0"/>
              <a:t>Koordinatenbestimmung</a:t>
            </a:r>
          </a:p>
          <a:p>
            <a:pPr lvl="1"/>
            <a:r>
              <a:rPr lang="de-DE" altLang="de-DE" sz="2400" dirty="0"/>
              <a:t>Versand</a:t>
            </a:r>
            <a:r>
              <a:rPr lang="de-DE" altLang="de-DE" dirty="0"/>
              <a:t> der Koordinaten</a:t>
            </a:r>
          </a:p>
          <a:p>
            <a:pPr lvl="1"/>
            <a:r>
              <a:rPr lang="de-DE" altLang="de-DE" sz="2400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13822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84288"/>
            <a:ext cx="5715802" cy="323215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Fernsteuerung</a:t>
            </a:r>
          </a:p>
        </p:txBody>
      </p:sp>
    </p:spTree>
    <p:extLst>
      <p:ext uri="{BB962C8B-B14F-4D97-AF65-F5344CB8AC3E}">
        <p14:creationId xmlns:p14="http://schemas.microsoft.com/office/powerpoint/2010/main" val="2140793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2600" y="771550"/>
            <a:ext cx="7899400" cy="431006"/>
          </a:xfrm>
        </p:spPr>
        <p:txBody>
          <a:bodyPr/>
          <a:lstStyle/>
          <a:p>
            <a:r>
              <a:rPr lang="de-DE" dirty="0"/>
              <a:t>Fernsteuerung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de-DE" altLang="de-DE" dirty="0"/>
              <a:t>Joystick</a:t>
            </a:r>
          </a:p>
          <a:p>
            <a:pPr lvl="1"/>
            <a:r>
              <a:rPr lang="de-DE" altLang="de-DE" dirty="0"/>
              <a:t>Gas</a:t>
            </a:r>
          </a:p>
          <a:p>
            <a:pPr lvl="1"/>
            <a:r>
              <a:rPr lang="de-DE" altLang="de-DE" dirty="0"/>
              <a:t>Lenkung</a:t>
            </a:r>
          </a:p>
          <a:p>
            <a:r>
              <a:rPr lang="de-DE" altLang="de-DE" dirty="0"/>
              <a:t>Buttons</a:t>
            </a:r>
          </a:p>
          <a:p>
            <a:pPr lvl="1"/>
            <a:r>
              <a:rPr lang="de-DE" altLang="de-DE" dirty="0" err="1"/>
              <a:t>Stop</a:t>
            </a:r>
            <a:r>
              <a:rPr lang="de-DE" altLang="de-DE" dirty="0"/>
              <a:t> und </a:t>
            </a:r>
            <a:r>
              <a:rPr lang="de-DE" altLang="de-DE" dirty="0" err="1"/>
              <a:t>disconnect</a:t>
            </a:r>
            <a:endParaRPr lang="de-DE" altLang="de-DE" dirty="0"/>
          </a:p>
          <a:p>
            <a:pPr lvl="1"/>
            <a:r>
              <a:rPr lang="de-DE" altLang="de-DE" dirty="0"/>
              <a:t>Speed Modus</a:t>
            </a:r>
          </a:p>
        </p:txBody>
      </p:sp>
    </p:spTree>
    <p:extLst>
      <p:ext uri="{BB962C8B-B14F-4D97-AF65-F5344CB8AC3E}">
        <p14:creationId xmlns:p14="http://schemas.microsoft.com/office/powerpoint/2010/main" val="17799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Geschwindigkeit (X) und Lenkung (Y) einlesen</a:t>
            </a:r>
          </a:p>
          <a:p>
            <a:r>
              <a:rPr lang="de-DE" dirty="0"/>
              <a:t>Auf ±10 </a:t>
            </a:r>
            <a:r>
              <a:rPr lang="de-DE" dirty="0" err="1"/>
              <a:t>skallieren</a:t>
            </a:r>
            <a:endParaRPr lang="de-DE" dirty="0"/>
          </a:p>
          <a:p>
            <a:pPr lvl="1"/>
            <a:r>
              <a:rPr lang="de-DE" dirty="0"/>
              <a:t>Geschwindigkeit auf ±20 im Speed-Modus</a:t>
            </a:r>
          </a:p>
          <a:p>
            <a:r>
              <a:rPr lang="de-DE" dirty="0"/>
              <a:t>Über Bluetooth verschicken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Fernsteuerung - Versand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363145"/>
              </p:ext>
            </p:extLst>
          </p:nvPr>
        </p:nvGraphicFramePr>
        <p:xfrm>
          <a:off x="611560" y="3435846"/>
          <a:ext cx="7416824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de-DE" dirty="0"/>
                        <a:t>Lenkung</a:t>
                      </a:r>
                    </a:p>
                    <a:p>
                      <a:r>
                        <a:rPr lang="de-DE" dirty="0"/>
                        <a:t>Geschwindigkeit</a:t>
                      </a:r>
                    </a:p>
                    <a:p>
                      <a:r>
                        <a:rPr lang="de-DE" dirty="0"/>
                        <a:t>Spezial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Vorzeichen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38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Speed und </a:t>
                </a:r>
                <a:r>
                  <a:rPr lang="de-DE" dirty="0" err="1"/>
                  <a:t>Direction</a:t>
                </a:r>
                <a:r>
                  <a:rPr lang="de-DE" dirty="0"/>
                  <a:t> in Motogeschwindigkeiten </a:t>
                </a:r>
                <a:r>
                  <a:rPr lang="de-DE" dirty="0" err="1"/>
                  <a:t>umrechen</a:t>
                </a:r>
                <a:endParaRPr lang="de-DE" dirty="0"/>
              </a:p>
              <a:p>
                <a:pPr lvl="1"/>
                <a:r>
                  <a:rPr lang="de-DE" dirty="0"/>
                  <a:t>Rechter Motor: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𝑆𝑝𝑒𝑒𝑑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𝑑𝑖𝑟𝑒𝑐𝑡𝑖𝑜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Linker Motor: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𝑆𝑝𝑒𝑒𝑑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𝑑𝑖𝑟𝑒𝑐𝑡𝑖𝑜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694" t="-2453" r="-20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Fernsteuerung Motor-Sollwerte</a:t>
            </a:r>
          </a:p>
        </p:txBody>
      </p:sp>
    </p:spTree>
    <p:extLst>
      <p:ext uri="{BB962C8B-B14F-4D97-AF65-F5344CB8AC3E}">
        <p14:creationId xmlns:p14="http://schemas.microsoft.com/office/powerpoint/2010/main" val="3058303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Motoraufteilung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3050" y="1217613"/>
            <a:ext cx="3434671" cy="3434633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Fernsteuerung Motor-Sollwerte</a:t>
            </a:r>
          </a:p>
        </p:txBody>
      </p:sp>
    </p:spTree>
    <p:extLst>
      <p:ext uri="{BB962C8B-B14F-4D97-AF65-F5344CB8AC3E}">
        <p14:creationId xmlns:p14="http://schemas.microsoft.com/office/powerpoint/2010/main" val="1951032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80 Hz</a:t>
            </a:r>
          </a:p>
          <a:p>
            <a:pPr lvl="1"/>
            <a:r>
              <a:rPr lang="de-DE" dirty="0"/>
              <a:t>Differenz zwischen Ist und Soll seit der letzten Messung</a:t>
            </a:r>
          </a:p>
          <a:p>
            <a:pPr lvl="1"/>
            <a:r>
              <a:rPr lang="de-DE" dirty="0"/>
              <a:t>Gesamt Differenz begrenzen</a:t>
            </a:r>
          </a:p>
          <a:p>
            <a:pPr lvl="1"/>
            <a:r>
              <a:rPr lang="de-DE" dirty="0"/>
              <a:t>Aus Gesamtdifferenz PWM berechnen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Motorregelung</a:t>
            </a:r>
          </a:p>
        </p:txBody>
      </p:sp>
    </p:spTree>
    <p:extLst>
      <p:ext uri="{BB962C8B-B14F-4D97-AF65-F5344CB8AC3E}">
        <p14:creationId xmlns:p14="http://schemas.microsoft.com/office/powerpoint/2010/main" val="1854086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Messung der Winkelschritte</a:t>
            </a:r>
          </a:p>
          <a:p>
            <a:r>
              <a:rPr lang="de-DE" dirty="0"/>
              <a:t>Bestimmen der Positionsänderung</a:t>
            </a:r>
          </a:p>
          <a:p>
            <a:r>
              <a:rPr lang="de-DE" dirty="0"/>
              <a:t>Koordinaten entsprechend ändern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Positionsermittlung</a:t>
            </a:r>
          </a:p>
        </p:txBody>
      </p:sp>
    </p:spTree>
    <p:extLst>
      <p:ext uri="{BB962C8B-B14F-4D97-AF65-F5344CB8AC3E}">
        <p14:creationId xmlns:p14="http://schemas.microsoft.com/office/powerpoint/2010/main" val="198900498"/>
      </p:ext>
    </p:extLst>
  </p:cSld>
  <p:clrMapOvr>
    <a:masterClrMapping/>
  </p:clrMapOvr>
</p:sld>
</file>

<file path=ppt/theme/theme1.xml><?xml version="1.0" encoding="utf-8"?>
<a:theme xmlns:a="http://schemas.openxmlformats.org/drawingml/2006/main" name="en_tuc_vorlage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Unicode MS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194</Words>
  <Application>Microsoft Office PowerPoint</Application>
  <PresentationFormat>Bildschirmpräsentation (16:9)</PresentationFormat>
  <Paragraphs>92</Paragraphs>
  <Slides>13</Slides>
  <Notes>13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en_tuc_vorlage_test</vt:lpstr>
      <vt:lpstr>Informatikwerkstatt </vt:lpstr>
      <vt:lpstr>Feature Übersicht</vt:lpstr>
      <vt:lpstr>Fernsteuerung</vt:lpstr>
      <vt:lpstr>Fernsteuerung</vt:lpstr>
      <vt:lpstr>Fernsteuerung - Versand</vt:lpstr>
      <vt:lpstr>Fernsteuerung Motor-Sollwerte</vt:lpstr>
      <vt:lpstr>Fernsteuerung Motor-Sollwerte</vt:lpstr>
      <vt:lpstr>Motorregelung</vt:lpstr>
      <vt:lpstr>Positionsermittlung</vt:lpstr>
      <vt:lpstr>Positionsbestimmung - Versand</vt:lpstr>
      <vt:lpstr>Positionsbestimmung - Darstellung</vt:lpstr>
      <vt:lpstr>Positionsbestimmung - Darstellung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Informatikwerkstatt</dc:title>
  <dc:creator>Henrik</dc:creator>
  <cp:lastModifiedBy>Henrik</cp:lastModifiedBy>
  <cp:revision>13</cp:revision>
  <dcterms:created xsi:type="dcterms:W3CDTF">2016-02-04T00:40:14Z</dcterms:created>
  <dcterms:modified xsi:type="dcterms:W3CDTF">2016-02-08T14:57:47Z</dcterms:modified>
</cp:coreProperties>
</file>