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9" r:id="rId14"/>
    <p:sldId id="265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11" d="100"/>
          <a:sy n="111" d="100"/>
        </p:scale>
        <p:origin x="634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06.02.2016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06.02.2016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15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947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3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90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34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57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93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83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1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00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49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08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06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87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06.02.2016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Referent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Einrichtung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Titel des Vortrages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Informatikwerkstatt	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 B</a:t>
            </a:r>
          </a:p>
          <a:p>
            <a:r>
              <a:rPr lang="de-DE" dirty="0"/>
              <a:t>Felix Brüll, Henrik Rosenberg, Jan Schwede</a:t>
            </a:r>
          </a:p>
          <a:p>
            <a:endParaRPr lang="de-DE" dirty="0"/>
          </a:p>
          <a:p>
            <a:r>
              <a:rPr lang="de-DE" dirty="0"/>
              <a:t>08.02.2016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Koordinaten via Bluetooth senden</a:t>
            </a:r>
          </a:p>
          <a:p>
            <a:r>
              <a:rPr lang="de-DE" dirty="0"/>
              <a:t>10 Bit je Koordinate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Positionsbestimmung - Versand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202"/>
              </p:ext>
            </p:extLst>
          </p:nvPr>
        </p:nvGraphicFramePr>
        <p:xfrm>
          <a:off x="611560" y="2424926"/>
          <a:ext cx="741682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Koordinate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br>
                        <a:rPr lang="de-DE" dirty="0"/>
                      </a:br>
                      <a:r>
                        <a:rPr lang="de-DE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Bit 0-4</a:t>
                      </a:r>
                    </a:p>
                    <a:p>
                      <a:r>
                        <a:rPr lang="de-DE" dirty="0"/>
                        <a:t>Bit 5-7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/>
                        <a:t>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7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Bild</a:t>
            </a:r>
            <a:r>
              <a:rPr lang="en-US" dirty="0"/>
              <a:t> der map 2D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Positionsbestimmung</a:t>
            </a:r>
            <a:r>
              <a:rPr lang="en-US" dirty="0"/>
              <a:t> - </a:t>
            </a:r>
            <a:r>
              <a:rPr lang="en-US" dirty="0" err="1"/>
              <a:t>Darstellung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Virtuelles</a:t>
            </a:r>
            <a:r>
              <a:rPr lang="en-US" dirty="0"/>
              <a:t> Auto </a:t>
            </a:r>
            <a:r>
              <a:rPr lang="en-US" dirty="0" err="1"/>
              <a:t>wird</a:t>
            </a:r>
            <a:r>
              <a:rPr lang="en-US" dirty="0"/>
              <a:t> an die </a:t>
            </a:r>
            <a:r>
              <a:rPr lang="en-US" dirty="0" err="1"/>
              <a:t>Koordinaten</a:t>
            </a:r>
            <a:r>
              <a:rPr lang="en-US" dirty="0"/>
              <a:t> </a:t>
            </a:r>
            <a:r>
              <a:rPr lang="en-US" dirty="0" err="1"/>
              <a:t>gesetzt</a:t>
            </a:r>
            <a:endParaRPr lang="en-US" dirty="0"/>
          </a:p>
          <a:p>
            <a:r>
              <a:rPr lang="en-US" dirty="0"/>
              <a:t>Die Map </a:t>
            </a:r>
            <a:r>
              <a:rPr lang="en-US" dirty="0" err="1"/>
              <a:t>wird</a:t>
            </a:r>
            <a:r>
              <a:rPr lang="en-US" dirty="0"/>
              <a:t> an der </a:t>
            </a:r>
            <a:r>
              <a:rPr lang="en-US" dirty="0" err="1"/>
              <a:t>Stelle</a:t>
            </a:r>
            <a:r>
              <a:rPr lang="en-US" dirty="0"/>
              <a:t> </a:t>
            </a:r>
            <a:r>
              <a:rPr lang="en-US" dirty="0" err="1"/>
              <a:t>weiß</a:t>
            </a:r>
            <a:r>
              <a:rPr lang="en-US" dirty="0"/>
              <a:t> eingefärbt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Positionsbestimmung</a:t>
            </a:r>
            <a:r>
              <a:rPr lang="en-US" dirty="0"/>
              <a:t> - </a:t>
            </a:r>
            <a:r>
              <a:rPr lang="en-US" dirty="0" err="1"/>
              <a:t>Darstellung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9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Bild</a:t>
            </a:r>
            <a:r>
              <a:rPr lang="en-US" dirty="0"/>
              <a:t> der Map 3D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Positionsbestimmung</a:t>
            </a:r>
            <a:r>
              <a:rPr lang="en-US" dirty="0"/>
              <a:t> - </a:t>
            </a:r>
            <a:r>
              <a:rPr lang="en-US" dirty="0" err="1"/>
              <a:t>Darstellung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7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0" y="1284288"/>
            <a:ext cx="5715802" cy="3232150"/>
          </a:xfr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53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/>
              <a:t>Feature Übersicht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2400" dirty="0"/>
              <a:t>Fernsteuerung</a:t>
            </a:r>
          </a:p>
          <a:p>
            <a:pPr lvl="1"/>
            <a:r>
              <a:rPr lang="de-DE" altLang="DE-DE" sz="2400" dirty="0"/>
              <a:t>Versand</a:t>
            </a:r>
          </a:p>
          <a:p>
            <a:pPr lvl="1"/>
            <a:r>
              <a:rPr lang="de-DE" altLang="DE-DE" sz="2400" dirty="0"/>
              <a:t>Umsetzung</a:t>
            </a:r>
            <a:r>
              <a:rPr lang="de-DE" altLang="de-DE" dirty="0"/>
              <a:t> in Motorensollwerte</a:t>
            </a:r>
          </a:p>
          <a:p>
            <a:r>
              <a:rPr lang="de-DE" altLang="DE-DE" sz="2400" dirty="0"/>
              <a:t>Motorregelung</a:t>
            </a:r>
          </a:p>
          <a:p>
            <a:pPr>
              <a:spcBef>
                <a:spcPts val="600"/>
              </a:spcBef>
            </a:pPr>
            <a:r>
              <a:rPr lang="de-DE" altLang="DE-DE" sz="2400" dirty="0"/>
              <a:t>Positionsermittlung</a:t>
            </a:r>
          </a:p>
          <a:p>
            <a:pPr lvl="1"/>
            <a:r>
              <a:rPr lang="de-DE" altLang="DE-DE" sz="2400" dirty="0"/>
              <a:t>Koordinatenbestimmung</a:t>
            </a:r>
          </a:p>
          <a:p>
            <a:pPr lvl="1"/>
            <a:r>
              <a:rPr lang="de-DE" altLang="DE-DE" sz="2400" dirty="0"/>
              <a:t>Versand</a:t>
            </a:r>
            <a:r>
              <a:rPr lang="de-DE" altLang="de-DE" dirty="0"/>
              <a:t> der Koordinaten</a:t>
            </a:r>
          </a:p>
          <a:p>
            <a:pPr lvl="1"/>
            <a:r>
              <a:rPr lang="de-DE" altLang="DE-DE" sz="2400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84288"/>
            <a:ext cx="5715802" cy="323215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Fernsteuerung</a:t>
            </a:r>
          </a:p>
        </p:txBody>
      </p:sp>
    </p:spTree>
    <p:extLst>
      <p:ext uri="{BB962C8B-B14F-4D97-AF65-F5344CB8AC3E}">
        <p14:creationId xmlns:p14="http://schemas.microsoft.com/office/powerpoint/2010/main" val="214079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/>
              <a:t>Fernsteuerung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de-DE" altLang="de-DE" dirty="0"/>
              <a:t>Joystick</a:t>
            </a:r>
          </a:p>
          <a:p>
            <a:pPr lvl="1"/>
            <a:r>
              <a:rPr lang="de-DE" altLang="de-DE" dirty="0"/>
              <a:t>Gas</a:t>
            </a:r>
          </a:p>
          <a:p>
            <a:pPr lvl="1"/>
            <a:r>
              <a:rPr lang="de-DE" altLang="de-DE" dirty="0"/>
              <a:t>Lenkung</a:t>
            </a:r>
          </a:p>
          <a:p>
            <a:r>
              <a:rPr lang="de-DE" altLang="de-DE" dirty="0"/>
              <a:t>Buttons</a:t>
            </a:r>
          </a:p>
          <a:p>
            <a:pPr lvl="1"/>
            <a:r>
              <a:rPr lang="de-DE" altLang="de-DE" dirty="0" err="1"/>
              <a:t>Stop</a:t>
            </a:r>
            <a:r>
              <a:rPr lang="de-DE" altLang="de-DE" dirty="0"/>
              <a:t> und </a:t>
            </a:r>
            <a:r>
              <a:rPr lang="de-DE" altLang="de-DE" dirty="0" err="1"/>
              <a:t>disconnect</a:t>
            </a:r>
            <a:endParaRPr lang="de-DE" altLang="de-DE" dirty="0"/>
          </a:p>
          <a:p>
            <a:pPr lvl="1"/>
            <a:r>
              <a:rPr lang="de-DE" altLang="de-DE" dirty="0"/>
              <a:t>Speed Modus</a:t>
            </a:r>
          </a:p>
        </p:txBody>
      </p:sp>
    </p:spTree>
    <p:extLst>
      <p:ext uri="{BB962C8B-B14F-4D97-AF65-F5344CB8AC3E}">
        <p14:creationId xmlns:p14="http://schemas.microsoft.com/office/powerpoint/2010/main" val="17799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Geschwindigkeit (X) und Lenkung (Y) einlesen</a:t>
            </a:r>
          </a:p>
          <a:p>
            <a:r>
              <a:rPr lang="de-DE" dirty="0"/>
              <a:t>Auf ±10 </a:t>
            </a:r>
            <a:r>
              <a:rPr lang="de-DE" dirty="0" err="1"/>
              <a:t>skallieren</a:t>
            </a:r>
            <a:endParaRPr lang="de-DE" dirty="0"/>
          </a:p>
          <a:p>
            <a:pPr lvl="1"/>
            <a:r>
              <a:rPr lang="de-DE" dirty="0"/>
              <a:t>Geschwindigkeit auf ±20 im Speed-Modus</a:t>
            </a:r>
          </a:p>
          <a:p>
            <a:r>
              <a:rPr lang="de-DE" dirty="0"/>
              <a:t>Über Bluetooth verschicken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Fernsteuerung - Versand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63145"/>
              </p:ext>
            </p:extLst>
          </p:nvPr>
        </p:nvGraphicFramePr>
        <p:xfrm>
          <a:off x="611560" y="3435846"/>
          <a:ext cx="741682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  <a:p>
                      <a:r>
                        <a:rPr lang="de-DE" dirty="0"/>
                        <a:t>Geschwindigkeit</a:t>
                      </a:r>
                    </a:p>
                    <a:p>
                      <a:r>
                        <a:rPr lang="de-DE" dirty="0"/>
                        <a:t>Spezial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Vorzeichen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8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Speed und </a:t>
                </a:r>
                <a:r>
                  <a:rPr lang="de-DE" dirty="0" err="1"/>
                  <a:t>Direction</a:t>
                </a:r>
                <a:r>
                  <a:rPr lang="de-DE" dirty="0"/>
                  <a:t> in Motogeschwindigkeiten </a:t>
                </a:r>
                <a:r>
                  <a:rPr lang="de-DE" dirty="0" err="1"/>
                  <a:t>umrechen</a:t>
                </a:r>
                <a:endParaRPr lang="de-DE" dirty="0"/>
              </a:p>
              <a:p>
                <a:pPr lvl="1"/>
                <a:r>
                  <a:rPr lang="de-DE" dirty="0"/>
                  <a:t>Rechter Motor: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𝑆𝑝𝑒𝑒𝑑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𝑑𝑖𝑟𝑒𝑐𝑡𝑖𝑜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Linker Motor: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𝑆𝑝𝑒𝑒𝑑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𝑑𝑖𝑟𝑒𝑐𝑡𝑖𝑜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94" t="-2453" r="-20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Fernsteuerung Motor-Sollwerte</a:t>
            </a:r>
          </a:p>
        </p:txBody>
      </p:sp>
    </p:spTree>
    <p:extLst>
      <p:ext uri="{BB962C8B-B14F-4D97-AF65-F5344CB8AC3E}">
        <p14:creationId xmlns:p14="http://schemas.microsoft.com/office/powerpoint/2010/main" val="305830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Motoraufteilu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050" y="1217613"/>
            <a:ext cx="3434671" cy="3434633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Fernsteuerung Motor-Sollwerte</a:t>
            </a:r>
          </a:p>
        </p:txBody>
      </p:sp>
    </p:spTree>
    <p:extLst>
      <p:ext uri="{BB962C8B-B14F-4D97-AF65-F5344CB8AC3E}">
        <p14:creationId xmlns:p14="http://schemas.microsoft.com/office/powerpoint/2010/main" val="195103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80 Hz</a:t>
            </a:r>
          </a:p>
          <a:p>
            <a:pPr lvl="1"/>
            <a:r>
              <a:rPr lang="de-DE" dirty="0"/>
              <a:t>Differenz zwischen Ist und Soll seit der letzten Messung</a:t>
            </a:r>
          </a:p>
          <a:p>
            <a:pPr lvl="1"/>
            <a:r>
              <a:rPr lang="de-DE" dirty="0"/>
              <a:t>Gesamt Differenz begrenzen</a:t>
            </a:r>
          </a:p>
          <a:p>
            <a:pPr lvl="1"/>
            <a:r>
              <a:rPr lang="de-DE" dirty="0"/>
              <a:t>Aus Gesamtdifferenz PWM berechnen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Motorregelung</a:t>
            </a:r>
          </a:p>
        </p:txBody>
      </p:sp>
    </p:spTree>
    <p:extLst>
      <p:ext uri="{BB962C8B-B14F-4D97-AF65-F5344CB8AC3E}">
        <p14:creationId xmlns:p14="http://schemas.microsoft.com/office/powerpoint/2010/main" val="185408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Messung der Winkelschritte</a:t>
            </a:r>
          </a:p>
          <a:p>
            <a:r>
              <a:rPr lang="de-DE" dirty="0"/>
              <a:t>Bestimmen der Positionsänderung</a:t>
            </a:r>
          </a:p>
          <a:p>
            <a:r>
              <a:rPr lang="de-DE" dirty="0"/>
              <a:t>Koordinaten entsprechend ändern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Positionsermittlung</a:t>
            </a:r>
          </a:p>
        </p:txBody>
      </p:sp>
    </p:spTree>
    <p:extLst>
      <p:ext uri="{BB962C8B-B14F-4D97-AF65-F5344CB8AC3E}">
        <p14:creationId xmlns:p14="http://schemas.microsoft.com/office/powerpoint/2010/main" val="198900498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152</Words>
  <Application>Microsoft Office PowerPoint</Application>
  <PresentationFormat>Bildschirmpräsentation (16:9)</PresentationFormat>
  <Paragraphs>72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en_tuc_vorlage_test</vt:lpstr>
      <vt:lpstr>Informatikwerkstatt </vt:lpstr>
      <vt:lpstr>Feature Übersicht</vt:lpstr>
      <vt:lpstr>Fernsteuerung</vt:lpstr>
      <vt:lpstr>Fernsteuerung</vt:lpstr>
      <vt:lpstr>Fernsteuerung - Versand</vt:lpstr>
      <vt:lpstr>Fernsteuerung Motor-Sollwerte</vt:lpstr>
      <vt:lpstr>Fernsteuerung Motor-Sollwerte</vt:lpstr>
      <vt:lpstr>Motorregelung</vt:lpstr>
      <vt:lpstr>Positionsermittlung</vt:lpstr>
      <vt:lpstr>Positionsbestimmung - Versand</vt:lpstr>
      <vt:lpstr>Positionsbestimmung - Darstellung</vt:lpstr>
      <vt:lpstr>Positionsbestimmung - Darstellung</vt:lpstr>
      <vt:lpstr>Positionsbestimmung - Darstellung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Informatikwerkstatt</dc:title>
  <dc:creator>Henrik</dc:creator>
  <cp:lastModifiedBy>Henrik</cp:lastModifiedBy>
  <cp:revision>11</cp:revision>
  <dcterms:created xsi:type="dcterms:W3CDTF">2016-02-04T00:40:14Z</dcterms:created>
  <dcterms:modified xsi:type="dcterms:W3CDTF">2016-02-06T22:23:07Z</dcterms:modified>
</cp:coreProperties>
</file>