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72" r:id="rId4"/>
    <p:sldId id="27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74"/>
    <a:srgbClr val="E8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0120-AA79-4B22-A988-0F197C0D89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86AED-D633-4359-8229-1219F6B16D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4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E026-0128-4949-8D9F-AE8CDCE5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6944F-9680-4351-BB39-B935C84B4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73A7-840F-4D77-9D22-A966FE9F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582B-61F4-43FB-B422-E8844DA29A7E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A798-FAC7-43F5-BC7C-11D44160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5739-4649-405A-B965-D8E3A929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1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6BAE-660A-4400-88B4-1867431C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1095F-035F-4C44-923C-94B4F64F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F551-8868-4351-8207-CAE07A25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7BB3-28D2-4525-8D35-2AE9A7251987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28A8B-24AD-4EA4-AA3D-4B0FB821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1CAE-EE8C-457A-9282-279D27A6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5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ED150-0B6A-498C-88FA-5EDDDB271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A7EC3-518E-4A37-9BF1-A096A417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4A98-B284-4E2F-905A-4C47A1C5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7F1-80F7-4740-A7DC-BEA0DA89D69E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947B-87FE-453A-BDC2-5433B2C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44FA-D209-4D5A-812E-45FC7F14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CE31-FFB0-434E-BCB1-C105FF5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5C1A-5C2C-4105-AFB7-0DE82CDD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B707-2057-49AE-A219-7BA925E1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8FC3-ABD5-40C1-9BAC-CCAEFF4533B6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F937-1F03-4BAB-93D1-C724A6D4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FCAE-34FB-48A6-B867-198A44C9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1C3B-2DB1-498F-848B-19347B0D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6DB2-6244-4858-ABCD-63953CE99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DF18-63BC-4D8B-A79B-22BA7A6B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12F-19C6-4F44-8EAE-B494A85D6B1B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695E-D082-4E1F-8193-09DA8741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E12D-697A-47DD-BAE9-3E06A92B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ECFE-D684-4F4B-AAEF-46CAF2ED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BD86-C6BB-48F6-A922-08D1C2A9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7880-2D3D-4C8C-992A-5BFF97AA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3CC8F-4DEA-4514-9FBD-9418C6E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15C0-CDD2-42EC-8B0A-C00814E20851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D149-F63B-4BA4-8A88-790B1EBC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56F6-8413-489C-89E2-FF3E2CE1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B398-A2F7-4014-8169-25F6D8B4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F698-27A4-4910-9AB4-91DFD4A3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099FF-D931-464D-8150-9D3761C6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8FF7E-4E7A-48F9-B1D9-17CEF3650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0DCA9-C6D4-4D8E-B3B1-A582A4EB4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50D52-241A-4EBC-9C06-A75A9F70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A8FA-0547-498F-B3C5-D38936DC29CC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B68B-7F8B-4F81-9390-A1E1603C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63BAE-D194-40D7-A01A-20C0B76E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8B93-4946-46F6-B601-2269880A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F98C0-50A0-4747-BBC6-6CC8F40A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9AD-2870-4928-8BDF-0D3D525FC051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8484-A2E8-4E7B-A9B4-B1B3846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7184F-B7BA-43F4-95E3-12F27A20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4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7A637-4A73-448B-912C-26795939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8F2F-8837-447A-BF0C-C5F7C3C3FDB6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C8ADE-07CE-4792-991E-381DCA2A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E064-CDB3-4E50-84CE-42285869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0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844E-EFF9-43FE-8B28-01E59F1B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86CE-F298-4D83-ADD6-87C6AF1C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B14B-7BF7-4913-A13E-149DBCF0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B7968-A715-4B66-969E-97AAE1E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A1D2-C1DA-46EE-82B4-C08E9B0C81B2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BDCEB-AC42-40C9-80CF-9005675A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FE59F-08F5-4554-BBA9-2E587C19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5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B1B6-3CEC-4843-9D40-3F24703E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79EFD-AD2A-4158-BE5C-3A4DF7C48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4D95-F05E-460C-8CFC-871F1ABB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576F1-9216-405E-9ACF-2EDACA1D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C1A8-4C31-4B25-AD49-C377763D8275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F890-2103-4D30-A794-7F5527B5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D0764-EB00-49D3-B07A-0F920C26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6B288-EE8D-4F73-BBBE-474217F3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A298-7F92-448A-9084-ED1838E9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1677-46B3-43C2-9B82-CEA2B685E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65D9-B7F1-48EA-9F4A-86E6CC34FFC5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0C75-21F5-4E67-AA46-68040B6E5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99CC-2477-4E6E-AE9E-F3C9964A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08E3E7-0462-40A0-8689-5B023618F4DD}"/>
              </a:ext>
            </a:extLst>
          </p:cNvPr>
          <p:cNvSpPr/>
          <p:nvPr/>
        </p:nvSpPr>
        <p:spPr>
          <a:xfrm>
            <a:off x="0" y="3916017"/>
            <a:ext cx="12192000" cy="2941983"/>
          </a:xfrm>
          <a:prstGeom prst="rect">
            <a:avLst/>
          </a:prstGeom>
          <a:solidFill>
            <a:srgbClr val="E8F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A076FDB5-768D-440F-B731-0FC2FF4CE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6" y="153414"/>
            <a:ext cx="823259" cy="889198"/>
          </a:xfrm>
          <a:prstGeom prst="rect">
            <a:avLst/>
          </a:prstGeom>
        </p:spPr>
      </p:pic>
      <p:pic>
        <p:nvPicPr>
          <p:cNvPr id="8" name="Picture Placeholder 7" descr="A picture containing water, sky, outdoor, river&#10;&#10;Description automatically generated">
            <a:extLst>
              <a:ext uri="{FF2B5EF4-FFF2-40B4-BE49-F238E27FC236}">
                <a16:creationId xmlns:a16="http://schemas.microsoft.com/office/drawing/2014/main" id="{C0F90367-DBA9-4203-8AF8-6871745AFD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"/>
          <a:stretch/>
        </p:blipFill>
        <p:spPr>
          <a:xfrm>
            <a:off x="6657340" y="2148840"/>
            <a:ext cx="5166360" cy="4343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F180E9-AC6D-486F-97CC-E6777C1F6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640" y="1234440"/>
            <a:ext cx="5166360" cy="2304288"/>
          </a:xfrm>
          <a:solidFill>
            <a:srgbClr val="006E7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DATA STRUCTURES</a:t>
            </a:r>
            <a:b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AND</a:t>
            </a:r>
            <a:b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DC39E1B-7A86-4955-987F-B61079128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105" y="4509076"/>
            <a:ext cx="3468792" cy="1861795"/>
          </a:xfrm>
        </p:spPr>
        <p:txBody>
          <a:bodyPr anchor="ctr"/>
          <a:lstStyle/>
          <a:p>
            <a:r>
              <a:rPr lang="en-US" b="1" dirty="0"/>
              <a:t>BATCH 3</a:t>
            </a:r>
          </a:p>
        </p:txBody>
      </p:sp>
    </p:spTree>
    <p:extLst>
      <p:ext uri="{BB962C8B-B14F-4D97-AF65-F5344CB8AC3E}">
        <p14:creationId xmlns:p14="http://schemas.microsoft.com/office/powerpoint/2010/main" val="341234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0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1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5" y="163644"/>
            <a:ext cx="1097000" cy="1184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A4032-D3C5-48F7-B98F-6BDB7F57C24F}"/>
              </a:ext>
            </a:extLst>
          </p:cNvPr>
          <p:cNvSpPr/>
          <p:nvPr/>
        </p:nvSpPr>
        <p:spPr>
          <a:xfrm>
            <a:off x="1893455" y="1579418"/>
            <a:ext cx="10298545" cy="5278582"/>
          </a:xfrm>
          <a:prstGeom prst="rect">
            <a:avLst/>
          </a:prstGeom>
          <a:solidFill>
            <a:srgbClr val="006E74"/>
          </a:solidFill>
          <a:ln>
            <a:solidFill>
              <a:srgbClr val="006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FB054-BEEE-44A9-81A9-060EEC36F220}"/>
              </a:ext>
            </a:extLst>
          </p:cNvPr>
          <p:cNvSpPr txBox="1"/>
          <p:nvPr/>
        </p:nvSpPr>
        <p:spPr>
          <a:xfrm>
            <a:off x="2364510" y="2004291"/>
            <a:ext cx="373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6098-74E1-414F-B2F3-986779EADD28}"/>
              </a:ext>
            </a:extLst>
          </p:cNvPr>
          <p:cNvSpPr txBox="1"/>
          <p:nvPr/>
        </p:nvSpPr>
        <p:spPr>
          <a:xfrm>
            <a:off x="2364510" y="4946073"/>
            <a:ext cx="692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BATCH 3</a:t>
            </a:r>
          </a:p>
        </p:txBody>
      </p:sp>
    </p:spTree>
    <p:extLst>
      <p:ext uri="{BB962C8B-B14F-4D97-AF65-F5344CB8AC3E}">
        <p14:creationId xmlns:p14="http://schemas.microsoft.com/office/powerpoint/2010/main" val="1645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39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STRUCTURES AND ALGORITHMS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Kubernetes</dc:title>
  <dc:creator>user</dc:creator>
  <cp:lastModifiedBy>Akhil Murali(UST,IN)</cp:lastModifiedBy>
  <cp:revision>28</cp:revision>
  <dcterms:created xsi:type="dcterms:W3CDTF">2023-03-07T08:44:46Z</dcterms:created>
  <dcterms:modified xsi:type="dcterms:W3CDTF">2023-04-25T07:07:04Z</dcterms:modified>
</cp:coreProperties>
</file>