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147468567" r:id="rId2"/>
    <p:sldId id="2147468648" r:id="rId3"/>
    <p:sldId id="2147468649" r:id="rId4"/>
    <p:sldId id="214746860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E74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289B7-0299-4DAD-ADF2-6A6E078B370C}" type="datetimeFigureOut">
              <a:rPr lang="en-IN" smtClean="0"/>
              <a:t>25-05-2023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62078-F969-4666-A060-AA5DF58C3FF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70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ADDA-510D-4A62-AA23-7B9EB39E8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5DD70-0D86-4A43-B035-1057A4C22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E7608-5807-49FF-92EA-0313E7C9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AB11C-72D2-4B0B-A843-87E80597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51592-4483-4004-8019-1292AAA1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08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9AA1-C343-4A77-A735-2BC02D0E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6B86-C5AB-46BD-8DC0-93F4905DD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E24A7-A7A1-49F3-8C77-CE2D4A088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D60E-9A5F-4760-BE06-DD32151C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AE1EB-D5F5-4510-A3D2-60E20BF5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85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B1577-0011-4B2D-B972-1ABBA93D7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CDFC4-A09A-4048-B1F9-A24787544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77EF8-5F71-4786-ABF5-3EC7CB9B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A0FCA-7D1A-4DBF-BDCC-7F6CE0B3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00A33-6441-499C-A6DA-5AB79EF2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6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Pho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F0AF58B2-47B7-814E-A6E5-ECB9608EF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hidden">
          <a:xfrm>
            <a:off x="0" y="3840480"/>
            <a:ext cx="12192000" cy="3017520"/>
          </a:xfrm>
          <a:prstGeom prst="rect">
            <a:avLst/>
          </a:prstGeom>
          <a:solidFill>
            <a:srgbClr val="ECECE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5" name="UST" descr="UST">
            <a:extLst>
              <a:ext uri="{FF2B5EF4-FFF2-40B4-BE49-F238E27FC236}">
                <a16:creationId xmlns:a16="http://schemas.microsoft.com/office/drawing/2014/main" id="{B5100F4C-957F-DD4E-8499-CC403AD1E86D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365125" y="358775"/>
            <a:ext cx="731520" cy="809172"/>
          </a:xfrm>
          <a:custGeom>
            <a:avLst/>
            <a:gdLst>
              <a:gd name="T0" fmla="*/ 3605 w 3998"/>
              <a:gd name="T1" fmla="*/ 3263 h 4415"/>
              <a:gd name="T2" fmla="*/ 3605 w 3998"/>
              <a:gd name="T3" fmla="*/ 3263 h 4415"/>
              <a:gd name="T4" fmla="*/ 2969 w 3998"/>
              <a:gd name="T5" fmla="*/ 3263 h 4415"/>
              <a:gd name="T6" fmla="*/ 2969 w 3998"/>
              <a:gd name="T7" fmla="*/ 3899 h 4415"/>
              <a:gd name="T8" fmla="*/ 3605 w 3998"/>
              <a:gd name="T9" fmla="*/ 3899 h 4415"/>
              <a:gd name="T10" fmla="*/ 3605 w 3998"/>
              <a:gd name="T11" fmla="*/ 3263 h 4415"/>
              <a:gd name="T12" fmla="*/ 3450 w 3998"/>
              <a:gd name="T13" fmla="*/ 703 h 4415"/>
              <a:gd name="T14" fmla="*/ 3450 w 3998"/>
              <a:gd name="T15" fmla="*/ 703 h 4415"/>
              <a:gd name="T16" fmla="*/ 3308 w 3998"/>
              <a:gd name="T17" fmla="*/ 668 h 4415"/>
              <a:gd name="T18" fmla="*/ 3077 w 3998"/>
              <a:gd name="T19" fmla="*/ 505 h 4415"/>
              <a:gd name="T20" fmla="*/ 3308 w 3998"/>
              <a:gd name="T21" fmla="*/ 383 h 4415"/>
              <a:gd name="T22" fmla="*/ 3661 w 3998"/>
              <a:gd name="T23" fmla="*/ 530 h 4415"/>
              <a:gd name="T24" fmla="*/ 3940 w 3998"/>
              <a:gd name="T25" fmla="*/ 305 h 4415"/>
              <a:gd name="T26" fmla="*/ 3310 w 3998"/>
              <a:gd name="T27" fmla="*/ 0 h 4415"/>
              <a:gd name="T28" fmla="*/ 2629 w 3998"/>
              <a:gd name="T29" fmla="*/ 517 h 4415"/>
              <a:gd name="T30" fmla="*/ 3182 w 3998"/>
              <a:gd name="T31" fmla="*/ 1056 h 4415"/>
              <a:gd name="T32" fmla="*/ 3331 w 3998"/>
              <a:gd name="T33" fmla="*/ 1093 h 4415"/>
              <a:gd name="T34" fmla="*/ 3531 w 3998"/>
              <a:gd name="T35" fmla="*/ 1229 h 4415"/>
              <a:gd name="T36" fmla="*/ 3266 w 3998"/>
              <a:gd name="T37" fmla="*/ 1367 h 4415"/>
              <a:gd name="T38" fmla="*/ 2854 w 3998"/>
              <a:gd name="T39" fmla="*/ 1184 h 4415"/>
              <a:gd name="T40" fmla="*/ 2576 w 3998"/>
              <a:gd name="T41" fmla="*/ 1409 h 4415"/>
              <a:gd name="T42" fmla="*/ 3268 w 3998"/>
              <a:gd name="T43" fmla="*/ 1736 h 4415"/>
              <a:gd name="T44" fmla="*/ 3998 w 3998"/>
              <a:gd name="T45" fmla="*/ 1217 h 4415"/>
              <a:gd name="T46" fmla="*/ 3450 w 3998"/>
              <a:gd name="T47" fmla="*/ 703 h 4415"/>
              <a:gd name="T48" fmla="*/ 1451 w 3998"/>
              <a:gd name="T49" fmla="*/ 2778 h 4415"/>
              <a:gd name="T50" fmla="*/ 1451 w 3998"/>
              <a:gd name="T51" fmla="*/ 2778 h 4415"/>
              <a:gd name="T52" fmla="*/ 24 w 3998"/>
              <a:gd name="T53" fmla="*/ 2778 h 4415"/>
              <a:gd name="T54" fmla="*/ 24 w 3998"/>
              <a:gd name="T55" fmla="*/ 3168 h 4415"/>
              <a:gd name="T56" fmla="*/ 512 w 3998"/>
              <a:gd name="T57" fmla="*/ 3168 h 4415"/>
              <a:gd name="T58" fmla="*/ 512 w 3998"/>
              <a:gd name="T59" fmla="*/ 4415 h 4415"/>
              <a:gd name="T60" fmla="*/ 963 w 3998"/>
              <a:gd name="T61" fmla="*/ 4415 h 4415"/>
              <a:gd name="T62" fmla="*/ 963 w 3998"/>
              <a:gd name="T63" fmla="*/ 3168 h 4415"/>
              <a:gd name="T64" fmla="*/ 1451 w 3998"/>
              <a:gd name="T65" fmla="*/ 3168 h 4415"/>
              <a:gd name="T66" fmla="*/ 1451 w 3998"/>
              <a:gd name="T67" fmla="*/ 2778 h 4415"/>
              <a:gd name="T68" fmla="*/ 1026 w 3998"/>
              <a:gd name="T69" fmla="*/ 48 h 4415"/>
              <a:gd name="T70" fmla="*/ 1026 w 3998"/>
              <a:gd name="T71" fmla="*/ 48 h 4415"/>
              <a:gd name="T72" fmla="*/ 1475 w 3998"/>
              <a:gd name="T73" fmla="*/ 48 h 4415"/>
              <a:gd name="T74" fmla="*/ 1475 w 3998"/>
              <a:gd name="T75" fmla="*/ 1015 h 4415"/>
              <a:gd name="T76" fmla="*/ 741 w 3998"/>
              <a:gd name="T77" fmla="*/ 1736 h 4415"/>
              <a:gd name="T78" fmla="*/ 0 w 3998"/>
              <a:gd name="T79" fmla="*/ 1015 h 4415"/>
              <a:gd name="T80" fmla="*/ 0 w 3998"/>
              <a:gd name="T81" fmla="*/ 48 h 4415"/>
              <a:gd name="T82" fmla="*/ 449 w 3998"/>
              <a:gd name="T83" fmla="*/ 48 h 4415"/>
              <a:gd name="T84" fmla="*/ 449 w 3998"/>
              <a:gd name="T85" fmla="*/ 1018 h 4415"/>
              <a:gd name="T86" fmla="*/ 739 w 3998"/>
              <a:gd name="T87" fmla="*/ 1321 h 4415"/>
              <a:gd name="T88" fmla="*/ 1026 w 3998"/>
              <a:gd name="T89" fmla="*/ 1018 h 4415"/>
              <a:gd name="T90" fmla="*/ 1026 w 3998"/>
              <a:gd name="T91" fmla="*/ 48 h 4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98" h="4415">
                <a:moveTo>
                  <a:pt x="3605" y="3263"/>
                </a:moveTo>
                <a:lnTo>
                  <a:pt x="3605" y="3263"/>
                </a:lnTo>
                <a:lnTo>
                  <a:pt x="2969" y="3263"/>
                </a:lnTo>
                <a:lnTo>
                  <a:pt x="2969" y="3899"/>
                </a:lnTo>
                <a:lnTo>
                  <a:pt x="3605" y="3899"/>
                </a:lnTo>
                <a:lnTo>
                  <a:pt x="3605" y="3263"/>
                </a:lnTo>
                <a:close/>
                <a:moveTo>
                  <a:pt x="3450" y="703"/>
                </a:moveTo>
                <a:lnTo>
                  <a:pt x="3450" y="703"/>
                </a:lnTo>
                <a:lnTo>
                  <a:pt x="3308" y="668"/>
                </a:lnTo>
                <a:cubicBezTo>
                  <a:pt x="3149" y="629"/>
                  <a:pt x="3077" y="583"/>
                  <a:pt x="3077" y="505"/>
                </a:cubicBezTo>
                <a:cubicBezTo>
                  <a:pt x="3077" y="446"/>
                  <a:pt x="3153" y="383"/>
                  <a:pt x="3308" y="383"/>
                </a:cubicBezTo>
                <a:cubicBezTo>
                  <a:pt x="3451" y="383"/>
                  <a:pt x="3567" y="445"/>
                  <a:pt x="3661" y="530"/>
                </a:cubicBezTo>
                <a:lnTo>
                  <a:pt x="3940" y="305"/>
                </a:lnTo>
                <a:cubicBezTo>
                  <a:pt x="3822" y="109"/>
                  <a:pt x="3566" y="0"/>
                  <a:pt x="3310" y="0"/>
                </a:cubicBezTo>
                <a:cubicBezTo>
                  <a:pt x="2877" y="0"/>
                  <a:pt x="2629" y="237"/>
                  <a:pt x="2629" y="517"/>
                </a:cubicBezTo>
                <a:cubicBezTo>
                  <a:pt x="2629" y="733"/>
                  <a:pt x="2783" y="958"/>
                  <a:pt x="3182" y="1056"/>
                </a:cubicBezTo>
                <a:lnTo>
                  <a:pt x="3331" y="1093"/>
                </a:lnTo>
                <a:cubicBezTo>
                  <a:pt x="3478" y="1130"/>
                  <a:pt x="3531" y="1158"/>
                  <a:pt x="3531" y="1229"/>
                </a:cubicBezTo>
                <a:cubicBezTo>
                  <a:pt x="3531" y="1318"/>
                  <a:pt x="3414" y="1367"/>
                  <a:pt x="3266" y="1367"/>
                </a:cubicBezTo>
                <a:cubicBezTo>
                  <a:pt x="3095" y="1367"/>
                  <a:pt x="2967" y="1298"/>
                  <a:pt x="2854" y="1184"/>
                </a:cubicBezTo>
                <a:lnTo>
                  <a:pt x="2576" y="1409"/>
                </a:lnTo>
                <a:cubicBezTo>
                  <a:pt x="2697" y="1629"/>
                  <a:pt x="3012" y="1736"/>
                  <a:pt x="3268" y="1736"/>
                </a:cubicBezTo>
                <a:cubicBezTo>
                  <a:pt x="3725" y="1736"/>
                  <a:pt x="3998" y="1523"/>
                  <a:pt x="3998" y="1217"/>
                </a:cubicBezTo>
                <a:cubicBezTo>
                  <a:pt x="3998" y="985"/>
                  <a:pt x="3850" y="799"/>
                  <a:pt x="3450" y="703"/>
                </a:cubicBezTo>
                <a:close/>
                <a:moveTo>
                  <a:pt x="1451" y="2778"/>
                </a:moveTo>
                <a:lnTo>
                  <a:pt x="1451" y="2778"/>
                </a:lnTo>
                <a:lnTo>
                  <a:pt x="24" y="2778"/>
                </a:lnTo>
                <a:lnTo>
                  <a:pt x="24" y="3168"/>
                </a:lnTo>
                <a:lnTo>
                  <a:pt x="512" y="3168"/>
                </a:lnTo>
                <a:lnTo>
                  <a:pt x="512" y="4415"/>
                </a:lnTo>
                <a:lnTo>
                  <a:pt x="963" y="4415"/>
                </a:lnTo>
                <a:lnTo>
                  <a:pt x="963" y="3168"/>
                </a:lnTo>
                <a:lnTo>
                  <a:pt x="1451" y="3168"/>
                </a:lnTo>
                <a:lnTo>
                  <a:pt x="1451" y="2778"/>
                </a:lnTo>
                <a:close/>
                <a:moveTo>
                  <a:pt x="1026" y="48"/>
                </a:moveTo>
                <a:lnTo>
                  <a:pt x="1026" y="48"/>
                </a:lnTo>
                <a:lnTo>
                  <a:pt x="1475" y="48"/>
                </a:lnTo>
                <a:lnTo>
                  <a:pt x="1475" y="1015"/>
                </a:lnTo>
                <a:cubicBezTo>
                  <a:pt x="1475" y="1465"/>
                  <a:pt x="1206" y="1736"/>
                  <a:pt x="741" y="1736"/>
                </a:cubicBezTo>
                <a:cubicBezTo>
                  <a:pt x="258" y="1736"/>
                  <a:pt x="0" y="1454"/>
                  <a:pt x="0" y="1015"/>
                </a:cubicBezTo>
                <a:lnTo>
                  <a:pt x="0" y="48"/>
                </a:lnTo>
                <a:lnTo>
                  <a:pt x="449" y="48"/>
                </a:lnTo>
                <a:lnTo>
                  <a:pt x="449" y="1018"/>
                </a:lnTo>
                <a:cubicBezTo>
                  <a:pt x="449" y="1211"/>
                  <a:pt x="559" y="1321"/>
                  <a:pt x="739" y="1321"/>
                </a:cubicBezTo>
                <a:cubicBezTo>
                  <a:pt x="918" y="1321"/>
                  <a:pt x="1026" y="1211"/>
                  <a:pt x="1026" y="1018"/>
                </a:cubicBezTo>
                <a:lnTo>
                  <a:pt x="1026" y="48"/>
                </a:lnTo>
                <a:close/>
              </a:path>
            </a:pathLst>
          </a:custGeom>
          <a:solidFill>
            <a:srgbClr val="231F2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3F370-0603-42F8-A7D8-E3390EE706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720" y="1234440"/>
            <a:ext cx="5166360" cy="2304288"/>
          </a:xfrm>
          <a:solidFill>
            <a:srgbClr val="006E74"/>
          </a:solidFill>
        </p:spPr>
        <p:txBody>
          <a:bodyPr lIns="274320" tIns="274320" rIns="274320" bIns="274320" anchor="t" anchorCtr="0"/>
          <a:lstStyle>
            <a:lvl1pPr algn="l">
              <a:defRPr sz="32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[Presentation title]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7195B-8D8D-4BD5-8ADD-A390F24676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188720" y="4114799"/>
            <a:ext cx="5166360" cy="685800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9pPr>
          </a:lstStyle>
          <a:p>
            <a:r>
              <a:rPr lang="en-US"/>
              <a:t>[Optional subtitle]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96EBD33-E0A7-064A-B661-81AD68C0BB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720" y="5577840"/>
            <a:ext cx="5166360" cy="91440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[Month 00, 0000]</a:t>
            </a:r>
            <a:br>
              <a:rPr lang="en-US"/>
            </a:br>
            <a:r>
              <a:rPr lang="en-US"/>
              <a:t>[Presenter Name]</a:t>
            </a:r>
            <a:br>
              <a:rPr lang="en-US"/>
            </a:br>
            <a:r>
              <a:rPr lang="en-US"/>
              <a:t>[Title]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BFAF5D7-E03E-9E44-ABB8-3AFA83714D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57340" y="2148840"/>
            <a:ext cx="5166360" cy="4343400"/>
          </a:xfrm>
          <a:solidFill>
            <a:srgbClr val="D7E0E3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[Click icon to insert photo]</a:t>
            </a:r>
          </a:p>
        </p:txBody>
      </p:sp>
    </p:spTree>
    <p:extLst>
      <p:ext uri="{BB962C8B-B14F-4D97-AF65-F5344CB8AC3E}">
        <p14:creationId xmlns:p14="http://schemas.microsoft.com/office/powerpoint/2010/main" val="805440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090">
          <p15:clr>
            <a:srgbClr val="FBAE40"/>
          </p15:clr>
        </p15:guide>
        <p15:guide id="2" pos="748">
          <p15:clr>
            <a:srgbClr val="FBAE40"/>
          </p15:clr>
        </p15:guide>
        <p15:guide id="3" pos="4192">
          <p15:clr>
            <a:srgbClr val="FBAE40"/>
          </p15:clr>
        </p15:guide>
        <p15:guide id="4" pos="4004">
          <p15:clr>
            <a:srgbClr val="FBAE40"/>
          </p15:clr>
        </p15:guide>
        <p15:guide id="5" orient="horz" pos="7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7FA7D119-7ED9-8543-A4BE-CCA60CA4A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hidden">
          <a:xfrm>
            <a:off x="1188720" y="1234440"/>
            <a:ext cx="11003279" cy="5623559"/>
          </a:xfrm>
          <a:prstGeom prst="rect">
            <a:avLst/>
          </a:prstGeom>
          <a:solidFill>
            <a:srgbClr val="006E74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4" name="UST" descr="UST">
            <a:extLst>
              <a:ext uri="{FF2B5EF4-FFF2-40B4-BE49-F238E27FC236}">
                <a16:creationId xmlns:a16="http://schemas.microsoft.com/office/drawing/2014/main" id="{6524CCB4-9AB2-A248-A0DC-6590BB8A0F7C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365125" y="358775"/>
            <a:ext cx="731520" cy="809172"/>
          </a:xfrm>
          <a:custGeom>
            <a:avLst/>
            <a:gdLst>
              <a:gd name="T0" fmla="*/ 3605 w 3998"/>
              <a:gd name="T1" fmla="*/ 3263 h 4415"/>
              <a:gd name="T2" fmla="*/ 3605 w 3998"/>
              <a:gd name="T3" fmla="*/ 3263 h 4415"/>
              <a:gd name="T4" fmla="*/ 2969 w 3998"/>
              <a:gd name="T5" fmla="*/ 3263 h 4415"/>
              <a:gd name="T6" fmla="*/ 2969 w 3998"/>
              <a:gd name="T7" fmla="*/ 3899 h 4415"/>
              <a:gd name="T8" fmla="*/ 3605 w 3998"/>
              <a:gd name="T9" fmla="*/ 3899 h 4415"/>
              <a:gd name="T10" fmla="*/ 3605 w 3998"/>
              <a:gd name="T11" fmla="*/ 3263 h 4415"/>
              <a:gd name="T12" fmla="*/ 3450 w 3998"/>
              <a:gd name="T13" fmla="*/ 703 h 4415"/>
              <a:gd name="T14" fmla="*/ 3450 w 3998"/>
              <a:gd name="T15" fmla="*/ 703 h 4415"/>
              <a:gd name="T16" fmla="*/ 3308 w 3998"/>
              <a:gd name="T17" fmla="*/ 668 h 4415"/>
              <a:gd name="T18" fmla="*/ 3077 w 3998"/>
              <a:gd name="T19" fmla="*/ 505 h 4415"/>
              <a:gd name="T20" fmla="*/ 3308 w 3998"/>
              <a:gd name="T21" fmla="*/ 383 h 4415"/>
              <a:gd name="T22" fmla="*/ 3661 w 3998"/>
              <a:gd name="T23" fmla="*/ 530 h 4415"/>
              <a:gd name="T24" fmla="*/ 3940 w 3998"/>
              <a:gd name="T25" fmla="*/ 305 h 4415"/>
              <a:gd name="T26" fmla="*/ 3310 w 3998"/>
              <a:gd name="T27" fmla="*/ 0 h 4415"/>
              <a:gd name="T28" fmla="*/ 2629 w 3998"/>
              <a:gd name="T29" fmla="*/ 517 h 4415"/>
              <a:gd name="T30" fmla="*/ 3182 w 3998"/>
              <a:gd name="T31" fmla="*/ 1056 h 4415"/>
              <a:gd name="T32" fmla="*/ 3331 w 3998"/>
              <a:gd name="T33" fmla="*/ 1093 h 4415"/>
              <a:gd name="T34" fmla="*/ 3531 w 3998"/>
              <a:gd name="T35" fmla="*/ 1229 h 4415"/>
              <a:gd name="T36" fmla="*/ 3266 w 3998"/>
              <a:gd name="T37" fmla="*/ 1367 h 4415"/>
              <a:gd name="T38" fmla="*/ 2854 w 3998"/>
              <a:gd name="T39" fmla="*/ 1184 h 4415"/>
              <a:gd name="T40" fmla="*/ 2576 w 3998"/>
              <a:gd name="T41" fmla="*/ 1409 h 4415"/>
              <a:gd name="T42" fmla="*/ 3268 w 3998"/>
              <a:gd name="T43" fmla="*/ 1736 h 4415"/>
              <a:gd name="T44" fmla="*/ 3998 w 3998"/>
              <a:gd name="T45" fmla="*/ 1217 h 4415"/>
              <a:gd name="T46" fmla="*/ 3450 w 3998"/>
              <a:gd name="T47" fmla="*/ 703 h 4415"/>
              <a:gd name="T48" fmla="*/ 1451 w 3998"/>
              <a:gd name="T49" fmla="*/ 2778 h 4415"/>
              <a:gd name="T50" fmla="*/ 1451 w 3998"/>
              <a:gd name="T51" fmla="*/ 2778 h 4415"/>
              <a:gd name="T52" fmla="*/ 24 w 3998"/>
              <a:gd name="T53" fmla="*/ 2778 h 4415"/>
              <a:gd name="T54" fmla="*/ 24 w 3998"/>
              <a:gd name="T55" fmla="*/ 3168 h 4415"/>
              <a:gd name="T56" fmla="*/ 512 w 3998"/>
              <a:gd name="T57" fmla="*/ 3168 h 4415"/>
              <a:gd name="T58" fmla="*/ 512 w 3998"/>
              <a:gd name="T59" fmla="*/ 4415 h 4415"/>
              <a:gd name="T60" fmla="*/ 963 w 3998"/>
              <a:gd name="T61" fmla="*/ 4415 h 4415"/>
              <a:gd name="T62" fmla="*/ 963 w 3998"/>
              <a:gd name="T63" fmla="*/ 3168 h 4415"/>
              <a:gd name="T64" fmla="*/ 1451 w 3998"/>
              <a:gd name="T65" fmla="*/ 3168 h 4415"/>
              <a:gd name="T66" fmla="*/ 1451 w 3998"/>
              <a:gd name="T67" fmla="*/ 2778 h 4415"/>
              <a:gd name="T68" fmla="*/ 1026 w 3998"/>
              <a:gd name="T69" fmla="*/ 48 h 4415"/>
              <a:gd name="T70" fmla="*/ 1026 w 3998"/>
              <a:gd name="T71" fmla="*/ 48 h 4415"/>
              <a:gd name="T72" fmla="*/ 1475 w 3998"/>
              <a:gd name="T73" fmla="*/ 48 h 4415"/>
              <a:gd name="T74" fmla="*/ 1475 w 3998"/>
              <a:gd name="T75" fmla="*/ 1015 h 4415"/>
              <a:gd name="T76" fmla="*/ 741 w 3998"/>
              <a:gd name="T77" fmla="*/ 1736 h 4415"/>
              <a:gd name="T78" fmla="*/ 0 w 3998"/>
              <a:gd name="T79" fmla="*/ 1015 h 4415"/>
              <a:gd name="T80" fmla="*/ 0 w 3998"/>
              <a:gd name="T81" fmla="*/ 48 h 4415"/>
              <a:gd name="T82" fmla="*/ 449 w 3998"/>
              <a:gd name="T83" fmla="*/ 48 h 4415"/>
              <a:gd name="T84" fmla="*/ 449 w 3998"/>
              <a:gd name="T85" fmla="*/ 1018 h 4415"/>
              <a:gd name="T86" fmla="*/ 739 w 3998"/>
              <a:gd name="T87" fmla="*/ 1321 h 4415"/>
              <a:gd name="T88" fmla="*/ 1026 w 3998"/>
              <a:gd name="T89" fmla="*/ 1018 h 4415"/>
              <a:gd name="T90" fmla="*/ 1026 w 3998"/>
              <a:gd name="T91" fmla="*/ 48 h 4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98" h="4415">
                <a:moveTo>
                  <a:pt x="3605" y="3263"/>
                </a:moveTo>
                <a:lnTo>
                  <a:pt x="3605" y="3263"/>
                </a:lnTo>
                <a:lnTo>
                  <a:pt x="2969" y="3263"/>
                </a:lnTo>
                <a:lnTo>
                  <a:pt x="2969" y="3899"/>
                </a:lnTo>
                <a:lnTo>
                  <a:pt x="3605" y="3899"/>
                </a:lnTo>
                <a:lnTo>
                  <a:pt x="3605" y="3263"/>
                </a:lnTo>
                <a:close/>
                <a:moveTo>
                  <a:pt x="3450" y="703"/>
                </a:moveTo>
                <a:lnTo>
                  <a:pt x="3450" y="703"/>
                </a:lnTo>
                <a:lnTo>
                  <a:pt x="3308" y="668"/>
                </a:lnTo>
                <a:cubicBezTo>
                  <a:pt x="3149" y="629"/>
                  <a:pt x="3077" y="583"/>
                  <a:pt x="3077" y="505"/>
                </a:cubicBezTo>
                <a:cubicBezTo>
                  <a:pt x="3077" y="446"/>
                  <a:pt x="3153" y="383"/>
                  <a:pt x="3308" y="383"/>
                </a:cubicBezTo>
                <a:cubicBezTo>
                  <a:pt x="3451" y="383"/>
                  <a:pt x="3567" y="445"/>
                  <a:pt x="3661" y="530"/>
                </a:cubicBezTo>
                <a:lnTo>
                  <a:pt x="3940" y="305"/>
                </a:lnTo>
                <a:cubicBezTo>
                  <a:pt x="3822" y="109"/>
                  <a:pt x="3566" y="0"/>
                  <a:pt x="3310" y="0"/>
                </a:cubicBezTo>
                <a:cubicBezTo>
                  <a:pt x="2877" y="0"/>
                  <a:pt x="2629" y="237"/>
                  <a:pt x="2629" y="517"/>
                </a:cubicBezTo>
                <a:cubicBezTo>
                  <a:pt x="2629" y="733"/>
                  <a:pt x="2783" y="958"/>
                  <a:pt x="3182" y="1056"/>
                </a:cubicBezTo>
                <a:lnTo>
                  <a:pt x="3331" y="1093"/>
                </a:lnTo>
                <a:cubicBezTo>
                  <a:pt x="3478" y="1130"/>
                  <a:pt x="3531" y="1158"/>
                  <a:pt x="3531" y="1229"/>
                </a:cubicBezTo>
                <a:cubicBezTo>
                  <a:pt x="3531" y="1318"/>
                  <a:pt x="3414" y="1367"/>
                  <a:pt x="3266" y="1367"/>
                </a:cubicBezTo>
                <a:cubicBezTo>
                  <a:pt x="3095" y="1367"/>
                  <a:pt x="2967" y="1298"/>
                  <a:pt x="2854" y="1184"/>
                </a:cubicBezTo>
                <a:lnTo>
                  <a:pt x="2576" y="1409"/>
                </a:lnTo>
                <a:cubicBezTo>
                  <a:pt x="2697" y="1629"/>
                  <a:pt x="3012" y="1736"/>
                  <a:pt x="3268" y="1736"/>
                </a:cubicBezTo>
                <a:cubicBezTo>
                  <a:pt x="3725" y="1736"/>
                  <a:pt x="3998" y="1523"/>
                  <a:pt x="3998" y="1217"/>
                </a:cubicBezTo>
                <a:cubicBezTo>
                  <a:pt x="3998" y="985"/>
                  <a:pt x="3850" y="799"/>
                  <a:pt x="3450" y="703"/>
                </a:cubicBezTo>
                <a:close/>
                <a:moveTo>
                  <a:pt x="1451" y="2778"/>
                </a:moveTo>
                <a:lnTo>
                  <a:pt x="1451" y="2778"/>
                </a:lnTo>
                <a:lnTo>
                  <a:pt x="24" y="2778"/>
                </a:lnTo>
                <a:lnTo>
                  <a:pt x="24" y="3168"/>
                </a:lnTo>
                <a:lnTo>
                  <a:pt x="512" y="3168"/>
                </a:lnTo>
                <a:lnTo>
                  <a:pt x="512" y="4415"/>
                </a:lnTo>
                <a:lnTo>
                  <a:pt x="963" y="4415"/>
                </a:lnTo>
                <a:lnTo>
                  <a:pt x="963" y="3168"/>
                </a:lnTo>
                <a:lnTo>
                  <a:pt x="1451" y="3168"/>
                </a:lnTo>
                <a:lnTo>
                  <a:pt x="1451" y="2778"/>
                </a:lnTo>
                <a:close/>
                <a:moveTo>
                  <a:pt x="1026" y="48"/>
                </a:moveTo>
                <a:lnTo>
                  <a:pt x="1026" y="48"/>
                </a:lnTo>
                <a:lnTo>
                  <a:pt x="1475" y="48"/>
                </a:lnTo>
                <a:lnTo>
                  <a:pt x="1475" y="1015"/>
                </a:lnTo>
                <a:cubicBezTo>
                  <a:pt x="1475" y="1465"/>
                  <a:pt x="1206" y="1736"/>
                  <a:pt x="741" y="1736"/>
                </a:cubicBezTo>
                <a:cubicBezTo>
                  <a:pt x="258" y="1736"/>
                  <a:pt x="0" y="1454"/>
                  <a:pt x="0" y="1015"/>
                </a:cubicBezTo>
                <a:lnTo>
                  <a:pt x="0" y="48"/>
                </a:lnTo>
                <a:lnTo>
                  <a:pt x="449" y="48"/>
                </a:lnTo>
                <a:lnTo>
                  <a:pt x="449" y="1018"/>
                </a:lnTo>
                <a:cubicBezTo>
                  <a:pt x="449" y="1211"/>
                  <a:pt x="559" y="1321"/>
                  <a:pt x="739" y="1321"/>
                </a:cubicBezTo>
                <a:cubicBezTo>
                  <a:pt x="918" y="1321"/>
                  <a:pt x="1026" y="1211"/>
                  <a:pt x="1026" y="1018"/>
                </a:cubicBezTo>
                <a:lnTo>
                  <a:pt x="1026" y="48"/>
                </a:lnTo>
                <a:close/>
              </a:path>
            </a:pathLst>
          </a:custGeom>
          <a:solidFill>
            <a:srgbClr val="231F2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hank You">
            <a:extLst>
              <a:ext uri="{FF2B5EF4-FFF2-40B4-BE49-F238E27FC236}">
                <a16:creationId xmlns:a16="http://schemas.microsoft.com/office/drawing/2014/main" id="{3B3D034D-06BF-E34D-97D9-E1FB041EDECA}"/>
              </a:ext>
            </a:extLst>
          </p:cNvPr>
          <p:cNvSpPr txBox="1">
            <a:spLocks/>
          </p:cNvSpPr>
          <p:nvPr userDrawn="1"/>
        </p:nvSpPr>
        <p:spPr>
          <a:xfrm>
            <a:off x="1702053" y="1585468"/>
            <a:ext cx="7178422" cy="210501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230CA0A7-AB3D-9640-8F81-41F4E103F6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02053" y="4893617"/>
            <a:ext cx="7178422" cy="1598624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[Optional contact information]</a:t>
            </a:r>
          </a:p>
        </p:txBody>
      </p:sp>
      <p:sp>
        <p:nvSpPr>
          <p:cNvPr id="18" name="URL">
            <a:extLst>
              <a:ext uri="{FF2B5EF4-FFF2-40B4-BE49-F238E27FC236}">
                <a16:creationId xmlns:a16="http://schemas.microsoft.com/office/drawing/2014/main" id="{2B56852A-13EA-DC41-9045-334298984C85}"/>
              </a:ext>
            </a:extLst>
          </p:cNvPr>
          <p:cNvSpPr txBox="1"/>
          <p:nvPr userDrawn="1"/>
        </p:nvSpPr>
        <p:spPr>
          <a:xfrm>
            <a:off x="9188450" y="4893618"/>
            <a:ext cx="2635250" cy="15986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en-US" sz="1600" b="1" dirty="0">
                <a:solidFill>
                  <a:schemeClr val="bg1"/>
                </a:solidFill>
              </a:rPr>
              <a:t>ust.com</a:t>
            </a:r>
          </a:p>
        </p:txBody>
      </p:sp>
    </p:spTree>
    <p:extLst>
      <p:ext uri="{BB962C8B-B14F-4D97-AF65-F5344CB8AC3E}">
        <p14:creationId xmlns:p14="http://schemas.microsoft.com/office/powerpoint/2010/main" val="1141878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88">
          <p15:clr>
            <a:srgbClr val="FBAE40"/>
          </p15:clr>
        </p15:guide>
        <p15:guide id="5" orient="horz" pos="4090">
          <p15:clr>
            <a:srgbClr val="FBAE40"/>
          </p15:clr>
        </p15:guide>
        <p15:guide id="6" pos="55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7A9A-CC06-4E34-A493-20433DC8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1B12D-0C5F-4933-87EC-402C0BBF3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11C66-820C-43CA-99E7-A8C7EF0D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1B324-6008-4CAE-A167-C95CBB31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52E7-AEAB-4100-AB62-B8E4B611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75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F6FC-DB27-429A-9CB2-20782FFA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ED51D-FD6E-4125-A6B0-51212F389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103E1-3D15-46EC-BE67-3D94338A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123A8-4FE8-4525-9FBB-B858C8F3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064-015C-4868-9063-F2510CBC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77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1B0A-9817-46EF-84EE-A83A18A4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309AD-2848-4747-9FB1-08E23FD58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8C4C8-07CF-49B3-BA6C-E7C190F1D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8F5CD-8C86-4EF8-A5FD-1A91FFB8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EA3CA-45B2-4357-9AA3-0EA06777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4115B-E60F-48B8-9269-AA1EDF9A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95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16FC-B317-42C1-8EB1-E71EF4E3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9F3FB-A622-4CC7-8DAB-12F36DFCE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01926-DA8F-4000-AAAA-CC1E00CB5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04ACC-1CCB-469C-9A16-7BF24F7B5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CC84D-094B-4F3E-BDBF-61A2E5DBC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3614FD-A205-4A9F-8271-3F5A9B31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9F5F8-FF35-414D-8F72-A5ECABE1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96F01-0374-408B-9F8E-C8BC54C2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84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4D83-745D-4102-A027-7A095253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BD9F2-78C2-4268-AE3D-D1C02E73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82362-F2CD-4ABC-9198-4B00808B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BF211-2AB9-4750-A92E-77F4F922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89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E5908-1113-4885-9059-01A2E954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5CBC5-9094-43BC-A467-6469F4DE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4EE8E-45CC-444C-9E82-8698DB05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65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3AD8-3467-4394-BFB6-5DEA42D54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F4DD-877F-4687-8687-96A067B2C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8FD72-0C93-4A0D-A5E4-1FB6E50D9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51D7A-AC50-4504-9B29-8A3BEC60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535A7-EB56-4A0C-BE51-A82CAA9A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AC088-34AE-44B7-8068-41EF86FD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96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211F-32D8-4990-B7B4-4F7DB5E9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7B6A6-B01A-4B32-8654-28E10B572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602A4-89A1-4A23-AA9A-BA144F361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F663A-A2FB-4D29-9A62-42C1FB78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DE2C0-6A02-4386-B7DE-E7096C1D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F3014-1E84-4964-B9A0-0399C700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27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E71A4-A5B3-4F72-AA69-CAC82014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7FED5-09C3-4157-B1B3-03923221C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0D87E-1FE5-4341-A29E-F9AF684B7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98A1C-5B92-44A2-B032-00AC59F61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9E3E0-5155-43DC-BC87-96C0F7836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40640-FB97-403C-ACEE-868BB27D48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10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A1AE90A-105A-3744-834B-FFAFB6BF8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856" y="2081299"/>
            <a:ext cx="6207272" cy="2990321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 dirty="0"/>
              <a:t>Containerization of Spring Boot application and MySQL Database</a:t>
            </a:r>
          </a:p>
        </p:txBody>
      </p:sp>
      <p:pic>
        <p:nvPicPr>
          <p:cNvPr id="6" name="Picture 5" descr="A picture containing clipart, cartoon, graphics, illustration&#10;&#10;Description automatically generated">
            <a:extLst>
              <a:ext uri="{FF2B5EF4-FFF2-40B4-BE49-F238E27FC236}">
                <a16:creationId xmlns:a16="http://schemas.microsoft.com/office/drawing/2014/main" id="{4A12257D-27EA-46CE-A421-E04B4834E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45" y="793506"/>
            <a:ext cx="3583955" cy="2575588"/>
          </a:xfrm>
          <a:prstGeom prst="rect">
            <a:avLst/>
          </a:prstGeom>
        </p:spPr>
      </p:pic>
      <p:pic>
        <p:nvPicPr>
          <p:cNvPr id="9" name="Picture 8" descr="A dolphin and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8CF561A9-85E3-44DC-AFAB-1D14A504F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350" y="4037779"/>
            <a:ext cx="2332950" cy="1458560"/>
          </a:xfrm>
          <a:prstGeom prst="rect">
            <a:avLst/>
          </a:prstGeom>
        </p:spPr>
      </p:pic>
      <p:pic>
        <p:nvPicPr>
          <p:cNvPr id="11" name="Picture 10" descr="A green hexagon with a black power button&#10;&#10;Description automatically generated with medium confidence">
            <a:extLst>
              <a:ext uri="{FF2B5EF4-FFF2-40B4-BE49-F238E27FC236}">
                <a16:creationId xmlns:a16="http://schemas.microsoft.com/office/drawing/2014/main" id="{7B5BE7F8-C512-4B80-ACCC-7BD72AB11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248" y="4132325"/>
            <a:ext cx="1414928" cy="12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64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2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70F912-D28C-40E6-BBA7-44596D2D105E}"/>
              </a:ext>
            </a:extLst>
          </p:cNvPr>
          <p:cNvSpPr txBox="1"/>
          <p:nvPr/>
        </p:nvSpPr>
        <p:spPr>
          <a:xfrm>
            <a:off x="744718" y="381348"/>
            <a:ext cx="5392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Containerization</a:t>
            </a:r>
            <a:endParaRPr lang="en-IN" sz="4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E38A52-5DD4-4EA0-8F5D-BC6554096969}"/>
              </a:ext>
            </a:extLst>
          </p:cNvPr>
          <p:cNvSpPr/>
          <p:nvPr/>
        </p:nvSpPr>
        <p:spPr>
          <a:xfrm>
            <a:off x="1319753" y="2111604"/>
            <a:ext cx="5769204" cy="3384223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Software Component</a:t>
            </a:r>
          </a:p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Environment</a:t>
            </a:r>
          </a:p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Dependencies</a:t>
            </a:r>
          </a:p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Configuration</a:t>
            </a:r>
            <a:endParaRPr lang="en-IN" sz="360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0254F-61FB-4F39-9863-326CD2D74AE6}"/>
              </a:ext>
            </a:extLst>
          </p:cNvPr>
          <p:cNvSpPr txBox="1"/>
          <p:nvPr/>
        </p:nvSpPr>
        <p:spPr>
          <a:xfrm>
            <a:off x="5037842" y="1526829"/>
            <a:ext cx="2173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CONTAINER</a:t>
            </a:r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8" name="Picture 7" descr="A picture containing clipart, cartoon, graphics, illustration&#10;&#10;Description automatically generated">
            <a:extLst>
              <a:ext uri="{FF2B5EF4-FFF2-40B4-BE49-F238E27FC236}">
                <a16:creationId xmlns:a16="http://schemas.microsoft.com/office/drawing/2014/main" id="{3F8C82EB-6857-4C6D-BD31-6B850FEFB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44" y="1228127"/>
            <a:ext cx="3583955" cy="2575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4982C4-C23E-494C-BA8B-EE078D502366}"/>
              </a:ext>
            </a:extLst>
          </p:cNvPr>
          <p:cNvSpPr txBox="1"/>
          <p:nvPr/>
        </p:nvSpPr>
        <p:spPr>
          <a:xfrm>
            <a:off x="8774489" y="3978110"/>
            <a:ext cx="2173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DOCKER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178724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3DCE-D0AA-4F09-A731-75956C5D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FC6E4-481D-4C76-BDF1-1591601F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0640-FB97-403C-ACEE-868BB27D48AD}" type="slidenum">
              <a:rPr lang="en-IN" smtClean="0"/>
              <a:t>3</a:t>
            </a:fld>
            <a:endParaRPr lang="en-IN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69C9345-2702-4659-AB05-9B20E073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4" y="6126831"/>
            <a:ext cx="574064" cy="6200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FA7F1A-D59E-4F00-B669-5B5FBD4281C4}"/>
              </a:ext>
            </a:extLst>
          </p:cNvPr>
          <p:cNvSpPr txBox="1"/>
          <p:nvPr/>
        </p:nvSpPr>
        <p:spPr>
          <a:xfrm>
            <a:off x="744718" y="381348"/>
            <a:ext cx="5392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Spring Boot and MySQL</a:t>
            </a:r>
            <a:endParaRPr lang="en-IN" sz="4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0F495D-A5E9-4425-9E85-F1798E6943E9}"/>
              </a:ext>
            </a:extLst>
          </p:cNvPr>
          <p:cNvSpPr/>
          <p:nvPr/>
        </p:nvSpPr>
        <p:spPr>
          <a:xfrm>
            <a:off x="1112363" y="5214830"/>
            <a:ext cx="9813304" cy="7078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Docker</a:t>
            </a:r>
            <a:endParaRPr lang="en-IN" sz="3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877336-681B-42E9-9FE2-918151E3519B}"/>
              </a:ext>
            </a:extLst>
          </p:cNvPr>
          <p:cNvSpPr/>
          <p:nvPr/>
        </p:nvSpPr>
        <p:spPr>
          <a:xfrm>
            <a:off x="2018906" y="1643170"/>
            <a:ext cx="3073140" cy="25122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MySQL</a:t>
            </a:r>
          </a:p>
          <a:p>
            <a:pPr algn="ctr"/>
            <a:r>
              <a:rPr lang="en-US" sz="3200" b="1" dirty="0"/>
              <a:t>(container)</a:t>
            </a:r>
            <a:endParaRPr lang="en-IN" sz="3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B5F60B-72EA-472D-9A7D-F05964A07466}"/>
              </a:ext>
            </a:extLst>
          </p:cNvPr>
          <p:cNvSpPr/>
          <p:nvPr/>
        </p:nvSpPr>
        <p:spPr>
          <a:xfrm>
            <a:off x="3777399" y="4486389"/>
            <a:ext cx="4483232" cy="5896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Bridge</a:t>
            </a:r>
            <a:endParaRPr lang="en-IN" sz="3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B6E342-EFF5-420D-88D6-0CB57222A0BF}"/>
              </a:ext>
            </a:extLst>
          </p:cNvPr>
          <p:cNvSpPr/>
          <p:nvPr/>
        </p:nvSpPr>
        <p:spPr>
          <a:xfrm>
            <a:off x="6616830" y="1643170"/>
            <a:ext cx="3073140" cy="25122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Spring Boot</a:t>
            </a:r>
          </a:p>
          <a:p>
            <a:pPr algn="ctr"/>
            <a:r>
              <a:rPr lang="en-US" sz="3200" b="1" dirty="0"/>
              <a:t>(container)</a:t>
            </a:r>
            <a:endParaRPr lang="en-IN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90A4D-F07F-49B1-8B30-6BC3F3E93B7B}"/>
              </a:ext>
            </a:extLst>
          </p:cNvPr>
          <p:cNvSpPr txBox="1"/>
          <p:nvPr/>
        </p:nvSpPr>
        <p:spPr>
          <a:xfrm>
            <a:off x="9906784" y="1524896"/>
            <a:ext cx="1754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8080:8080</a:t>
            </a:r>
            <a:endParaRPr lang="en-IN" sz="2800" b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87777F-A273-4721-B0AD-B5D1DA507255}"/>
              </a:ext>
            </a:extLst>
          </p:cNvPr>
          <p:cNvSpPr txBox="1"/>
          <p:nvPr/>
        </p:nvSpPr>
        <p:spPr>
          <a:xfrm>
            <a:off x="9906784" y="2048116"/>
            <a:ext cx="1754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9090:8080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B9FE4-93BC-446D-B91A-A3B9602A5867}"/>
              </a:ext>
            </a:extLst>
          </p:cNvPr>
          <p:cNvSpPr txBox="1"/>
          <p:nvPr/>
        </p:nvSpPr>
        <p:spPr>
          <a:xfrm>
            <a:off x="172226" y="1582372"/>
            <a:ext cx="1754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3306:3306</a:t>
            </a:r>
            <a:endParaRPr lang="en-IN" sz="2800" b="1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B0DFA1-9E5B-4189-85E5-00C7717F8BBE}"/>
              </a:ext>
            </a:extLst>
          </p:cNvPr>
          <p:cNvSpPr txBox="1"/>
          <p:nvPr/>
        </p:nvSpPr>
        <p:spPr>
          <a:xfrm>
            <a:off x="172226" y="2105592"/>
            <a:ext cx="1754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3307:3306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C4FEB-D235-4A48-9ECA-C2B4C6CED557}"/>
              </a:ext>
            </a:extLst>
          </p:cNvPr>
          <p:cNvSpPr txBox="1"/>
          <p:nvPr/>
        </p:nvSpPr>
        <p:spPr>
          <a:xfrm>
            <a:off x="1926399" y="1206100"/>
            <a:ext cx="948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3306</a:t>
            </a:r>
            <a:endParaRPr lang="en-IN" sz="2800" b="1" dirty="0">
              <a:solidFill>
                <a:srgbClr val="7030A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743963-C4B2-4FA6-A651-4F71B8F9867A}"/>
              </a:ext>
            </a:extLst>
          </p:cNvPr>
          <p:cNvSpPr txBox="1"/>
          <p:nvPr/>
        </p:nvSpPr>
        <p:spPr>
          <a:xfrm>
            <a:off x="6550636" y="1192492"/>
            <a:ext cx="948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8080</a:t>
            </a:r>
            <a:endParaRPr lang="en-IN" sz="2800" b="1" dirty="0">
              <a:solidFill>
                <a:srgbClr val="7030A0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D9AAF2E-1111-40E7-9337-75AD84AE7E5E}"/>
              </a:ext>
            </a:extLst>
          </p:cNvPr>
          <p:cNvSpPr/>
          <p:nvPr/>
        </p:nvSpPr>
        <p:spPr>
          <a:xfrm rot="10800000">
            <a:off x="8326825" y="3934921"/>
            <a:ext cx="868838" cy="1102936"/>
          </a:xfrm>
          <a:prstGeom prst="ben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46C53D20-163D-4E07-9546-ACB45C73F573}"/>
              </a:ext>
            </a:extLst>
          </p:cNvPr>
          <p:cNvSpPr/>
          <p:nvPr/>
        </p:nvSpPr>
        <p:spPr>
          <a:xfrm rot="10800000" flipH="1">
            <a:off x="2947824" y="3928562"/>
            <a:ext cx="796478" cy="1102936"/>
          </a:xfrm>
          <a:prstGeom prst="ben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94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9851FF-0AC1-4D13-9CF3-CC08053BF56A}"/>
              </a:ext>
            </a:extLst>
          </p:cNvPr>
          <p:cNvSpPr/>
          <p:nvPr/>
        </p:nvSpPr>
        <p:spPr>
          <a:xfrm>
            <a:off x="1451728" y="2894029"/>
            <a:ext cx="3440783" cy="1489435"/>
          </a:xfrm>
          <a:prstGeom prst="rect">
            <a:avLst/>
          </a:prstGeom>
          <a:solidFill>
            <a:srgbClr val="006E74"/>
          </a:solidFill>
          <a:ln>
            <a:solidFill>
              <a:srgbClr val="006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5589E7-1608-4C3C-B705-F3608E3D578D}"/>
              </a:ext>
            </a:extLst>
          </p:cNvPr>
          <p:cNvSpPr txBox="1"/>
          <p:nvPr/>
        </p:nvSpPr>
        <p:spPr>
          <a:xfrm>
            <a:off x="1712536" y="1677971"/>
            <a:ext cx="4383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THANK YOU</a:t>
            </a:r>
            <a:endParaRPr lang="en-IN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76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</TotalTime>
  <Words>57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Containerization of Spring Boot application and MySQL Database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HashSet LinkedSet TreeSet</dc:title>
  <dc:creator>Akhil Murali(UST,IN)</dc:creator>
  <cp:lastModifiedBy>Akhil Murali(UST,IN)</cp:lastModifiedBy>
  <cp:revision>101</cp:revision>
  <dcterms:created xsi:type="dcterms:W3CDTF">2023-02-28T02:39:35Z</dcterms:created>
  <dcterms:modified xsi:type="dcterms:W3CDTF">2023-05-25T04:08:23Z</dcterms:modified>
</cp:coreProperties>
</file>