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147468567" r:id="rId2"/>
    <p:sldId id="2147468648" r:id="rId3"/>
    <p:sldId id="2147468649" r:id="rId4"/>
    <p:sldId id="2147468654" r:id="rId5"/>
    <p:sldId id="2147468657" r:id="rId6"/>
    <p:sldId id="2147468655" r:id="rId7"/>
    <p:sldId id="2147468656" r:id="rId8"/>
    <p:sldId id="2147468652" r:id="rId9"/>
    <p:sldId id="214746860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E74"/>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80500" autoAdjust="0"/>
  </p:normalViewPr>
  <p:slideViewPr>
    <p:cSldViewPr snapToGrid="0">
      <p:cViewPr varScale="1">
        <p:scale>
          <a:sx n="58" d="100"/>
          <a:sy n="58" d="100"/>
        </p:scale>
        <p:origin x="10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89B7-0299-4DAD-ADF2-6A6E078B370C}" type="datetimeFigureOut">
              <a:rPr lang="en-IN" smtClean="0"/>
              <a:t>05-06-2023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62078-F969-4666-A060-AA5DF58C3FF2}" type="slidenum">
              <a:rPr lang="en-IN" smtClean="0"/>
              <a:t>‹#›</a:t>
            </a:fld>
            <a:endParaRPr lang="en-IN" dirty="0"/>
          </a:p>
        </p:txBody>
      </p:sp>
    </p:spTree>
    <p:extLst>
      <p:ext uri="{BB962C8B-B14F-4D97-AF65-F5344CB8AC3E}">
        <p14:creationId xmlns:p14="http://schemas.microsoft.com/office/powerpoint/2010/main" val="2659706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these special occasions, the incoming request will be much higher, compared to the rest of the days. On these days the servers should be able to handle millions of concurrent request. Otherwise there will be huge revenue loss for the organization, because customers will look for alternatives. </a:t>
            </a:r>
          </a:p>
          <a:p>
            <a:endParaRPr lang="en-US" dirty="0"/>
          </a:p>
          <a:p>
            <a:r>
              <a:rPr lang="en-US" dirty="0"/>
              <a:t>Lets assume that on of the server of amazon, on the day of great Indian festival just crashed due to high load, that in turn kicked out a running container that was responsible for providing database sync between two database pods in  a Kubernetes cluster. That </a:t>
            </a:r>
            <a:r>
              <a:rPr lang="en-US" dirty="0" err="1"/>
              <a:t>inturn</a:t>
            </a:r>
            <a:r>
              <a:rPr lang="en-US" dirty="0"/>
              <a:t> caused those database pods to fail and that database was used by the product service, to display the product details, also stopped working because the database  became unavailable. Then the application that dependent on the product service could not display the products when users in the </a:t>
            </a:r>
            <a:r>
              <a:rPr lang="en-US" dirty="0" err="1"/>
              <a:t>ui</a:t>
            </a:r>
            <a:r>
              <a:rPr lang="en-US" dirty="0"/>
              <a:t> anymore.</a:t>
            </a:r>
            <a:endParaRPr lang="en-IN" dirty="0"/>
          </a:p>
        </p:txBody>
      </p:sp>
      <p:sp>
        <p:nvSpPr>
          <p:cNvPr id="4" name="Slide Number Placeholder 3"/>
          <p:cNvSpPr>
            <a:spLocks noGrp="1"/>
          </p:cNvSpPr>
          <p:nvPr>
            <p:ph type="sldNum" sz="quarter" idx="5"/>
          </p:nvPr>
        </p:nvSpPr>
        <p:spPr/>
        <p:txBody>
          <a:bodyPr/>
          <a:lstStyle/>
          <a:p>
            <a:fld id="{03062078-F969-4666-A060-AA5DF58C3FF2}" type="slidenum">
              <a:rPr lang="en-IN" smtClean="0"/>
              <a:t>2</a:t>
            </a:fld>
            <a:endParaRPr lang="en-IN" dirty="0"/>
          </a:p>
        </p:txBody>
      </p:sp>
    </p:spTree>
    <p:extLst>
      <p:ext uri="{BB962C8B-B14F-4D97-AF65-F5344CB8AC3E}">
        <p14:creationId xmlns:p14="http://schemas.microsoft.com/office/powerpoint/2010/main" val="156020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problem statement will be how to verify the incoming traffic request, application loading time, is our application able to handle these much request. How  much time each request takes to serve. No .of traffic coming to the application.</a:t>
            </a:r>
            <a:endParaRPr lang="en-IN" dirty="0"/>
          </a:p>
        </p:txBody>
      </p:sp>
      <p:sp>
        <p:nvSpPr>
          <p:cNvPr id="4" name="Slide Number Placeholder 3"/>
          <p:cNvSpPr>
            <a:spLocks noGrp="1"/>
          </p:cNvSpPr>
          <p:nvPr>
            <p:ph type="sldNum" sz="quarter" idx="5"/>
          </p:nvPr>
        </p:nvSpPr>
        <p:spPr/>
        <p:txBody>
          <a:bodyPr/>
          <a:lstStyle/>
          <a:p>
            <a:fld id="{03062078-F969-4666-A060-AA5DF58C3FF2}" type="slidenum">
              <a:rPr lang="en-IN" smtClean="0"/>
              <a:t>3</a:t>
            </a:fld>
            <a:endParaRPr lang="en-IN" dirty="0"/>
          </a:p>
        </p:txBody>
      </p:sp>
    </p:spTree>
    <p:extLst>
      <p:ext uri="{BB962C8B-B14F-4D97-AF65-F5344CB8AC3E}">
        <p14:creationId xmlns:p14="http://schemas.microsoft.com/office/powerpoint/2010/main" val="1657745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JMeter allows you to simulate various It is primarily used for load testing, stress testing, and performance measurement of web applications or other software systems. scenarios to evaluate the performance and behavior of your application under different load conditions.</a:t>
            </a:r>
            <a:endParaRPr lang="en-IN" dirty="0"/>
          </a:p>
        </p:txBody>
      </p:sp>
      <p:sp>
        <p:nvSpPr>
          <p:cNvPr id="4" name="Slide Number Placeholder 3"/>
          <p:cNvSpPr>
            <a:spLocks noGrp="1"/>
          </p:cNvSpPr>
          <p:nvPr>
            <p:ph type="sldNum" sz="quarter" idx="5"/>
          </p:nvPr>
        </p:nvSpPr>
        <p:spPr/>
        <p:txBody>
          <a:bodyPr/>
          <a:lstStyle/>
          <a:p>
            <a:fld id="{03062078-F969-4666-A060-AA5DF58C3FF2}" type="slidenum">
              <a:rPr lang="en-IN" smtClean="0"/>
              <a:t>4</a:t>
            </a:fld>
            <a:endParaRPr lang="en-IN" dirty="0"/>
          </a:p>
        </p:txBody>
      </p:sp>
    </p:spTree>
    <p:extLst>
      <p:ext uri="{BB962C8B-B14F-4D97-AF65-F5344CB8AC3E}">
        <p14:creationId xmlns:p14="http://schemas.microsoft.com/office/powerpoint/2010/main" val="3918756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JMeter allows you to simulate various It is primarily used for load testing, stress testing, and performance measurement of web applications or other software systems. scenarios to evaluate the performance and behavior of your application under different load conditions.</a:t>
            </a:r>
            <a:endParaRPr lang="en-IN" dirty="0"/>
          </a:p>
        </p:txBody>
      </p:sp>
      <p:sp>
        <p:nvSpPr>
          <p:cNvPr id="4" name="Slide Number Placeholder 3"/>
          <p:cNvSpPr>
            <a:spLocks noGrp="1"/>
          </p:cNvSpPr>
          <p:nvPr>
            <p:ph type="sldNum" sz="quarter" idx="5"/>
          </p:nvPr>
        </p:nvSpPr>
        <p:spPr/>
        <p:txBody>
          <a:bodyPr/>
          <a:lstStyle/>
          <a:p>
            <a:fld id="{03062078-F969-4666-A060-AA5DF58C3FF2}" type="slidenum">
              <a:rPr lang="en-IN" smtClean="0"/>
              <a:t>5</a:t>
            </a:fld>
            <a:endParaRPr lang="en-IN" dirty="0"/>
          </a:p>
        </p:txBody>
      </p:sp>
    </p:spTree>
    <p:extLst>
      <p:ext uri="{BB962C8B-B14F-4D97-AF65-F5344CB8AC3E}">
        <p14:creationId xmlns:p14="http://schemas.microsoft.com/office/powerpoint/2010/main" val="3999657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-&gt; a software that enables two applications to communicate with each other.</a:t>
            </a:r>
          </a:p>
          <a:p>
            <a:r>
              <a:rPr lang="en-US" dirty="0"/>
              <a:t>Latency: </a:t>
            </a:r>
            <a:r>
              <a:rPr lang="en-US" b="0" i="0" dirty="0">
                <a:solidFill>
                  <a:srgbClr val="E2EEFF"/>
                </a:solidFill>
                <a:effectLst/>
                <a:latin typeface="Google Sans"/>
              </a:rPr>
              <a:t>how long it takes your infrastructure to respond to an API request</a:t>
            </a:r>
          </a:p>
          <a:p>
            <a:r>
              <a:rPr lang="en-US" b="0" i="0" dirty="0">
                <a:solidFill>
                  <a:srgbClr val="E2EEFF"/>
                </a:solidFill>
                <a:effectLst/>
                <a:latin typeface="Google Sans"/>
              </a:rPr>
              <a:t>Load time: </a:t>
            </a:r>
            <a:endParaRPr lang="en-IN" dirty="0"/>
          </a:p>
        </p:txBody>
      </p:sp>
      <p:sp>
        <p:nvSpPr>
          <p:cNvPr id="4" name="Slide Number Placeholder 3"/>
          <p:cNvSpPr>
            <a:spLocks noGrp="1"/>
          </p:cNvSpPr>
          <p:nvPr>
            <p:ph type="sldNum" sz="quarter" idx="5"/>
          </p:nvPr>
        </p:nvSpPr>
        <p:spPr/>
        <p:txBody>
          <a:bodyPr/>
          <a:lstStyle/>
          <a:p>
            <a:fld id="{03062078-F969-4666-A060-AA5DF58C3FF2}" type="slidenum">
              <a:rPr lang="en-IN" smtClean="0"/>
              <a:t>6</a:t>
            </a:fld>
            <a:endParaRPr lang="en-IN" dirty="0"/>
          </a:p>
        </p:txBody>
      </p:sp>
    </p:spTree>
    <p:extLst>
      <p:ext uri="{BB962C8B-B14F-4D97-AF65-F5344CB8AC3E}">
        <p14:creationId xmlns:p14="http://schemas.microsoft.com/office/powerpoint/2010/main" val="1207066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testing is </a:t>
            </a:r>
            <a:r>
              <a:rPr lang="en-US" dirty="0" err="1"/>
              <a:t>theprocess</a:t>
            </a:r>
            <a:r>
              <a:rPr lang="en-US" dirty="0"/>
              <a:t> to test the capability of a system during normal and high load.</a:t>
            </a:r>
          </a:p>
          <a:p>
            <a:r>
              <a:rPr lang="en-US" dirty="0"/>
              <a:t>Test a mail server with 1000s of concurrent users, test a printer with 1000 of documents. Load testing will determine how much load the system can handle. The testing determines the </a:t>
            </a:r>
            <a:r>
              <a:rPr lang="en-US" dirty="0" err="1"/>
              <a:t>limitatiions</a:t>
            </a:r>
            <a:r>
              <a:rPr lang="en-US" dirty="0"/>
              <a:t> of the </a:t>
            </a:r>
            <a:r>
              <a:rPr lang="en-US" dirty="0" err="1"/>
              <a:t>exixting</a:t>
            </a:r>
            <a:r>
              <a:rPr lang="en-US" dirty="0"/>
              <a:t> configurations, </a:t>
            </a:r>
            <a:r>
              <a:rPr lang="en-US" dirty="0" err="1"/>
              <a:t>cpu</a:t>
            </a:r>
            <a:r>
              <a:rPr lang="en-US" dirty="0"/>
              <a:t> maximization, network bottleneck, memory limitations</a:t>
            </a:r>
            <a:endParaRPr lang="en-IN" dirty="0"/>
          </a:p>
        </p:txBody>
      </p:sp>
      <p:sp>
        <p:nvSpPr>
          <p:cNvPr id="4" name="Slide Number Placeholder 3"/>
          <p:cNvSpPr>
            <a:spLocks noGrp="1"/>
          </p:cNvSpPr>
          <p:nvPr>
            <p:ph type="sldNum" sz="quarter" idx="5"/>
          </p:nvPr>
        </p:nvSpPr>
        <p:spPr/>
        <p:txBody>
          <a:bodyPr/>
          <a:lstStyle/>
          <a:p>
            <a:fld id="{03062078-F969-4666-A060-AA5DF58C3FF2}" type="slidenum">
              <a:rPr lang="en-IN" smtClean="0"/>
              <a:t>7</a:t>
            </a:fld>
            <a:endParaRPr lang="en-IN" dirty="0"/>
          </a:p>
        </p:txBody>
      </p:sp>
    </p:spTree>
    <p:extLst>
      <p:ext uri="{BB962C8B-B14F-4D97-AF65-F5344CB8AC3E}">
        <p14:creationId xmlns:p14="http://schemas.microsoft.com/office/powerpoint/2010/main" val="3811806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ADDA-510D-4A62-AA23-7B9EB39E80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45DD70-0D86-4A43-B035-1057A4C22E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FE7608-5807-49FF-92EA-0313E7C94A08}"/>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2ECAB11C-72D2-4B0B-A843-87E80597CD9A}"/>
              </a:ext>
            </a:extLst>
          </p:cNvPr>
          <p:cNvSpPr>
            <a:spLocks noGrp="1"/>
          </p:cNvSpPr>
          <p:nvPr>
            <p:ph type="ftr" sz="quarter" idx="11"/>
          </p:nvPr>
        </p:nvSpPr>
        <p:spPr/>
        <p:txBody>
          <a:bodyPr/>
          <a:lstStyle/>
          <a:p>
            <a:r>
              <a:rPr lang="en-US" dirty="0"/>
              <a:t>Confidential and Proprietary. ©2023 UST Inc</a:t>
            </a:r>
            <a:endParaRPr lang="en-IN" dirty="0"/>
          </a:p>
        </p:txBody>
      </p:sp>
      <p:sp>
        <p:nvSpPr>
          <p:cNvPr id="6" name="Slide Number Placeholder 5">
            <a:extLst>
              <a:ext uri="{FF2B5EF4-FFF2-40B4-BE49-F238E27FC236}">
                <a16:creationId xmlns:a16="http://schemas.microsoft.com/office/drawing/2014/main" id="{44F51592-4483-4004-8019-1292AAA1D2CA}"/>
              </a:ext>
            </a:extLst>
          </p:cNvPr>
          <p:cNvSpPr>
            <a:spLocks noGrp="1"/>
          </p:cNvSpPr>
          <p:nvPr>
            <p:ph type="sldNum" sz="quarter" idx="12"/>
          </p:nvPr>
        </p:nvSpPr>
        <p:spPr/>
        <p:txBody>
          <a:bodyPr/>
          <a:lstStyle/>
          <a:p>
            <a:fld id="{D4C40640-FB97-403C-ACEE-868BB27D48AD}" type="slidenum">
              <a:rPr lang="en-IN" smtClean="0"/>
              <a:t>‹#›</a:t>
            </a:fld>
            <a:endParaRPr lang="en-IN" dirty="0"/>
          </a:p>
        </p:txBody>
      </p:sp>
    </p:spTree>
    <p:extLst>
      <p:ext uri="{BB962C8B-B14F-4D97-AF65-F5344CB8AC3E}">
        <p14:creationId xmlns:p14="http://schemas.microsoft.com/office/powerpoint/2010/main" val="3849086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9AA1-C343-4A77-A735-2BC02D0E85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0B6B86-C5AB-46BD-8DC0-93F4905DD8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E24A7-A7A1-49F3-8C77-CE2D4A088CD5}"/>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3B9BD60E-9A5F-4760-BE06-DD32151C8EAA}"/>
              </a:ext>
            </a:extLst>
          </p:cNvPr>
          <p:cNvSpPr>
            <a:spLocks noGrp="1"/>
          </p:cNvSpPr>
          <p:nvPr>
            <p:ph type="ftr" sz="quarter" idx="11"/>
          </p:nvPr>
        </p:nvSpPr>
        <p:spPr/>
        <p:txBody>
          <a:bodyPr/>
          <a:lstStyle/>
          <a:p>
            <a:r>
              <a:rPr lang="en-US" dirty="0"/>
              <a:t>Confidential and Proprietary. ©2023 UST Inc</a:t>
            </a:r>
            <a:endParaRPr lang="en-IN" dirty="0"/>
          </a:p>
        </p:txBody>
      </p:sp>
      <p:sp>
        <p:nvSpPr>
          <p:cNvPr id="6" name="Slide Number Placeholder 5">
            <a:extLst>
              <a:ext uri="{FF2B5EF4-FFF2-40B4-BE49-F238E27FC236}">
                <a16:creationId xmlns:a16="http://schemas.microsoft.com/office/drawing/2014/main" id="{319AE1EB-D5F5-4510-A3D2-60E20BF52CA9}"/>
              </a:ext>
            </a:extLst>
          </p:cNvPr>
          <p:cNvSpPr>
            <a:spLocks noGrp="1"/>
          </p:cNvSpPr>
          <p:nvPr>
            <p:ph type="sldNum" sz="quarter" idx="12"/>
          </p:nvPr>
        </p:nvSpPr>
        <p:spPr/>
        <p:txBody>
          <a:bodyPr/>
          <a:lstStyle/>
          <a:p>
            <a:fld id="{D4C40640-FB97-403C-ACEE-868BB27D48AD}" type="slidenum">
              <a:rPr lang="en-IN" smtClean="0"/>
              <a:t>‹#›</a:t>
            </a:fld>
            <a:endParaRPr lang="en-IN" dirty="0"/>
          </a:p>
        </p:txBody>
      </p:sp>
    </p:spTree>
    <p:extLst>
      <p:ext uri="{BB962C8B-B14F-4D97-AF65-F5344CB8AC3E}">
        <p14:creationId xmlns:p14="http://schemas.microsoft.com/office/powerpoint/2010/main" val="3913855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B1577-0011-4B2D-B972-1ABBA93D75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6CDFC4-A09A-4048-B1F9-A247875441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F77EF8-5F71-4786-ABF5-3EC7CB9BB70C}"/>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D73A0FCA-7D1A-4DBF-BDCC-7F6CE0B3EA5F}"/>
              </a:ext>
            </a:extLst>
          </p:cNvPr>
          <p:cNvSpPr>
            <a:spLocks noGrp="1"/>
          </p:cNvSpPr>
          <p:nvPr>
            <p:ph type="ftr" sz="quarter" idx="11"/>
          </p:nvPr>
        </p:nvSpPr>
        <p:spPr/>
        <p:txBody>
          <a:bodyPr/>
          <a:lstStyle/>
          <a:p>
            <a:r>
              <a:rPr lang="en-US" dirty="0"/>
              <a:t>Confidential and Proprietary. ©2023 UST Inc</a:t>
            </a:r>
            <a:endParaRPr lang="en-IN" dirty="0"/>
          </a:p>
        </p:txBody>
      </p:sp>
      <p:sp>
        <p:nvSpPr>
          <p:cNvPr id="6" name="Slide Number Placeholder 5">
            <a:extLst>
              <a:ext uri="{FF2B5EF4-FFF2-40B4-BE49-F238E27FC236}">
                <a16:creationId xmlns:a16="http://schemas.microsoft.com/office/drawing/2014/main" id="{52100A33-6441-499C-A6DA-5AB79EF25794}"/>
              </a:ext>
            </a:extLst>
          </p:cNvPr>
          <p:cNvSpPr>
            <a:spLocks noGrp="1"/>
          </p:cNvSpPr>
          <p:nvPr>
            <p:ph type="sldNum" sz="quarter" idx="12"/>
          </p:nvPr>
        </p:nvSpPr>
        <p:spPr/>
        <p:txBody>
          <a:bodyPr/>
          <a:lstStyle/>
          <a:p>
            <a:fld id="{D4C40640-FB97-403C-ACEE-868BB27D48AD}" type="slidenum">
              <a:rPr lang="en-IN" smtClean="0"/>
              <a:t>‹#›</a:t>
            </a:fld>
            <a:endParaRPr lang="en-IN" dirty="0"/>
          </a:p>
        </p:txBody>
      </p:sp>
    </p:spTree>
    <p:extLst>
      <p:ext uri="{BB962C8B-B14F-4D97-AF65-F5344CB8AC3E}">
        <p14:creationId xmlns:p14="http://schemas.microsoft.com/office/powerpoint/2010/main" val="331666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 Photo 01">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dirty="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dirty="0"/>
              <a:t>[Click icon to insert photo]</a:t>
            </a:r>
          </a:p>
        </p:txBody>
      </p:sp>
    </p:spTree>
    <p:extLst>
      <p:ext uri="{BB962C8B-B14F-4D97-AF65-F5344CB8AC3E}">
        <p14:creationId xmlns:p14="http://schemas.microsoft.com/office/powerpoint/2010/main" val="8054402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4090">
          <p15:clr>
            <a:srgbClr val="FBAE40"/>
          </p15:clr>
        </p15:guide>
        <p15:guide id="2" pos="748">
          <p15:clr>
            <a:srgbClr val="FBAE40"/>
          </p15:clr>
        </p15:guide>
        <p15:guide id="3" pos="4192">
          <p15:clr>
            <a:srgbClr val="FBAE40"/>
          </p15:clr>
        </p15:guide>
        <p15:guide id="4" pos="4004">
          <p15:clr>
            <a:srgbClr val="FBAE40"/>
          </p15:clr>
        </p15:guide>
        <p15:guide id="5" orient="horz" pos="77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dirty="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dirty="0"/>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dirty="0">
                <a:solidFill>
                  <a:schemeClr val="bg1"/>
                </a:solidFill>
              </a:rPr>
              <a:t>ust.com</a:t>
            </a:r>
          </a:p>
        </p:txBody>
      </p:sp>
    </p:spTree>
    <p:extLst>
      <p:ext uri="{BB962C8B-B14F-4D97-AF65-F5344CB8AC3E}">
        <p14:creationId xmlns:p14="http://schemas.microsoft.com/office/powerpoint/2010/main" val="11418782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pos="5788">
          <p15:clr>
            <a:srgbClr val="FBAE40"/>
          </p15:clr>
        </p15:guide>
        <p15:guide id="5" orient="horz" pos="4090">
          <p15:clr>
            <a:srgbClr val="FBAE40"/>
          </p15:clr>
        </p15:guide>
        <p15:guide id="6" pos="559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7A9A-CC06-4E34-A493-20433DC86D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81B12D-0C5F-4933-87EC-402C0BBF36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211C66-820C-43CA-99E7-A8C7EF0D02B3}"/>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00E1B324-6008-4CAE-A167-C95CBB31458E}"/>
              </a:ext>
            </a:extLst>
          </p:cNvPr>
          <p:cNvSpPr>
            <a:spLocks noGrp="1"/>
          </p:cNvSpPr>
          <p:nvPr>
            <p:ph type="ftr" sz="quarter" idx="11"/>
          </p:nvPr>
        </p:nvSpPr>
        <p:spPr/>
        <p:txBody>
          <a:bodyPr/>
          <a:lstStyle/>
          <a:p>
            <a:r>
              <a:rPr lang="en-US" dirty="0"/>
              <a:t>Confidential and Proprietary. ©2023 UST Inc</a:t>
            </a:r>
            <a:endParaRPr lang="en-IN" dirty="0"/>
          </a:p>
        </p:txBody>
      </p:sp>
      <p:sp>
        <p:nvSpPr>
          <p:cNvPr id="6" name="Slide Number Placeholder 5">
            <a:extLst>
              <a:ext uri="{FF2B5EF4-FFF2-40B4-BE49-F238E27FC236}">
                <a16:creationId xmlns:a16="http://schemas.microsoft.com/office/drawing/2014/main" id="{886C52E7-AEAB-4100-AB62-B8E4B611B9E9}"/>
              </a:ext>
            </a:extLst>
          </p:cNvPr>
          <p:cNvSpPr>
            <a:spLocks noGrp="1"/>
          </p:cNvSpPr>
          <p:nvPr>
            <p:ph type="sldNum" sz="quarter" idx="12"/>
          </p:nvPr>
        </p:nvSpPr>
        <p:spPr/>
        <p:txBody>
          <a:bodyPr/>
          <a:lstStyle/>
          <a:p>
            <a:fld id="{D4C40640-FB97-403C-ACEE-868BB27D48AD}" type="slidenum">
              <a:rPr lang="en-IN" smtClean="0"/>
              <a:t>‹#›</a:t>
            </a:fld>
            <a:endParaRPr lang="en-IN" dirty="0"/>
          </a:p>
        </p:txBody>
      </p:sp>
    </p:spTree>
    <p:extLst>
      <p:ext uri="{BB962C8B-B14F-4D97-AF65-F5344CB8AC3E}">
        <p14:creationId xmlns:p14="http://schemas.microsoft.com/office/powerpoint/2010/main" val="2674750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F6FC-DB27-429A-9CB2-20782FFAC1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7ED51D-FD6E-4125-A6B0-51212F389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7103E1-3D15-46EC-BE67-3D94338A7753}"/>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516123A8-4FE8-4525-9FBB-B858C8F3CF45}"/>
              </a:ext>
            </a:extLst>
          </p:cNvPr>
          <p:cNvSpPr>
            <a:spLocks noGrp="1"/>
          </p:cNvSpPr>
          <p:nvPr>
            <p:ph type="ftr" sz="quarter" idx="11"/>
          </p:nvPr>
        </p:nvSpPr>
        <p:spPr/>
        <p:txBody>
          <a:bodyPr/>
          <a:lstStyle/>
          <a:p>
            <a:r>
              <a:rPr lang="en-US" dirty="0"/>
              <a:t>Confidential and Proprietary. ©2023 UST Inc</a:t>
            </a:r>
            <a:endParaRPr lang="en-IN" dirty="0"/>
          </a:p>
        </p:txBody>
      </p:sp>
      <p:sp>
        <p:nvSpPr>
          <p:cNvPr id="6" name="Slide Number Placeholder 5">
            <a:extLst>
              <a:ext uri="{FF2B5EF4-FFF2-40B4-BE49-F238E27FC236}">
                <a16:creationId xmlns:a16="http://schemas.microsoft.com/office/drawing/2014/main" id="{93F8D064-015C-4868-9063-F2510CBCE7E5}"/>
              </a:ext>
            </a:extLst>
          </p:cNvPr>
          <p:cNvSpPr>
            <a:spLocks noGrp="1"/>
          </p:cNvSpPr>
          <p:nvPr>
            <p:ph type="sldNum" sz="quarter" idx="12"/>
          </p:nvPr>
        </p:nvSpPr>
        <p:spPr/>
        <p:txBody>
          <a:bodyPr/>
          <a:lstStyle/>
          <a:p>
            <a:fld id="{D4C40640-FB97-403C-ACEE-868BB27D48AD}" type="slidenum">
              <a:rPr lang="en-IN" smtClean="0"/>
              <a:t>‹#›</a:t>
            </a:fld>
            <a:endParaRPr lang="en-IN" dirty="0"/>
          </a:p>
        </p:txBody>
      </p:sp>
    </p:spTree>
    <p:extLst>
      <p:ext uri="{BB962C8B-B14F-4D97-AF65-F5344CB8AC3E}">
        <p14:creationId xmlns:p14="http://schemas.microsoft.com/office/powerpoint/2010/main" val="1656771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1B0A-9817-46EF-84EE-A83A18A425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B309AD-2848-4747-9FB1-08E23FD584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E8C4C8-07CF-49B3-BA6C-E7C190F1D1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A8F5CD-8C86-4EF8-A5FD-1A91FFB89192}"/>
              </a:ext>
            </a:extLst>
          </p:cNvPr>
          <p:cNvSpPr>
            <a:spLocks noGrp="1"/>
          </p:cNvSpPr>
          <p:nvPr>
            <p:ph type="dt" sz="half" idx="10"/>
          </p:nvPr>
        </p:nvSpPr>
        <p:spPr/>
        <p:txBody>
          <a:bodyPr/>
          <a:lstStyle/>
          <a:p>
            <a:endParaRPr lang="en-IN" dirty="0"/>
          </a:p>
        </p:txBody>
      </p:sp>
      <p:sp>
        <p:nvSpPr>
          <p:cNvPr id="6" name="Footer Placeholder 5">
            <a:extLst>
              <a:ext uri="{FF2B5EF4-FFF2-40B4-BE49-F238E27FC236}">
                <a16:creationId xmlns:a16="http://schemas.microsoft.com/office/drawing/2014/main" id="{3AEEA3CA-45B2-4357-9AA3-0EA06777DB36}"/>
              </a:ext>
            </a:extLst>
          </p:cNvPr>
          <p:cNvSpPr>
            <a:spLocks noGrp="1"/>
          </p:cNvSpPr>
          <p:nvPr>
            <p:ph type="ftr" sz="quarter" idx="11"/>
          </p:nvPr>
        </p:nvSpPr>
        <p:spPr/>
        <p:txBody>
          <a:bodyPr/>
          <a:lstStyle/>
          <a:p>
            <a:r>
              <a:rPr lang="en-US" dirty="0"/>
              <a:t>Confidential and Proprietary. ©2023 UST Inc</a:t>
            </a:r>
            <a:endParaRPr lang="en-IN" dirty="0"/>
          </a:p>
        </p:txBody>
      </p:sp>
      <p:sp>
        <p:nvSpPr>
          <p:cNvPr id="7" name="Slide Number Placeholder 6">
            <a:extLst>
              <a:ext uri="{FF2B5EF4-FFF2-40B4-BE49-F238E27FC236}">
                <a16:creationId xmlns:a16="http://schemas.microsoft.com/office/drawing/2014/main" id="{3A24115B-E60F-48B8-9269-AA1EDF9A2206}"/>
              </a:ext>
            </a:extLst>
          </p:cNvPr>
          <p:cNvSpPr>
            <a:spLocks noGrp="1"/>
          </p:cNvSpPr>
          <p:nvPr>
            <p:ph type="sldNum" sz="quarter" idx="12"/>
          </p:nvPr>
        </p:nvSpPr>
        <p:spPr/>
        <p:txBody>
          <a:bodyPr/>
          <a:lstStyle/>
          <a:p>
            <a:fld id="{D4C40640-FB97-403C-ACEE-868BB27D48AD}" type="slidenum">
              <a:rPr lang="en-IN" smtClean="0"/>
              <a:t>‹#›</a:t>
            </a:fld>
            <a:endParaRPr lang="en-IN" dirty="0"/>
          </a:p>
        </p:txBody>
      </p:sp>
    </p:spTree>
    <p:extLst>
      <p:ext uri="{BB962C8B-B14F-4D97-AF65-F5344CB8AC3E}">
        <p14:creationId xmlns:p14="http://schemas.microsoft.com/office/powerpoint/2010/main" val="3014958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16FC-B317-42C1-8EB1-E71EF4E322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09F3FB-A622-4CC7-8DAB-12F36DFCE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C01926-DA8F-4000-AAAA-CC1E00CB51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104ACC-1CCB-469C-9A16-7BF24F7B5B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7CC84D-094B-4F3E-BDBF-61A2E5DBC5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3614FD-A205-4A9F-8271-3F5A9B317133}"/>
              </a:ext>
            </a:extLst>
          </p:cNvPr>
          <p:cNvSpPr>
            <a:spLocks noGrp="1"/>
          </p:cNvSpPr>
          <p:nvPr>
            <p:ph type="dt" sz="half" idx="10"/>
          </p:nvPr>
        </p:nvSpPr>
        <p:spPr/>
        <p:txBody>
          <a:bodyPr/>
          <a:lstStyle/>
          <a:p>
            <a:endParaRPr lang="en-IN" dirty="0"/>
          </a:p>
        </p:txBody>
      </p:sp>
      <p:sp>
        <p:nvSpPr>
          <p:cNvPr id="8" name="Footer Placeholder 7">
            <a:extLst>
              <a:ext uri="{FF2B5EF4-FFF2-40B4-BE49-F238E27FC236}">
                <a16:creationId xmlns:a16="http://schemas.microsoft.com/office/drawing/2014/main" id="{DE79F5F8-FF35-414D-8F72-A5ECABE103F9}"/>
              </a:ext>
            </a:extLst>
          </p:cNvPr>
          <p:cNvSpPr>
            <a:spLocks noGrp="1"/>
          </p:cNvSpPr>
          <p:nvPr>
            <p:ph type="ftr" sz="quarter" idx="11"/>
          </p:nvPr>
        </p:nvSpPr>
        <p:spPr/>
        <p:txBody>
          <a:bodyPr/>
          <a:lstStyle/>
          <a:p>
            <a:r>
              <a:rPr lang="en-US" dirty="0"/>
              <a:t>Confidential and Proprietary. ©2023 UST Inc</a:t>
            </a:r>
            <a:endParaRPr lang="en-IN" dirty="0"/>
          </a:p>
        </p:txBody>
      </p:sp>
      <p:sp>
        <p:nvSpPr>
          <p:cNvPr id="9" name="Slide Number Placeholder 8">
            <a:extLst>
              <a:ext uri="{FF2B5EF4-FFF2-40B4-BE49-F238E27FC236}">
                <a16:creationId xmlns:a16="http://schemas.microsoft.com/office/drawing/2014/main" id="{52C96F01-0374-408B-9F8E-C8BC54C2D62C}"/>
              </a:ext>
            </a:extLst>
          </p:cNvPr>
          <p:cNvSpPr>
            <a:spLocks noGrp="1"/>
          </p:cNvSpPr>
          <p:nvPr>
            <p:ph type="sldNum" sz="quarter" idx="12"/>
          </p:nvPr>
        </p:nvSpPr>
        <p:spPr/>
        <p:txBody>
          <a:bodyPr/>
          <a:lstStyle/>
          <a:p>
            <a:fld id="{D4C40640-FB97-403C-ACEE-868BB27D48AD}" type="slidenum">
              <a:rPr lang="en-IN" smtClean="0"/>
              <a:t>‹#›</a:t>
            </a:fld>
            <a:endParaRPr lang="en-IN" dirty="0"/>
          </a:p>
        </p:txBody>
      </p:sp>
    </p:spTree>
    <p:extLst>
      <p:ext uri="{BB962C8B-B14F-4D97-AF65-F5344CB8AC3E}">
        <p14:creationId xmlns:p14="http://schemas.microsoft.com/office/powerpoint/2010/main" val="1662841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4D83-745D-4102-A027-7A095253CF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DBD9F2-78C2-4268-AE3D-D1C02E7395BD}"/>
              </a:ext>
            </a:extLst>
          </p:cNvPr>
          <p:cNvSpPr>
            <a:spLocks noGrp="1"/>
          </p:cNvSpPr>
          <p:nvPr>
            <p:ph type="dt" sz="half" idx="10"/>
          </p:nvPr>
        </p:nvSpPr>
        <p:spPr/>
        <p:txBody>
          <a:bodyPr/>
          <a:lstStyle/>
          <a:p>
            <a:endParaRPr lang="en-IN" dirty="0"/>
          </a:p>
        </p:txBody>
      </p:sp>
      <p:sp>
        <p:nvSpPr>
          <p:cNvPr id="4" name="Footer Placeholder 3">
            <a:extLst>
              <a:ext uri="{FF2B5EF4-FFF2-40B4-BE49-F238E27FC236}">
                <a16:creationId xmlns:a16="http://schemas.microsoft.com/office/drawing/2014/main" id="{DEC82362-F2CD-4ABC-9198-4B00808B686E}"/>
              </a:ext>
            </a:extLst>
          </p:cNvPr>
          <p:cNvSpPr>
            <a:spLocks noGrp="1"/>
          </p:cNvSpPr>
          <p:nvPr>
            <p:ph type="ftr" sz="quarter" idx="11"/>
          </p:nvPr>
        </p:nvSpPr>
        <p:spPr/>
        <p:txBody>
          <a:bodyPr/>
          <a:lstStyle/>
          <a:p>
            <a:r>
              <a:rPr lang="en-US" dirty="0"/>
              <a:t>Confidential and Proprietary. ©2023 UST Inc</a:t>
            </a:r>
            <a:endParaRPr lang="en-IN" dirty="0"/>
          </a:p>
        </p:txBody>
      </p:sp>
      <p:sp>
        <p:nvSpPr>
          <p:cNvPr id="5" name="Slide Number Placeholder 4">
            <a:extLst>
              <a:ext uri="{FF2B5EF4-FFF2-40B4-BE49-F238E27FC236}">
                <a16:creationId xmlns:a16="http://schemas.microsoft.com/office/drawing/2014/main" id="{496BF211-2AB9-4750-A92E-77F4F9229705}"/>
              </a:ext>
            </a:extLst>
          </p:cNvPr>
          <p:cNvSpPr>
            <a:spLocks noGrp="1"/>
          </p:cNvSpPr>
          <p:nvPr>
            <p:ph type="sldNum" sz="quarter" idx="12"/>
          </p:nvPr>
        </p:nvSpPr>
        <p:spPr/>
        <p:txBody>
          <a:bodyPr/>
          <a:lstStyle/>
          <a:p>
            <a:fld id="{D4C40640-FB97-403C-ACEE-868BB27D48AD}" type="slidenum">
              <a:rPr lang="en-IN" smtClean="0"/>
              <a:t>‹#›</a:t>
            </a:fld>
            <a:endParaRPr lang="en-IN" dirty="0"/>
          </a:p>
        </p:txBody>
      </p:sp>
    </p:spTree>
    <p:extLst>
      <p:ext uri="{BB962C8B-B14F-4D97-AF65-F5344CB8AC3E}">
        <p14:creationId xmlns:p14="http://schemas.microsoft.com/office/powerpoint/2010/main" val="2226896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6E5908-1113-4885-9059-01A2E95422B2}"/>
              </a:ext>
            </a:extLst>
          </p:cNvPr>
          <p:cNvSpPr>
            <a:spLocks noGrp="1"/>
          </p:cNvSpPr>
          <p:nvPr>
            <p:ph type="dt" sz="half" idx="10"/>
          </p:nvPr>
        </p:nvSpPr>
        <p:spPr/>
        <p:txBody>
          <a:bodyPr/>
          <a:lstStyle/>
          <a:p>
            <a:endParaRPr lang="en-IN" dirty="0"/>
          </a:p>
        </p:txBody>
      </p:sp>
      <p:sp>
        <p:nvSpPr>
          <p:cNvPr id="3" name="Footer Placeholder 2">
            <a:extLst>
              <a:ext uri="{FF2B5EF4-FFF2-40B4-BE49-F238E27FC236}">
                <a16:creationId xmlns:a16="http://schemas.microsoft.com/office/drawing/2014/main" id="{60C5CBC5-9094-43BC-A467-6469F4DE2DE3}"/>
              </a:ext>
            </a:extLst>
          </p:cNvPr>
          <p:cNvSpPr>
            <a:spLocks noGrp="1"/>
          </p:cNvSpPr>
          <p:nvPr>
            <p:ph type="ftr" sz="quarter" idx="11"/>
          </p:nvPr>
        </p:nvSpPr>
        <p:spPr/>
        <p:txBody>
          <a:bodyPr/>
          <a:lstStyle/>
          <a:p>
            <a:r>
              <a:rPr lang="en-US" dirty="0"/>
              <a:t>Confidential and Proprietary. ©2023 UST Inc</a:t>
            </a:r>
            <a:endParaRPr lang="en-IN" dirty="0"/>
          </a:p>
        </p:txBody>
      </p:sp>
      <p:sp>
        <p:nvSpPr>
          <p:cNvPr id="4" name="Slide Number Placeholder 3">
            <a:extLst>
              <a:ext uri="{FF2B5EF4-FFF2-40B4-BE49-F238E27FC236}">
                <a16:creationId xmlns:a16="http://schemas.microsoft.com/office/drawing/2014/main" id="{EA14EE8E-45CC-444C-9E82-8698DB05896C}"/>
              </a:ext>
            </a:extLst>
          </p:cNvPr>
          <p:cNvSpPr>
            <a:spLocks noGrp="1"/>
          </p:cNvSpPr>
          <p:nvPr>
            <p:ph type="sldNum" sz="quarter" idx="12"/>
          </p:nvPr>
        </p:nvSpPr>
        <p:spPr/>
        <p:txBody>
          <a:bodyPr/>
          <a:lstStyle/>
          <a:p>
            <a:fld id="{D4C40640-FB97-403C-ACEE-868BB27D48AD}" type="slidenum">
              <a:rPr lang="en-IN" smtClean="0"/>
              <a:t>‹#›</a:t>
            </a:fld>
            <a:endParaRPr lang="en-IN" dirty="0"/>
          </a:p>
        </p:txBody>
      </p:sp>
    </p:spTree>
    <p:extLst>
      <p:ext uri="{BB962C8B-B14F-4D97-AF65-F5344CB8AC3E}">
        <p14:creationId xmlns:p14="http://schemas.microsoft.com/office/powerpoint/2010/main" val="3855651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3AD8-3467-4394-BFB6-5DEA42D54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1EF4DD-877F-4687-8687-96A067B2C4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C8FD72-0C93-4A0D-A5E4-1FB6E50D9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51D7A-AC50-4504-9B29-8A3BEC60F804}"/>
              </a:ext>
            </a:extLst>
          </p:cNvPr>
          <p:cNvSpPr>
            <a:spLocks noGrp="1"/>
          </p:cNvSpPr>
          <p:nvPr>
            <p:ph type="dt" sz="half" idx="10"/>
          </p:nvPr>
        </p:nvSpPr>
        <p:spPr/>
        <p:txBody>
          <a:bodyPr/>
          <a:lstStyle/>
          <a:p>
            <a:endParaRPr lang="en-IN" dirty="0"/>
          </a:p>
        </p:txBody>
      </p:sp>
      <p:sp>
        <p:nvSpPr>
          <p:cNvPr id="6" name="Footer Placeholder 5">
            <a:extLst>
              <a:ext uri="{FF2B5EF4-FFF2-40B4-BE49-F238E27FC236}">
                <a16:creationId xmlns:a16="http://schemas.microsoft.com/office/drawing/2014/main" id="{2AB535A7-EB56-4A0C-BE51-A82CAA9AE6DD}"/>
              </a:ext>
            </a:extLst>
          </p:cNvPr>
          <p:cNvSpPr>
            <a:spLocks noGrp="1"/>
          </p:cNvSpPr>
          <p:nvPr>
            <p:ph type="ftr" sz="quarter" idx="11"/>
          </p:nvPr>
        </p:nvSpPr>
        <p:spPr/>
        <p:txBody>
          <a:bodyPr/>
          <a:lstStyle/>
          <a:p>
            <a:r>
              <a:rPr lang="en-US" dirty="0"/>
              <a:t>Confidential and Proprietary. ©2023 UST Inc</a:t>
            </a:r>
            <a:endParaRPr lang="en-IN" dirty="0"/>
          </a:p>
        </p:txBody>
      </p:sp>
      <p:sp>
        <p:nvSpPr>
          <p:cNvPr id="7" name="Slide Number Placeholder 6">
            <a:extLst>
              <a:ext uri="{FF2B5EF4-FFF2-40B4-BE49-F238E27FC236}">
                <a16:creationId xmlns:a16="http://schemas.microsoft.com/office/drawing/2014/main" id="{AA3AC088-34AE-44B7-8068-41EF86FD85FD}"/>
              </a:ext>
            </a:extLst>
          </p:cNvPr>
          <p:cNvSpPr>
            <a:spLocks noGrp="1"/>
          </p:cNvSpPr>
          <p:nvPr>
            <p:ph type="sldNum" sz="quarter" idx="12"/>
          </p:nvPr>
        </p:nvSpPr>
        <p:spPr/>
        <p:txBody>
          <a:bodyPr/>
          <a:lstStyle/>
          <a:p>
            <a:fld id="{D4C40640-FB97-403C-ACEE-868BB27D48AD}" type="slidenum">
              <a:rPr lang="en-IN" smtClean="0"/>
              <a:t>‹#›</a:t>
            </a:fld>
            <a:endParaRPr lang="en-IN" dirty="0"/>
          </a:p>
        </p:txBody>
      </p:sp>
    </p:spTree>
    <p:extLst>
      <p:ext uri="{BB962C8B-B14F-4D97-AF65-F5344CB8AC3E}">
        <p14:creationId xmlns:p14="http://schemas.microsoft.com/office/powerpoint/2010/main" val="2531964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211F-32D8-4990-B7B4-4F7DB5E9C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87B6A6-B01A-4B32-8654-28E10B572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1B602A4-89A1-4A23-AA9A-BA144F361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F663A-A2FB-4D29-9A62-42C1FB78DFE9}"/>
              </a:ext>
            </a:extLst>
          </p:cNvPr>
          <p:cNvSpPr>
            <a:spLocks noGrp="1"/>
          </p:cNvSpPr>
          <p:nvPr>
            <p:ph type="dt" sz="half" idx="10"/>
          </p:nvPr>
        </p:nvSpPr>
        <p:spPr/>
        <p:txBody>
          <a:bodyPr/>
          <a:lstStyle/>
          <a:p>
            <a:endParaRPr lang="en-IN" dirty="0"/>
          </a:p>
        </p:txBody>
      </p:sp>
      <p:sp>
        <p:nvSpPr>
          <p:cNvPr id="6" name="Footer Placeholder 5">
            <a:extLst>
              <a:ext uri="{FF2B5EF4-FFF2-40B4-BE49-F238E27FC236}">
                <a16:creationId xmlns:a16="http://schemas.microsoft.com/office/drawing/2014/main" id="{67CDE2C0-6A02-4386-B7DE-E7096C1D81B7}"/>
              </a:ext>
            </a:extLst>
          </p:cNvPr>
          <p:cNvSpPr>
            <a:spLocks noGrp="1"/>
          </p:cNvSpPr>
          <p:nvPr>
            <p:ph type="ftr" sz="quarter" idx="11"/>
          </p:nvPr>
        </p:nvSpPr>
        <p:spPr/>
        <p:txBody>
          <a:bodyPr/>
          <a:lstStyle/>
          <a:p>
            <a:r>
              <a:rPr lang="en-US" dirty="0"/>
              <a:t>Confidential and Proprietary. ©2023 UST Inc</a:t>
            </a:r>
            <a:endParaRPr lang="en-IN" dirty="0"/>
          </a:p>
        </p:txBody>
      </p:sp>
      <p:sp>
        <p:nvSpPr>
          <p:cNvPr id="7" name="Slide Number Placeholder 6">
            <a:extLst>
              <a:ext uri="{FF2B5EF4-FFF2-40B4-BE49-F238E27FC236}">
                <a16:creationId xmlns:a16="http://schemas.microsoft.com/office/drawing/2014/main" id="{654F3014-1E84-4964-B9A0-0399C7001193}"/>
              </a:ext>
            </a:extLst>
          </p:cNvPr>
          <p:cNvSpPr>
            <a:spLocks noGrp="1"/>
          </p:cNvSpPr>
          <p:nvPr>
            <p:ph type="sldNum" sz="quarter" idx="12"/>
          </p:nvPr>
        </p:nvSpPr>
        <p:spPr/>
        <p:txBody>
          <a:bodyPr/>
          <a:lstStyle/>
          <a:p>
            <a:fld id="{D4C40640-FB97-403C-ACEE-868BB27D48AD}" type="slidenum">
              <a:rPr lang="en-IN" smtClean="0"/>
              <a:t>‹#›</a:t>
            </a:fld>
            <a:endParaRPr lang="en-IN" dirty="0"/>
          </a:p>
        </p:txBody>
      </p:sp>
    </p:spTree>
    <p:extLst>
      <p:ext uri="{BB962C8B-B14F-4D97-AF65-F5344CB8AC3E}">
        <p14:creationId xmlns:p14="http://schemas.microsoft.com/office/powerpoint/2010/main" val="3289273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BE71A4-A5B3-4F72-AA69-CAC82014D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17FED5-09C3-4157-B1B3-03923221CE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50D87E-1FE5-4341-A29E-F9AF684B7C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dirty="0"/>
          </a:p>
        </p:txBody>
      </p:sp>
      <p:sp>
        <p:nvSpPr>
          <p:cNvPr id="5" name="Footer Placeholder 4">
            <a:extLst>
              <a:ext uri="{FF2B5EF4-FFF2-40B4-BE49-F238E27FC236}">
                <a16:creationId xmlns:a16="http://schemas.microsoft.com/office/drawing/2014/main" id="{B0598A1C-5B92-44A2-B032-00AC59F61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Confidential and Proprietary. ©2023 UST Inc</a:t>
            </a:r>
            <a:endParaRPr lang="en-IN" dirty="0"/>
          </a:p>
        </p:txBody>
      </p:sp>
      <p:sp>
        <p:nvSpPr>
          <p:cNvPr id="6" name="Slide Number Placeholder 5">
            <a:extLst>
              <a:ext uri="{FF2B5EF4-FFF2-40B4-BE49-F238E27FC236}">
                <a16:creationId xmlns:a16="http://schemas.microsoft.com/office/drawing/2014/main" id="{A3D9E3E0-5155-43DC-BC87-96C0F78366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C40640-FB97-403C-ACEE-868BB27D48AD}" type="slidenum">
              <a:rPr lang="en-IN" smtClean="0"/>
              <a:t>‹#›</a:t>
            </a:fld>
            <a:endParaRPr lang="en-IN" dirty="0"/>
          </a:p>
        </p:txBody>
      </p:sp>
    </p:spTree>
    <p:extLst>
      <p:ext uri="{BB962C8B-B14F-4D97-AF65-F5344CB8AC3E}">
        <p14:creationId xmlns:p14="http://schemas.microsoft.com/office/powerpoint/2010/main" val="3093104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ust.com/" TargetMode="Externa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AE90A-105A-3744-834B-FFAFB6BF8220}"/>
              </a:ext>
            </a:extLst>
          </p:cNvPr>
          <p:cNvSpPr>
            <a:spLocks noGrp="1"/>
          </p:cNvSpPr>
          <p:nvPr>
            <p:ph type="ctrTitle"/>
          </p:nvPr>
        </p:nvSpPr>
        <p:spPr>
          <a:xfrm>
            <a:off x="929640" y="1814205"/>
            <a:ext cx="5166360" cy="2304288"/>
          </a:xfrm>
        </p:spPr>
        <p:txBody>
          <a:bodyPr anchor="ctr">
            <a:normAutofit/>
          </a:bodyPr>
          <a:lstStyle/>
          <a:p>
            <a:pPr algn="ctr"/>
            <a:r>
              <a:rPr lang="en-US" sz="9600" b="1" dirty="0"/>
              <a:t>JMeter</a:t>
            </a:r>
          </a:p>
        </p:txBody>
      </p:sp>
      <p:pic>
        <p:nvPicPr>
          <p:cNvPr id="6" name="Picture 5" descr="A black background with red text&#10;&#10;Description automatically generated with low confidence">
            <a:extLst>
              <a:ext uri="{FF2B5EF4-FFF2-40B4-BE49-F238E27FC236}">
                <a16:creationId xmlns:a16="http://schemas.microsoft.com/office/drawing/2014/main" id="{6A67FDC2-47CB-464A-9C92-6319E17AE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3227" y="4320569"/>
            <a:ext cx="4962525" cy="1685925"/>
          </a:xfrm>
          <a:prstGeom prst="rect">
            <a:avLst/>
          </a:prstGeom>
        </p:spPr>
      </p:pic>
      <p:sp>
        <p:nvSpPr>
          <p:cNvPr id="7" name="Rectangle 6">
            <a:extLst>
              <a:ext uri="{FF2B5EF4-FFF2-40B4-BE49-F238E27FC236}">
                <a16:creationId xmlns:a16="http://schemas.microsoft.com/office/drawing/2014/main" id="{A4FA5BA1-D9E7-426F-828E-8358342284F9}"/>
              </a:ext>
            </a:extLst>
          </p:cNvPr>
          <p:cNvSpPr/>
          <p:nvPr/>
        </p:nvSpPr>
        <p:spPr>
          <a:xfrm>
            <a:off x="929640" y="5236031"/>
            <a:ext cx="4325776" cy="13480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Akhil Murali(UST, IN)</a:t>
            </a:r>
          </a:p>
          <a:p>
            <a:r>
              <a:rPr lang="en-US" sz="2000" dirty="0">
                <a:solidFill>
                  <a:schemeClr val="tx1"/>
                </a:solidFill>
              </a:rPr>
              <a:t>Batch 3, Training Room 4</a:t>
            </a:r>
          </a:p>
          <a:p>
            <a:r>
              <a:rPr lang="en-US" sz="2000" dirty="0">
                <a:solidFill>
                  <a:schemeClr val="tx1"/>
                </a:solidFill>
              </a:rPr>
              <a:t>UST Trivandrum Campus, Kerala, India</a:t>
            </a:r>
          </a:p>
          <a:p>
            <a:r>
              <a:rPr lang="en-US" sz="2000" dirty="0">
                <a:solidFill>
                  <a:schemeClr val="tx1"/>
                </a:solidFill>
                <a:hlinkClick r:id="rId3"/>
              </a:rPr>
              <a:t>ust.com</a:t>
            </a:r>
            <a:endParaRPr lang="en-US" sz="2000" dirty="0">
              <a:solidFill>
                <a:schemeClr val="tx1"/>
              </a:solidFill>
            </a:endParaRPr>
          </a:p>
          <a:p>
            <a:endParaRPr lang="en-IN" sz="2800" dirty="0">
              <a:solidFill>
                <a:schemeClr val="tx1"/>
              </a:solidFill>
            </a:endParaRPr>
          </a:p>
        </p:txBody>
      </p:sp>
    </p:spTree>
    <p:extLst>
      <p:ext uri="{BB962C8B-B14F-4D97-AF65-F5344CB8AC3E}">
        <p14:creationId xmlns:p14="http://schemas.microsoft.com/office/powerpoint/2010/main" val="1209264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dirty="0"/>
              <a:t>Confidential and Proprietary. ©2023 UST Inc</a:t>
            </a:r>
            <a:endParaRPr lang="en-IN" dirty="0"/>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2</a:t>
            </a:fld>
            <a:endParaRPr lang="en-IN" dirty="0"/>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pic>
        <p:nvPicPr>
          <p:cNvPr id="6" name="Picture 5" descr="A picture containing text, graphics, cartoon, graphic design&#10;&#10;Description automatically generated">
            <a:extLst>
              <a:ext uri="{FF2B5EF4-FFF2-40B4-BE49-F238E27FC236}">
                <a16:creationId xmlns:a16="http://schemas.microsoft.com/office/drawing/2014/main" id="{D290DE9C-7117-461C-9CF2-C1A95707F9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718" y="1891790"/>
            <a:ext cx="5819775" cy="2867025"/>
          </a:xfrm>
          <a:prstGeom prst="rect">
            <a:avLst/>
          </a:prstGeom>
        </p:spPr>
      </p:pic>
      <p:pic>
        <p:nvPicPr>
          <p:cNvPr id="10" name="Picture 9" descr="A blue and yellow circle with a ribbon around it&#10;&#10;Description automatically generated with low confidence">
            <a:extLst>
              <a:ext uri="{FF2B5EF4-FFF2-40B4-BE49-F238E27FC236}">
                <a16:creationId xmlns:a16="http://schemas.microsoft.com/office/drawing/2014/main" id="{20B38FBC-8526-4DF5-B0A9-37136C586D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6559" y="1569561"/>
            <a:ext cx="4369469" cy="3511485"/>
          </a:xfrm>
          <a:prstGeom prst="rect">
            <a:avLst/>
          </a:prstGeom>
        </p:spPr>
      </p:pic>
      <p:pic>
        <p:nvPicPr>
          <p:cNvPr id="12" name="Picture 11" descr="A yellow bag with a blue logo&#10;&#10;Description automatically generated with low confidence">
            <a:extLst>
              <a:ext uri="{FF2B5EF4-FFF2-40B4-BE49-F238E27FC236}">
                <a16:creationId xmlns:a16="http://schemas.microsoft.com/office/drawing/2014/main" id="{0B606477-F875-4014-8397-D3F0EBF4CF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54000" y="1035048"/>
            <a:ext cx="1573179" cy="1573179"/>
          </a:xfrm>
          <a:prstGeom prst="rect">
            <a:avLst/>
          </a:prstGeom>
        </p:spPr>
      </p:pic>
    </p:spTree>
    <p:extLst>
      <p:ext uri="{BB962C8B-B14F-4D97-AF65-F5344CB8AC3E}">
        <p14:creationId xmlns:p14="http://schemas.microsoft.com/office/powerpoint/2010/main" val="4178724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dirty="0"/>
              <a:t>Confidential and Proprietary. ©2023 UST Inc</a:t>
            </a:r>
            <a:endParaRPr lang="en-IN" dirty="0"/>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3</a:t>
            </a:fld>
            <a:endParaRPr lang="en-IN" dirty="0"/>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6" name="TextBox 5">
            <a:extLst>
              <a:ext uri="{FF2B5EF4-FFF2-40B4-BE49-F238E27FC236}">
                <a16:creationId xmlns:a16="http://schemas.microsoft.com/office/drawing/2014/main" id="{941B2B27-9C5A-41E0-B800-F692D4192B48}"/>
              </a:ext>
            </a:extLst>
          </p:cNvPr>
          <p:cNvSpPr txBox="1"/>
          <p:nvPr/>
        </p:nvSpPr>
        <p:spPr>
          <a:xfrm>
            <a:off x="1858651" y="2508748"/>
            <a:ext cx="8474698" cy="920252"/>
          </a:xfrm>
          <a:prstGeom prst="rect">
            <a:avLst/>
          </a:prstGeom>
          <a:noFill/>
        </p:spPr>
        <p:txBody>
          <a:bodyPr wrap="square" rtlCol="0">
            <a:spAutoFit/>
          </a:bodyPr>
          <a:lstStyle/>
          <a:p>
            <a:pPr>
              <a:lnSpc>
                <a:spcPct val="150000"/>
              </a:lnSpc>
            </a:pPr>
            <a:r>
              <a:rPr lang="en-US" sz="4000" dirty="0"/>
              <a:t>How to verify application </a:t>
            </a:r>
            <a:r>
              <a:rPr lang="en-US" sz="4000" dirty="0">
                <a:solidFill>
                  <a:srgbClr val="FF0000"/>
                </a:solidFill>
              </a:rPr>
              <a:t>performance</a:t>
            </a:r>
          </a:p>
        </p:txBody>
      </p:sp>
    </p:spTree>
    <p:extLst>
      <p:ext uri="{BB962C8B-B14F-4D97-AF65-F5344CB8AC3E}">
        <p14:creationId xmlns:p14="http://schemas.microsoft.com/office/powerpoint/2010/main" val="2264294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dirty="0"/>
              <a:t>Confidential and Proprietary. ©2023 UST Inc</a:t>
            </a:r>
            <a:endParaRPr lang="en-IN" dirty="0"/>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4</a:t>
            </a:fld>
            <a:endParaRPr lang="en-IN" dirty="0"/>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B74D4A55-82B5-467D-9880-805C97AC2DF6}"/>
              </a:ext>
            </a:extLst>
          </p:cNvPr>
          <p:cNvSpPr txBox="1"/>
          <p:nvPr/>
        </p:nvSpPr>
        <p:spPr>
          <a:xfrm>
            <a:off x="892061" y="417756"/>
            <a:ext cx="4852755" cy="1085810"/>
          </a:xfrm>
          <a:prstGeom prst="rect">
            <a:avLst/>
          </a:prstGeom>
          <a:noFill/>
        </p:spPr>
        <p:txBody>
          <a:bodyPr wrap="square" rtlCol="0">
            <a:spAutoFit/>
          </a:bodyPr>
          <a:lstStyle/>
          <a:p>
            <a:pPr>
              <a:lnSpc>
                <a:spcPct val="150000"/>
              </a:lnSpc>
            </a:pPr>
            <a:r>
              <a:rPr lang="en-US" sz="4800" b="1" dirty="0"/>
              <a:t>JMeter</a:t>
            </a:r>
          </a:p>
        </p:txBody>
      </p:sp>
      <p:pic>
        <p:nvPicPr>
          <p:cNvPr id="6" name="Picture 5" descr="A black background with red text&#10;&#10;Description automatically generated with low confidence">
            <a:extLst>
              <a:ext uri="{FF2B5EF4-FFF2-40B4-BE49-F238E27FC236}">
                <a16:creationId xmlns:a16="http://schemas.microsoft.com/office/drawing/2014/main" id="{A18DC76A-F187-471F-9293-1A81C67C74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7835" y="660604"/>
            <a:ext cx="3339134" cy="1134408"/>
          </a:xfrm>
          <a:prstGeom prst="rect">
            <a:avLst/>
          </a:prstGeom>
        </p:spPr>
      </p:pic>
      <p:sp>
        <p:nvSpPr>
          <p:cNvPr id="7" name="TextBox 6">
            <a:extLst>
              <a:ext uri="{FF2B5EF4-FFF2-40B4-BE49-F238E27FC236}">
                <a16:creationId xmlns:a16="http://schemas.microsoft.com/office/drawing/2014/main" id="{5BCB9DFA-B498-4B5C-BC9A-F93DD4B8646D}"/>
              </a:ext>
            </a:extLst>
          </p:cNvPr>
          <p:cNvSpPr txBox="1"/>
          <p:nvPr/>
        </p:nvSpPr>
        <p:spPr>
          <a:xfrm>
            <a:off x="1237849" y="1951695"/>
            <a:ext cx="9416899" cy="2232021"/>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3200" dirty="0"/>
              <a:t>Simulates real user behavior</a:t>
            </a:r>
          </a:p>
          <a:p>
            <a:pPr marL="571500" indent="-571500">
              <a:lnSpc>
                <a:spcPct val="150000"/>
              </a:lnSpc>
              <a:buFont typeface="Arial" panose="020B0604020202020204" pitchFamily="34" charset="0"/>
              <a:buChar char="•"/>
            </a:pPr>
            <a:r>
              <a:rPr lang="en-US" sz="3200" dirty="0"/>
              <a:t>Display results in tables, graphs, etc.</a:t>
            </a:r>
          </a:p>
          <a:p>
            <a:pPr marL="571500" indent="-571500">
              <a:lnSpc>
                <a:spcPct val="150000"/>
              </a:lnSpc>
              <a:buFont typeface="Arial" panose="020B0604020202020204" pitchFamily="34" charset="0"/>
              <a:buChar char="•"/>
            </a:pPr>
            <a:r>
              <a:rPr lang="en-US" sz="3200" dirty="0"/>
              <a:t>Platform independent, Open Source</a:t>
            </a:r>
          </a:p>
        </p:txBody>
      </p:sp>
    </p:spTree>
    <p:extLst>
      <p:ext uri="{BB962C8B-B14F-4D97-AF65-F5344CB8AC3E}">
        <p14:creationId xmlns:p14="http://schemas.microsoft.com/office/powerpoint/2010/main" val="1125728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dirty="0"/>
              <a:t>Confidential and Proprietary. ©2023 UST Inc</a:t>
            </a:r>
            <a:endParaRPr lang="en-IN" dirty="0"/>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5</a:t>
            </a:fld>
            <a:endParaRPr lang="en-IN" dirty="0"/>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B74D4A55-82B5-467D-9880-805C97AC2DF6}"/>
              </a:ext>
            </a:extLst>
          </p:cNvPr>
          <p:cNvSpPr txBox="1"/>
          <p:nvPr/>
        </p:nvSpPr>
        <p:spPr>
          <a:xfrm>
            <a:off x="892061" y="417756"/>
            <a:ext cx="4852755" cy="1085810"/>
          </a:xfrm>
          <a:prstGeom prst="rect">
            <a:avLst/>
          </a:prstGeom>
          <a:noFill/>
        </p:spPr>
        <p:txBody>
          <a:bodyPr wrap="square" rtlCol="0">
            <a:spAutoFit/>
          </a:bodyPr>
          <a:lstStyle/>
          <a:p>
            <a:pPr>
              <a:lnSpc>
                <a:spcPct val="150000"/>
              </a:lnSpc>
            </a:pPr>
            <a:r>
              <a:rPr lang="en-US" sz="4800" b="1" dirty="0"/>
              <a:t>JMeter</a:t>
            </a:r>
          </a:p>
        </p:txBody>
      </p:sp>
      <p:pic>
        <p:nvPicPr>
          <p:cNvPr id="6" name="Picture 5" descr="A black background with red text&#10;&#10;Description automatically generated with low confidence">
            <a:extLst>
              <a:ext uri="{FF2B5EF4-FFF2-40B4-BE49-F238E27FC236}">
                <a16:creationId xmlns:a16="http://schemas.microsoft.com/office/drawing/2014/main" id="{A18DC76A-F187-471F-9293-1A81C67C74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7835" y="660604"/>
            <a:ext cx="3339134" cy="1134408"/>
          </a:xfrm>
          <a:prstGeom prst="rect">
            <a:avLst/>
          </a:prstGeom>
        </p:spPr>
      </p:pic>
      <p:sp>
        <p:nvSpPr>
          <p:cNvPr id="8" name="TextBox 7">
            <a:extLst>
              <a:ext uri="{FF2B5EF4-FFF2-40B4-BE49-F238E27FC236}">
                <a16:creationId xmlns:a16="http://schemas.microsoft.com/office/drawing/2014/main" id="{A6613E56-73D6-405E-ABD8-C3CF3211A1A2}"/>
              </a:ext>
            </a:extLst>
          </p:cNvPr>
          <p:cNvSpPr txBox="1"/>
          <p:nvPr/>
        </p:nvSpPr>
        <p:spPr>
          <a:xfrm>
            <a:off x="1879346" y="2212801"/>
            <a:ext cx="4852755" cy="920252"/>
          </a:xfrm>
          <a:prstGeom prst="rect">
            <a:avLst/>
          </a:prstGeom>
          <a:noFill/>
        </p:spPr>
        <p:txBody>
          <a:bodyPr wrap="square" rtlCol="0">
            <a:spAutoFit/>
          </a:bodyPr>
          <a:lstStyle/>
          <a:p>
            <a:pPr>
              <a:lnSpc>
                <a:spcPct val="150000"/>
              </a:lnSpc>
            </a:pPr>
            <a:r>
              <a:rPr lang="en-US" sz="4000" dirty="0"/>
              <a:t>API Testing</a:t>
            </a:r>
          </a:p>
        </p:txBody>
      </p:sp>
      <p:sp>
        <p:nvSpPr>
          <p:cNvPr id="9" name="TextBox 8">
            <a:extLst>
              <a:ext uri="{FF2B5EF4-FFF2-40B4-BE49-F238E27FC236}">
                <a16:creationId xmlns:a16="http://schemas.microsoft.com/office/drawing/2014/main" id="{C3101105-D5E4-4378-B95D-4001EA8F1C3B}"/>
              </a:ext>
            </a:extLst>
          </p:cNvPr>
          <p:cNvSpPr txBox="1"/>
          <p:nvPr/>
        </p:nvSpPr>
        <p:spPr>
          <a:xfrm>
            <a:off x="1837896" y="3382162"/>
            <a:ext cx="4852755" cy="920252"/>
          </a:xfrm>
          <a:prstGeom prst="rect">
            <a:avLst/>
          </a:prstGeom>
          <a:noFill/>
        </p:spPr>
        <p:txBody>
          <a:bodyPr wrap="square" rtlCol="0">
            <a:spAutoFit/>
          </a:bodyPr>
          <a:lstStyle/>
          <a:p>
            <a:pPr>
              <a:lnSpc>
                <a:spcPct val="150000"/>
              </a:lnSpc>
            </a:pPr>
            <a:r>
              <a:rPr lang="en-US" sz="4000" dirty="0"/>
              <a:t>Load Testing</a:t>
            </a:r>
          </a:p>
        </p:txBody>
      </p:sp>
    </p:spTree>
    <p:extLst>
      <p:ext uri="{BB962C8B-B14F-4D97-AF65-F5344CB8AC3E}">
        <p14:creationId xmlns:p14="http://schemas.microsoft.com/office/powerpoint/2010/main" val="333698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dirty="0"/>
              <a:t>Confidential and Proprietary. ©2023 UST Inc</a:t>
            </a:r>
            <a:endParaRPr lang="en-IN" dirty="0"/>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a:t>
            </a:fld>
            <a:endParaRPr lang="en-IN" dirty="0"/>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18ACF8F3-5867-4E51-93D1-0F9B6C6E804F}"/>
              </a:ext>
            </a:extLst>
          </p:cNvPr>
          <p:cNvSpPr txBox="1"/>
          <p:nvPr/>
        </p:nvSpPr>
        <p:spPr>
          <a:xfrm>
            <a:off x="855618" y="556998"/>
            <a:ext cx="4852755" cy="920252"/>
          </a:xfrm>
          <a:prstGeom prst="rect">
            <a:avLst/>
          </a:prstGeom>
          <a:noFill/>
        </p:spPr>
        <p:txBody>
          <a:bodyPr wrap="square" rtlCol="0">
            <a:spAutoFit/>
          </a:bodyPr>
          <a:lstStyle/>
          <a:p>
            <a:pPr>
              <a:lnSpc>
                <a:spcPct val="150000"/>
              </a:lnSpc>
            </a:pPr>
            <a:r>
              <a:rPr lang="en-US" sz="4000" b="1" dirty="0"/>
              <a:t>API Testing</a:t>
            </a:r>
          </a:p>
        </p:txBody>
      </p:sp>
      <p:sp>
        <p:nvSpPr>
          <p:cNvPr id="6" name="TextBox 5">
            <a:extLst>
              <a:ext uri="{FF2B5EF4-FFF2-40B4-BE49-F238E27FC236}">
                <a16:creationId xmlns:a16="http://schemas.microsoft.com/office/drawing/2014/main" id="{E7F80661-19D5-4EFE-B919-2A5DF795A3B8}"/>
              </a:ext>
            </a:extLst>
          </p:cNvPr>
          <p:cNvSpPr txBox="1"/>
          <p:nvPr/>
        </p:nvSpPr>
        <p:spPr>
          <a:xfrm>
            <a:off x="1218663" y="1800297"/>
            <a:ext cx="9416899" cy="2970685"/>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3200" dirty="0"/>
              <a:t>Functionality: POST, GET, PUT, DELETE</a:t>
            </a:r>
          </a:p>
          <a:p>
            <a:pPr marL="571500" indent="-571500">
              <a:lnSpc>
                <a:spcPct val="150000"/>
              </a:lnSpc>
              <a:buFont typeface="Arial" panose="020B0604020202020204" pitchFamily="34" charset="0"/>
              <a:buChar char="•"/>
            </a:pPr>
            <a:r>
              <a:rPr lang="en-US" sz="3200" dirty="0"/>
              <a:t>Data Validation</a:t>
            </a:r>
          </a:p>
          <a:p>
            <a:pPr marL="571500" indent="-571500">
              <a:lnSpc>
                <a:spcPct val="150000"/>
              </a:lnSpc>
              <a:buFont typeface="Arial" panose="020B0604020202020204" pitchFamily="34" charset="0"/>
              <a:buChar char="•"/>
            </a:pPr>
            <a:r>
              <a:rPr lang="en-US" sz="3200" dirty="0"/>
              <a:t>Error Handling</a:t>
            </a:r>
          </a:p>
          <a:p>
            <a:pPr marL="571500" indent="-571500">
              <a:lnSpc>
                <a:spcPct val="150000"/>
              </a:lnSpc>
              <a:buFont typeface="Arial" panose="020B0604020202020204" pitchFamily="34" charset="0"/>
              <a:buChar char="•"/>
            </a:pPr>
            <a:r>
              <a:rPr lang="en-US" sz="3200" dirty="0"/>
              <a:t>Performance and Load</a:t>
            </a:r>
          </a:p>
        </p:txBody>
      </p:sp>
    </p:spTree>
    <p:extLst>
      <p:ext uri="{BB962C8B-B14F-4D97-AF65-F5344CB8AC3E}">
        <p14:creationId xmlns:p14="http://schemas.microsoft.com/office/powerpoint/2010/main" val="10892014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dirty="0"/>
              <a:t>Confidential and Proprietary. ©2023 UST Inc</a:t>
            </a:r>
            <a:endParaRPr lang="en-IN" dirty="0"/>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7</a:t>
            </a:fld>
            <a:endParaRPr lang="en-IN" dirty="0"/>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18ACF8F3-5867-4E51-93D1-0F9B6C6E804F}"/>
              </a:ext>
            </a:extLst>
          </p:cNvPr>
          <p:cNvSpPr txBox="1"/>
          <p:nvPr/>
        </p:nvSpPr>
        <p:spPr>
          <a:xfrm>
            <a:off x="855618" y="556998"/>
            <a:ext cx="4852755" cy="920252"/>
          </a:xfrm>
          <a:prstGeom prst="rect">
            <a:avLst/>
          </a:prstGeom>
          <a:noFill/>
        </p:spPr>
        <p:txBody>
          <a:bodyPr wrap="square" rtlCol="0">
            <a:spAutoFit/>
          </a:bodyPr>
          <a:lstStyle/>
          <a:p>
            <a:pPr>
              <a:lnSpc>
                <a:spcPct val="150000"/>
              </a:lnSpc>
            </a:pPr>
            <a:r>
              <a:rPr lang="en-US" sz="4000" b="1" dirty="0"/>
              <a:t>Load Testing</a:t>
            </a:r>
          </a:p>
        </p:txBody>
      </p:sp>
      <p:sp>
        <p:nvSpPr>
          <p:cNvPr id="7" name="TextBox 6">
            <a:extLst>
              <a:ext uri="{FF2B5EF4-FFF2-40B4-BE49-F238E27FC236}">
                <a16:creationId xmlns:a16="http://schemas.microsoft.com/office/drawing/2014/main" id="{7DA0B68B-678C-479A-867A-DB9FA5ED3062}"/>
              </a:ext>
            </a:extLst>
          </p:cNvPr>
          <p:cNvSpPr txBox="1"/>
          <p:nvPr/>
        </p:nvSpPr>
        <p:spPr>
          <a:xfrm>
            <a:off x="1257726" y="1763768"/>
            <a:ext cx="9416899" cy="2970685"/>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3200" dirty="0"/>
              <a:t>Performance testing</a:t>
            </a:r>
          </a:p>
          <a:p>
            <a:pPr marL="571500" indent="-571500">
              <a:lnSpc>
                <a:spcPct val="150000"/>
              </a:lnSpc>
              <a:buFont typeface="Arial" panose="020B0604020202020204" pitchFamily="34" charset="0"/>
              <a:buChar char="•"/>
            </a:pPr>
            <a:r>
              <a:rPr lang="en-US" sz="3200" dirty="0"/>
              <a:t>Real world simulations</a:t>
            </a:r>
          </a:p>
          <a:p>
            <a:pPr marL="571500" indent="-571500">
              <a:lnSpc>
                <a:spcPct val="150000"/>
              </a:lnSpc>
              <a:buFont typeface="Arial" panose="020B0604020202020204" pitchFamily="34" charset="0"/>
              <a:buChar char="•"/>
            </a:pPr>
            <a:r>
              <a:rPr lang="en-US" sz="3200" dirty="0"/>
              <a:t>Infrastructure configurations</a:t>
            </a:r>
          </a:p>
          <a:p>
            <a:pPr marL="571500" indent="-571500">
              <a:lnSpc>
                <a:spcPct val="150000"/>
              </a:lnSpc>
              <a:buFont typeface="Arial" panose="020B0604020202020204" pitchFamily="34" charset="0"/>
              <a:buChar char="•"/>
            </a:pPr>
            <a:r>
              <a:rPr lang="en-US" sz="3200" dirty="0"/>
              <a:t>Identifies concurrent users</a:t>
            </a:r>
          </a:p>
        </p:txBody>
      </p:sp>
    </p:spTree>
    <p:extLst>
      <p:ext uri="{BB962C8B-B14F-4D97-AF65-F5344CB8AC3E}">
        <p14:creationId xmlns:p14="http://schemas.microsoft.com/office/powerpoint/2010/main" val="176886751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dirty="0"/>
              <a:t>Confidential and Proprietary. ©2023 UST Inc</a:t>
            </a:r>
            <a:endParaRPr lang="en-IN" dirty="0"/>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8</a:t>
            </a:fld>
            <a:endParaRPr lang="en-IN" dirty="0"/>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05C07A3E-9A30-4948-92C9-58D8BB760018}"/>
              </a:ext>
            </a:extLst>
          </p:cNvPr>
          <p:cNvSpPr txBox="1"/>
          <p:nvPr/>
        </p:nvSpPr>
        <p:spPr>
          <a:xfrm>
            <a:off x="5243649" y="2508748"/>
            <a:ext cx="1704702" cy="1003031"/>
          </a:xfrm>
          <a:prstGeom prst="rect">
            <a:avLst/>
          </a:prstGeom>
          <a:noFill/>
        </p:spPr>
        <p:txBody>
          <a:bodyPr wrap="square" rtlCol="0">
            <a:spAutoFit/>
          </a:bodyPr>
          <a:lstStyle/>
          <a:p>
            <a:pPr>
              <a:lnSpc>
                <a:spcPct val="150000"/>
              </a:lnSpc>
            </a:pPr>
            <a:r>
              <a:rPr lang="en-US" sz="4400" b="1" dirty="0"/>
              <a:t>DEMO</a:t>
            </a:r>
          </a:p>
        </p:txBody>
      </p:sp>
    </p:spTree>
    <p:extLst>
      <p:ext uri="{BB962C8B-B14F-4D97-AF65-F5344CB8AC3E}">
        <p14:creationId xmlns:p14="http://schemas.microsoft.com/office/powerpoint/2010/main" val="4114277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9851FF-0AC1-4D13-9CF3-CC08053BF56A}"/>
              </a:ext>
            </a:extLst>
          </p:cNvPr>
          <p:cNvSpPr/>
          <p:nvPr/>
        </p:nvSpPr>
        <p:spPr>
          <a:xfrm>
            <a:off x="1451728" y="2894029"/>
            <a:ext cx="3440783" cy="1489435"/>
          </a:xfrm>
          <a:prstGeom prst="rect">
            <a:avLst/>
          </a:prstGeom>
          <a:solidFill>
            <a:srgbClr val="006E74"/>
          </a:solidFill>
          <a:ln>
            <a:solidFill>
              <a:srgbClr val="006E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8B5589E7-1608-4C3C-B705-F3608E3D578D}"/>
              </a:ext>
            </a:extLst>
          </p:cNvPr>
          <p:cNvSpPr txBox="1"/>
          <p:nvPr/>
        </p:nvSpPr>
        <p:spPr>
          <a:xfrm>
            <a:off x="1712536" y="1677971"/>
            <a:ext cx="4383464" cy="1015663"/>
          </a:xfrm>
          <a:prstGeom prst="rect">
            <a:avLst/>
          </a:prstGeom>
          <a:noFill/>
        </p:spPr>
        <p:txBody>
          <a:bodyPr wrap="square" rtlCol="0">
            <a:spAutoFit/>
          </a:bodyPr>
          <a:lstStyle/>
          <a:p>
            <a:r>
              <a:rPr lang="en-US" sz="6000" b="1" dirty="0">
                <a:solidFill>
                  <a:schemeClr val="bg1"/>
                </a:solidFill>
              </a:rPr>
              <a:t>THANK YOU</a:t>
            </a:r>
            <a:endParaRPr lang="en-IN" sz="6000" b="1" dirty="0">
              <a:solidFill>
                <a:schemeClr val="bg1"/>
              </a:solidFill>
            </a:endParaRPr>
          </a:p>
        </p:txBody>
      </p:sp>
    </p:spTree>
    <p:extLst>
      <p:ext uri="{BB962C8B-B14F-4D97-AF65-F5344CB8AC3E}">
        <p14:creationId xmlns:p14="http://schemas.microsoft.com/office/powerpoint/2010/main" val="3136776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3334</TotalTime>
  <Words>539</Words>
  <Application>Microsoft Office PowerPoint</Application>
  <PresentationFormat>Widescreen</PresentationFormat>
  <Paragraphs>56</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Google Sans</vt:lpstr>
      <vt:lpstr>Söhne</vt:lpstr>
      <vt:lpstr>Office Theme</vt:lpstr>
      <vt:lpstr>JMeter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HashSet LinkedSet TreeSet</dc:title>
  <dc:creator>Akhil Murali(UST,IN)</dc:creator>
  <cp:lastModifiedBy>Akhil Murali(UST,IN)</cp:lastModifiedBy>
  <cp:revision>108</cp:revision>
  <dcterms:created xsi:type="dcterms:W3CDTF">2023-02-28T02:39:35Z</dcterms:created>
  <dcterms:modified xsi:type="dcterms:W3CDTF">2023-06-05T01:56:32Z</dcterms:modified>
</cp:coreProperties>
</file>