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2" r:id="rId12"/>
    <p:sldId id="264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Sharma" userId="a869a117-2b7d-4e57-9143-142793102d77" providerId="ADAL" clId="{8F6DFCDF-1C6A-42BA-A3CD-E1186772881F}"/>
    <pc:docChg chg="undo custSel modSld">
      <pc:chgData name="Yogesh Sharma" userId="a869a117-2b7d-4e57-9143-142793102d77" providerId="ADAL" clId="{8F6DFCDF-1C6A-42BA-A3CD-E1186772881F}" dt="2020-09-10T04:42:08.716" v="20" actId="20577"/>
      <pc:docMkLst>
        <pc:docMk/>
      </pc:docMkLst>
      <pc:sldChg chg="addSp modSp mod">
        <pc:chgData name="Yogesh Sharma" userId="a869a117-2b7d-4e57-9143-142793102d77" providerId="ADAL" clId="{8F6DFCDF-1C6A-42BA-A3CD-E1186772881F}" dt="2020-09-10T04:27:01.201" v="1" actId="1076"/>
        <pc:sldMkLst>
          <pc:docMk/>
          <pc:sldMk cId="0" sldId="257"/>
        </pc:sldMkLst>
        <pc:picChg chg="add mod">
          <ac:chgData name="Yogesh Sharma" userId="a869a117-2b7d-4e57-9143-142793102d77" providerId="ADAL" clId="{8F6DFCDF-1C6A-42BA-A3CD-E1186772881F}" dt="2020-09-10T04:27:01.201" v="1" actId="1076"/>
          <ac:picMkLst>
            <pc:docMk/>
            <pc:sldMk cId="0" sldId="257"/>
            <ac:picMk id="2" creationId="{3B359098-391B-4AFC-9503-1AFDFE44E5CB}"/>
          </ac:picMkLst>
        </pc:picChg>
      </pc:sldChg>
      <pc:sldChg chg="addSp mod">
        <pc:chgData name="Yogesh Sharma" userId="a869a117-2b7d-4e57-9143-142793102d77" providerId="ADAL" clId="{8F6DFCDF-1C6A-42BA-A3CD-E1186772881F}" dt="2020-09-10T04:27:07.158" v="4" actId="22"/>
        <pc:sldMkLst>
          <pc:docMk/>
          <pc:sldMk cId="0" sldId="258"/>
        </pc:sldMkLst>
        <pc:picChg chg="add">
          <ac:chgData name="Yogesh Sharma" userId="a869a117-2b7d-4e57-9143-142793102d77" providerId="ADAL" clId="{8F6DFCDF-1C6A-42BA-A3CD-E1186772881F}" dt="2020-09-10T04:27:07.158" v="4" actId="22"/>
          <ac:picMkLst>
            <pc:docMk/>
            <pc:sldMk cId="0" sldId="258"/>
            <ac:picMk id="2" creationId="{D4E2A78C-559D-4CBB-BB93-97CDCC59F5E3}"/>
          </ac:picMkLst>
        </pc:picChg>
      </pc:sldChg>
      <pc:sldChg chg="addSp mod">
        <pc:chgData name="Yogesh Sharma" userId="a869a117-2b7d-4e57-9143-142793102d77" providerId="ADAL" clId="{8F6DFCDF-1C6A-42BA-A3CD-E1186772881F}" dt="2020-09-10T04:27:08.678" v="5" actId="22"/>
        <pc:sldMkLst>
          <pc:docMk/>
          <pc:sldMk cId="0" sldId="259"/>
        </pc:sldMkLst>
        <pc:picChg chg="add">
          <ac:chgData name="Yogesh Sharma" userId="a869a117-2b7d-4e57-9143-142793102d77" providerId="ADAL" clId="{8F6DFCDF-1C6A-42BA-A3CD-E1186772881F}" dt="2020-09-10T04:27:08.678" v="5" actId="22"/>
          <ac:picMkLst>
            <pc:docMk/>
            <pc:sldMk cId="0" sldId="259"/>
            <ac:picMk id="2" creationId="{D1A2416A-4E8C-43C4-8B5E-99EDF882B1A4}"/>
          </ac:picMkLst>
        </pc:picChg>
      </pc:sldChg>
      <pc:sldChg chg="addSp mod">
        <pc:chgData name="Yogesh Sharma" userId="a869a117-2b7d-4e57-9143-142793102d77" providerId="ADAL" clId="{8F6DFCDF-1C6A-42BA-A3CD-E1186772881F}" dt="2020-09-10T04:27:10.402" v="6" actId="22"/>
        <pc:sldMkLst>
          <pc:docMk/>
          <pc:sldMk cId="0" sldId="261"/>
        </pc:sldMkLst>
        <pc:picChg chg="add">
          <ac:chgData name="Yogesh Sharma" userId="a869a117-2b7d-4e57-9143-142793102d77" providerId="ADAL" clId="{8F6DFCDF-1C6A-42BA-A3CD-E1186772881F}" dt="2020-09-10T04:27:10.402" v="6" actId="22"/>
          <ac:picMkLst>
            <pc:docMk/>
            <pc:sldMk cId="0" sldId="261"/>
            <ac:picMk id="2" creationId="{D13E9357-E5DF-45B8-964B-16C8C56D232D}"/>
          </ac:picMkLst>
        </pc:picChg>
      </pc:sldChg>
      <pc:sldChg chg="addSp delSp modSp mod">
        <pc:chgData name="Yogesh Sharma" userId="a869a117-2b7d-4e57-9143-142793102d77" providerId="ADAL" clId="{8F6DFCDF-1C6A-42BA-A3CD-E1186772881F}" dt="2020-09-10T04:27:31.412" v="13" actId="22"/>
        <pc:sldMkLst>
          <pc:docMk/>
          <pc:sldMk cId="0" sldId="262"/>
        </pc:sldMkLst>
        <pc:spChg chg="mod">
          <ac:chgData name="Yogesh Sharma" userId="a869a117-2b7d-4e57-9143-142793102d77" providerId="ADAL" clId="{8F6DFCDF-1C6A-42BA-A3CD-E1186772881F}" dt="2020-09-10T04:27:29.818" v="12" actId="14100"/>
          <ac:spMkLst>
            <pc:docMk/>
            <pc:sldMk cId="0" sldId="262"/>
            <ac:spMk id="7" creationId="{00000000-0000-0000-0000-000000000000}"/>
          </ac:spMkLst>
        </pc:spChg>
        <pc:picChg chg="add del">
          <ac:chgData name="Yogesh Sharma" userId="a869a117-2b7d-4e57-9143-142793102d77" providerId="ADAL" clId="{8F6DFCDF-1C6A-42BA-A3CD-E1186772881F}" dt="2020-09-10T04:27:23.931" v="11" actId="22"/>
          <ac:picMkLst>
            <pc:docMk/>
            <pc:sldMk cId="0" sldId="262"/>
            <ac:picMk id="2" creationId="{6F888059-9A35-4CDC-A281-5ED9848B34DA}"/>
          </ac:picMkLst>
        </pc:picChg>
        <pc:picChg chg="add">
          <ac:chgData name="Yogesh Sharma" userId="a869a117-2b7d-4e57-9143-142793102d77" providerId="ADAL" clId="{8F6DFCDF-1C6A-42BA-A3CD-E1186772881F}" dt="2020-09-10T04:27:31.412" v="13" actId="22"/>
          <ac:picMkLst>
            <pc:docMk/>
            <pc:sldMk cId="0" sldId="262"/>
            <ac:picMk id="3" creationId="{2F60E565-52D8-4EA8-8CDF-835A3E2C1AF7}"/>
          </ac:picMkLst>
        </pc:picChg>
      </pc:sldChg>
      <pc:sldChg chg="addSp mod">
        <pc:chgData name="Yogesh Sharma" userId="a869a117-2b7d-4e57-9143-142793102d77" providerId="ADAL" clId="{8F6DFCDF-1C6A-42BA-A3CD-E1186772881F}" dt="2020-09-10T04:27:04.337" v="2" actId="22"/>
        <pc:sldMkLst>
          <pc:docMk/>
          <pc:sldMk cId="2329903796" sldId="265"/>
        </pc:sldMkLst>
        <pc:picChg chg="add">
          <ac:chgData name="Yogesh Sharma" userId="a869a117-2b7d-4e57-9143-142793102d77" providerId="ADAL" clId="{8F6DFCDF-1C6A-42BA-A3CD-E1186772881F}" dt="2020-09-10T04:27:04.337" v="2" actId="22"/>
          <ac:picMkLst>
            <pc:docMk/>
            <pc:sldMk cId="2329903796" sldId="265"/>
            <ac:picMk id="5" creationId="{772E7505-F2C7-4571-82C0-4F8DB381ADFB}"/>
          </ac:picMkLst>
        </pc:picChg>
      </pc:sldChg>
      <pc:sldChg chg="addSp mod">
        <pc:chgData name="Yogesh Sharma" userId="a869a117-2b7d-4e57-9143-142793102d77" providerId="ADAL" clId="{8F6DFCDF-1C6A-42BA-A3CD-E1186772881F}" dt="2020-09-10T04:27:05.717" v="3" actId="22"/>
        <pc:sldMkLst>
          <pc:docMk/>
          <pc:sldMk cId="266130004" sldId="266"/>
        </pc:sldMkLst>
        <pc:picChg chg="add">
          <ac:chgData name="Yogesh Sharma" userId="a869a117-2b7d-4e57-9143-142793102d77" providerId="ADAL" clId="{8F6DFCDF-1C6A-42BA-A3CD-E1186772881F}" dt="2020-09-10T04:27:05.717" v="3" actId="22"/>
          <ac:picMkLst>
            <pc:docMk/>
            <pc:sldMk cId="266130004" sldId="266"/>
            <ac:picMk id="2" creationId="{331BD94E-33BE-4010-B09A-702AA9C4B398}"/>
          </ac:picMkLst>
        </pc:picChg>
      </pc:sldChg>
      <pc:sldChg chg="addSp mod">
        <pc:chgData name="Yogesh Sharma" userId="a869a117-2b7d-4e57-9143-142793102d77" providerId="ADAL" clId="{8F6DFCDF-1C6A-42BA-A3CD-E1186772881F}" dt="2020-09-10T04:27:11.777" v="7" actId="22"/>
        <pc:sldMkLst>
          <pc:docMk/>
          <pc:sldMk cId="2107490454" sldId="267"/>
        </pc:sldMkLst>
        <pc:picChg chg="add">
          <ac:chgData name="Yogesh Sharma" userId="a869a117-2b7d-4e57-9143-142793102d77" providerId="ADAL" clId="{8F6DFCDF-1C6A-42BA-A3CD-E1186772881F}" dt="2020-09-10T04:27:11.777" v="7" actId="22"/>
          <ac:picMkLst>
            <pc:docMk/>
            <pc:sldMk cId="2107490454" sldId="267"/>
            <ac:picMk id="5" creationId="{79ACAF26-3954-4366-B24A-E099450685F0}"/>
          </ac:picMkLst>
        </pc:picChg>
      </pc:sldChg>
      <pc:sldChg chg="addSp mod">
        <pc:chgData name="Yogesh Sharma" userId="a869a117-2b7d-4e57-9143-142793102d77" providerId="ADAL" clId="{8F6DFCDF-1C6A-42BA-A3CD-E1186772881F}" dt="2020-09-10T04:27:13.160" v="8" actId="22"/>
        <pc:sldMkLst>
          <pc:docMk/>
          <pc:sldMk cId="1742233172" sldId="268"/>
        </pc:sldMkLst>
        <pc:picChg chg="add">
          <ac:chgData name="Yogesh Sharma" userId="a869a117-2b7d-4e57-9143-142793102d77" providerId="ADAL" clId="{8F6DFCDF-1C6A-42BA-A3CD-E1186772881F}" dt="2020-09-10T04:27:13.160" v="8" actId="22"/>
          <ac:picMkLst>
            <pc:docMk/>
            <pc:sldMk cId="1742233172" sldId="268"/>
            <ac:picMk id="3" creationId="{83E3DFE8-05E9-449F-9685-D043F00A099A}"/>
          </ac:picMkLst>
        </pc:picChg>
      </pc:sldChg>
      <pc:sldChg chg="addSp mod">
        <pc:chgData name="Yogesh Sharma" userId="a869a117-2b7d-4e57-9143-142793102d77" providerId="ADAL" clId="{8F6DFCDF-1C6A-42BA-A3CD-E1186772881F}" dt="2020-09-10T04:27:14.635" v="9" actId="22"/>
        <pc:sldMkLst>
          <pc:docMk/>
          <pc:sldMk cId="2497299293" sldId="269"/>
        </pc:sldMkLst>
        <pc:picChg chg="add">
          <ac:chgData name="Yogesh Sharma" userId="a869a117-2b7d-4e57-9143-142793102d77" providerId="ADAL" clId="{8F6DFCDF-1C6A-42BA-A3CD-E1186772881F}" dt="2020-09-10T04:27:14.635" v="9" actId="22"/>
          <ac:picMkLst>
            <pc:docMk/>
            <pc:sldMk cId="2497299293" sldId="269"/>
            <ac:picMk id="5" creationId="{FFACAE55-E69F-4E22-8C17-F93EE6869191}"/>
          </ac:picMkLst>
        </pc:picChg>
      </pc:sldChg>
      <pc:sldChg chg="addSp mod">
        <pc:chgData name="Yogesh Sharma" userId="a869a117-2b7d-4e57-9143-142793102d77" providerId="ADAL" clId="{8F6DFCDF-1C6A-42BA-A3CD-E1186772881F}" dt="2020-09-10T04:27:41.888" v="14" actId="22"/>
        <pc:sldMkLst>
          <pc:docMk/>
          <pc:sldMk cId="2383238839" sldId="270"/>
        </pc:sldMkLst>
        <pc:picChg chg="add">
          <ac:chgData name="Yogesh Sharma" userId="a869a117-2b7d-4e57-9143-142793102d77" providerId="ADAL" clId="{8F6DFCDF-1C6A-42BA-A3CD-E1186772881F}" dt="2020-09-10T04:27:41.888" v="14" actId="22"/>
          <ac:picMkLst>
            <pc:docMk/>
            <pc:sldMk cId="2383238839" sldId="270"/>
            <ac:picMk id="2" creationId="{A3B85E01-E7F8-4069-B6EE-1AB46AC86E60}"/>
          </ac:picMkLst>
        </pc:picChg>
      </pc:sldChg>
      <pc:sldChg chg="addSp mod">
        <pc:chgData name="Yogesh Sharma" userId="a869a117-2b7d-4e57-9143-142793102d77" providerId="ADAL" clId="{8F6DFCDF-1C6A-42BA-A3CD-E1186772881F}" dt="2020-09-10T04:27:43.961" v="15" actId="22"/>
        <pc:sldMkLst>
          <pc:docMk/>
          <pc:sldMk cId="1164114695" sldId="271"/>
        </pc:sldMkLst>
        <pc:picChg chg="add">
          <ac:chgData name="Yogesh Sharma" userId="a869a117-2b7d-4e57-9143-142793102d77" providerId="ADAL" clId="{8F6DFCDF-1C6A-42BA-A3CD-E1186772881F}" dt="2020-09-10T04:27:43.961" v="15" actId="22"/>
          <ac:picMkLst>
            <pc:docMk/>
            <pc:sldMk cId="1164114695" sldId="271"/>
            <ac:picMk id="5" creationId="{90826C79-E9BB-47FE-A0B4-585BB2AB552F}"/>
          </ac:picMkLst>
        </pc:picChg>
      </pc:sldChg>
      <pc:sldChg chg="addSp modSp mod">
        <pc:chgData name="Yogesh Sharma" userId="a869a117-2b7d-4e57-9143-142793102d77" providerId="ADAL" clId="{8F6DFCDF-1C6A-42BA-A3CD-E1186772881F}" dt="2020-09-10T04:42:08.716" v="20" actId="20577"/>
        <pc:sldMkLst>
          <pc:docMk/>
          <pc:sldMk cId="811400747" sldId="272"/>
        </pc:sldMkLst>
        <pc:spChg chg="add mod">
          <ac:chgData name="Yogesh Sharma" userId="a869a117-2b7d-4e57-9143-142793102d77" providerId="ADAL" clId="{8F6DFCDF-1C6A-42BA-A3CD-E1186772881F}" dt="2020-09-10T04:42:08.716" v="20" actId="20577"/>
          <ac:spMkLst>
            <pc:docMk/>
            <pc:sldMk cId="811400747" sldId="272"/>
            <ac:spMk id="6" creationId="{770B701E-19EC-46CA-923E-83C4E203EFA7}"/>
          </ac:spMkLst>
        </pc:spChg>
        <pc:picChg chg="add">
          <ac:chgData name="Yogesh Sharma" userId="a869a117-2b7d-4e57-9143-142793102d77" providerId="ADAL" clId="{8F6DFCDF-1C6A-42BA-A3CD-E1186772881F}" dt="2020-09-10T04:27:45.492" v="16" actId="22"/>
          <ac:picMkLst>
            <pc:docMk/>
            <pc:sldMk cId="811400747" sldId="272"/>
            <ac:picMk id="2" creationId="{11B7BDCD-C23D-4365-AED4-6F1524CB6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1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3882-8653-4EF0-8CEB-348C130EC406}" type="datetimeFigureOut">
              <a:rPr lang="en-US" smtClean="0"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5244A6-07F3-435C-B019-776E18FD5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STACKS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59098-391B-4AFC-9503-1AFDFE44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24F-C06B-4FA2-814C-FE53354B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/>
                <a:latin typeface="inherit"/>
              </a:rPr>
              <a:t>Why do we need 3 different expressions ?</a:t>
            </a:r>
            <a:br>
              <a:rPr lang="en-US" sz="3600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F3BF-E8FA-4685-BAE2-30738BF5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Infix expressions are human readable but not efficient for machine reading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Prefix and Postfix do not need the concept of precedence &amp; associativity hence it becomes highly efficient to parse expressions in prefix or postfix formats.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CAE55-E69F-4E22-8C17-F93EE686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9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8153400" cy="57308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Evaluation of an Infix Expression</a:t>
            </a: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611560" y="573088"/>
            <a:ext cx="81534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dirty="0">
                <a:latin typeface="Calibri" pitchFamily="34" charset="0"/>
              </a:rPr>
              <a:t>STEP 1: Convert the infix expression into its equivalent postfix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CA8F3-A305-4635-9CF1-D44D2321E06C}"/>
              </a:ext>
            </a:extLst>
          </p:cNvPr>
          <p:cNvSpPr txBox="1"/>
          <p:nvPr/>
        </p:nvSpPr>
        <p:spPr>
          <a:xfrm>
            <a:off x="179512" y="908720"/>
            <a:ext cx="87849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Algorithm to convert Infix To Postfix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Let,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an arithmetic expression written in infix notation. This algorithm finds the equivalent postfix expression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Push “(“onto Stack, and add “)” to the end of X.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Scan X from left to right and repeat Step 3 to 6 for each element of X until the Stack is empty.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an operand is encountered, add it to 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 left parenthesis is encountered, push it onto Stack.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an operator is encountered ,then: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Repeatedly pop from Stack and add to Y each operator (on the top of Stack) which has the same precedence as or higher precedence than operator.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 operator to Stack.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[End of If]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 right parenthesis is encountered ,then: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Repeatedly pop from Stack and add to Y each operator (on the top of Stack) until a left parenthesis is encountered.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the left Parenthesis.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[End of If]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[End of If]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0E565-52D8-4EA8-8CDF-835A3E2C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183432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EVALUATION INFIX EXPRESSION TO POSTFIX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51C282-4E96-42CF-BB16-5294B1DA1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05678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088F7-0AB3-4924-B42A-2A5E6B22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0"/>
            <a:ext cx="7056784" cy="6015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B85E01-E7F8-4069-B6EE-1AB46AC8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3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F5A-0841-4BCF-9342-7249830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Prefix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1CF9-2B67-418D-9870-5808B50C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Infix - ((a/b)+c)-(d+(e*f))</a:t>
            </a:r>
          </a:p>
          <a:p>
            <a:r>
              <a:rPr lang="en-US" dirty="0"/>
              <a:t>Step 1: Reverse the infix string. Note that while reversing the string you must interchange left and right parentheses.</a:t>
            </a:r>
          </a:p>
          <a:p>
            <a:r>
              <a:rPr lang="en-US" dirty="0"/>
              <a:t>Step 2: Obtain the postfix expression of the infix expression Step 1.</a:t>
            </a:r>
          </a:p>
          <a:p>
            <a:r>
              <a:rPr lang="en-US" dirty="0"/>
              <a:t>Step 3: Reverse the postfix expression to get the prefix expression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26C79-E9BB-47FE-A0B4-585BB2AB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11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9FC2-286B-4402-812C-01846A6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convert manually for theory question in the exam</a:t>
            </a:r>
          </a:p>
          <a:p>
            <a:r>
              <a:rPr lang="en-US" dirty="0"/>
              <a:t>String after reversal – ))f*e(+d(-)c+)b/a((</a:t>
            </a:r>
          </a:p>
          <a:p>
            <a:r>
              <a:rPr lang="en-US" dirty="0"/>
              <a:t>String after interchanging right and left parenthesis – ((f*e)+d)-(c+(b/a))</a:t>
            </a:r>
          </a:p>
          <a:p>
            <a:r>
              <a:rPr lang="en-US" dirty="0"/>
              <a:t>Apply postfix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7BDCD-C23D-4365-AED4-6F1524CB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B701E-19EC-46CA-923E-83C4E203EFA7}"/>
              </a:ext>
            </a:extLst>
          </p:cNvPr>
          <p:cNvSpPr txBox="1"/>
          <p:nvPr/>
        </p:nvSpPr>
        <p:spPr>
          <a:xfrm>
            <a:off x="1979712" y="1369061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((a/b)+c)-(d+(e*f))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140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D3E82-A174-4D17-88B7-C5F12164B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696238"/>
              </p:ext>
            </p:extLst>
          </p:nvPr>
        </p:nvGraphicFramePr>
        <p:xfrm>
          <a:off x="323850" y="476672"/>
          <a:ext cx="8640638" cy="6192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774">
                  <a:extLst>
                    <a:ext uri="{9D8B030D-6E8A-4147-A177-3AD203B41FA5}">
                      <a16:colId xmlns:a16="http://schemas.microsoft.com/office/drawing/2014/main" val="347000863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2409962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1868405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2737658"/>
                    </a:ext>
                  </a:extLst>
                </a:gridCol>
              </a:tblGrid>
              <a:tr h="440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Expression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Stack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947795" algn="l"/>
                          <a:tab pos="4307840" algn="l"/>
                        </a:tabLs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Prefix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45602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00120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18725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51134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(((*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875177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(((*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77493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50663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13050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((+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4395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80871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–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5346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50155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40520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0164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931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(-(+(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fe*d+cb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29199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(-(+(/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fe*d+cb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591353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(-(+(/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fe*d+cba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4891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(-(+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fe*d+cba/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136001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(-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</a:rPr>
                        <a:t>fe*d+cba/+</a:t>
                      </a:r>
                      <a:endParaRPr lang="en-IN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66222"/>
                  </a:ext>
                </a:extLst>
              </a:tr>
              <a:tr h="28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 err="1">
                          <a:solidFill>
                            <a:schemeClr val="tx1"/>
                          </a:solidFill>
                          <a:effectLst/>
                        </a:rPr>
                        <a:t>fe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IN" sz="1400" b="1" dirty="0" err="1">
                          <a:solidFill>
                            <a:schemeClr val="tx1"/>
                          </a:solidFill>
                          <a:effectLst/>
                        </a:rPr>
                        <a:t>d+cba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/+-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779" marR="7779" marT="7779" marB="7779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03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29A01-6CE0-448A-990D-BC923EDDC056}"/>
              </a:ext>
            </a:extLst>
          </p:cNvPr>
          <p:cNvSpPr txBox="1"/>
          <p:nvPr/>
        </p:nvSpPr>
        <p:spPr>
          <a:xfrm>
            <a:off x="1187624" y="3967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((f*e)+d)-(c+(b/a))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2FE2-59F8-487C-81E6-F805465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What is an Expression?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78D5-32A9-464B-9575-918663C7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An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Expression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 is a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combination of symbols that can be numbers (constants), variables, operations, symbols of grouping and other punctuation written is a specific format/way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E7505-F2C7-4571-82C0-4F8DB381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90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00DDD-7EFA-4992-8528-C0E4311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expression classification it into 3 categories –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C317-C823-4C56-8534-7A7E6336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888855"/>
            <a:ext cx="6571343" cy="4164625"/>
          </a:xfrm>
        </p:spPr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Prefix 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An expression is called the prefix expression if the operator appears in the expression before the operands. Simply of the form (operator operand1 operand2). E.g. +AB</a:t>
            </a:r>
          </a:p>
          <a:p>
            <a:pPr marL="0" indent="0" algn="just" fontAlgn="base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Infix 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An expression is called the infix expression if the operator appears in the expression in between the operands. Simply of the form (operand1 operator operand2). E.g. A+B</a:t>
            </a:r>
          </a:p>
          <a:p>
            <a:pPr marL="0" indent="0" algn="just" fontAlgn="base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Postfix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An expression is called the postfix expression if the operator appears in the expression after the operands. Simply of the form (operand1 operand2 operator). E.g. AB+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1BD94E-33BE-4010-B09A-702AA9C4B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3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Infix Notation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52400" y="1099273"/>
            <a:ext cx="8839200" cy="515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Infix, Postfix and Prefix notations are three different but equivalent notations of writing algebraic expressions. 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While writing an arithmetic expression using infix notation, the operator is placed between the operands. For example, </a:t>
            </a:r>
            <a:r>
              <a:rPr lang="en-US" altLang="en-US" sz="2400" i="1" dirty="0">
                <a:latin typeface="Calibri" pitchFamily="34" charset="0"/>
              </a:rPr>
              <a:t>A+B;</a:t>
            </a:r>
            <a:r>
              <a:rPr lang="en-US" altLang="en-US" sz="2400" dirty="0">
                <a:latin typeface="Calibri" pitchFamily="34" charset="0"/>
              </a:rPr>
              <a:t> here, plus operator is placed between the two operands A and B. 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Although it is easy to write expressions using infix notation, computers find it difficult to parse as they need a lot of information to evaluate the expression. 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Information is needed about operator precedence, associativity rules, and brackets which overrides these rules. 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So, computers work more efficiently with expressions written using prefix and postfix notations.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2A78C-559D-4CBB-BB93-97CDCC59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Postfix Notation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228600" y="126876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Postfix notation was given by Jan Lukasiewicz who was a Polish logician, mathematician, and philosopher. His aim was to develop a parenthesis-free prefix notation (also known as Polish notation) and a postfix notation which is better known as Reverse Polish Notation or RPN.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In postfix notation, the operator is placed after the operands. For example, if an expression is written as </a:t>
            </a:r>
            <a:r>
              <a:rPr lang="en-US" altLang="en-US" sz="2400" i="1" dirty="0">
                <a:latin typeface="Calibri" pitchFamily="34" charset="0"/>
              </a:rPr>
              <a:t>A+B</a:t>
            </a:r>
            <a:r>
              <a:rPr lang="en-US" altLang="en-US" sz="2400" dirty="0">
                <a:latin typeface="Calibri" pitchFamily="34" charset="0"/>
              </a:rPr>
              <a:t> in infix notation, the same expression can be written as </a:t>
            </a:r>
            <a:r>
              <a:rPr lang="en-US" altLang="en-US" sz="2400" i="1" dirty="0">
                <a:latin typeface="Calibri" pitchFamily="34" charset="0"/>
              </a:rPr>
              <a:t>AB+</a:t>
            </a:r>
            <a:r>
              <a:rPr lang="en-US" altLang="en-US" sz="2400" dirty="0">
                <a:latin typeface="Calibri" pitchFamily="34" charset="0"/>
              </a:rPr>
              <a:t> in postfix notation. 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The order of evaluation of a postfix expression is always from left to right.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2416A-4E8C-43C4-8B5E-99EDF882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Postfix Notation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516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The expression (A + B) * C is written as:</a:t>
            </a:r>
          </a:p>
          <a:p>
            <a:pPr marL="342900" indent="-342900" algn="just">
              <a:lnSpc>
                <a:spcPct val="1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 dirty="0">
                <a:latin typeface="Calibri" pitchFamily="34" charset="0"/>
              </a:rPr>
              <a:t>	 AB+C* in the postfix notation.</a:t>
            </a:r>
          </a:p>
          <a:p>
            <a:pPr marL="342900" indent="-342900" algn="just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A postfix operation does not even follow the rules of operator precedence. The operator which occurs first in the expression is operated first on the operands. </a:t>
            </a:r>
          </a:p>
          <a:p>
            <a:pPr marL="342900" indent="-342900" algn="just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For example, given a postfix notation AB+C*. While evaluation, addition will be performed prior to multiplication.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Prefix Notation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38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</a:rPr>
              <a:t>In a prefix notation, the operator is placed before the operands.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</a:rPr>
              <a:t>For example, if A+B is an expression in infix notation, then the corresponding expression in prefix notation is given by +AB.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</a:rPr>
              <a:t>While evaluating a prefix expression, the operators are applied to the operands that are present immediately on the right of the operator.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</a:rPr>
              <a:t>Prefix expressions also do not follow the rules of operator precedence, associativity, and even brackets cannot alter the order of evaluation. </a:t>
            </a:r>
          </a:p>
          <a:p>
            <a:pPr marL="342900" indent="-342900" algn="just">
              <a:lnSpc>
                <a:spcPct val="110000"/>
              </a:lnSpc>
              <a:buFontTx/>
              <a:buChar char="•"/>
            </a:pPr>
            <a:r>
              <a:rPr lang="en-US" altLang="en-US" sz="2400" dirty="0">
                <a:latin typeface="Calibri" pitchFamily="34" charset="0"/>
              </a:rPr>
              <a:t>  The expression (A + B) * C is written as:</a:t>
            </a:r>
          </a:p>
          <a:p>
            <a:pPr marL="342900" indent="-342900" algn="just">
              <a:lnSpc>
                <a:spcPct val="110000"/>
              </a:lnSpc>
            </a:pPr>
            <a:r>
              <a:rPr lang="en-US" altLang="en-US" sz="2400" dirty="0">
                <a:latin typeface="Calibri" pitchFamily="34" charset="0"/>
              </a:rPr>
              <a:t>	 *+ABC in the prefix notation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E9357-E5DF-45B8-964B-16C8C56D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C0B4-472B-43DC-8A11-ECC14F9B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Order of Operations(Operator Precedence) –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8E9D-4024-4E84-A029-DBBB40E6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015733"/>
            <a:ext cx="7632847" cy="3450613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i="0" dirty="0">
                <a:solidFill>
                  <a:srgbClr val="008000"/>
                </a:solidFill>
                <a:effectLst/>
                <a:latin typeface="inherit"/>
              </a:rPr>
              <a:t>1) Parentheses – {}, [], ()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/>
              </a:rPr>
            </a:br>
            <a:r>
              <a:rPr lang="en-US" sz="2400" b="1" i="0" dirty="0">
                <a:solidFill>
                  <a:srgbClr val="008000"/>
                </a:solidFill>
                <a:effectLst/>
                <a:latin typeface="inherit"/>
              </a:rPr>
              <a:t>2) Exponents(Right to Left) – A^B, 2^3^4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/>
              </a:rPr>
            </a:br>
            <a:r>
              <a:rPr lang="en-US" sz="2400" b="1" i="0" dirty="0">
                <a:solidFill>
                  <a:srgbClr val="008000"/>
                </a:solidFill>
                <a:effectLst/>
                <a:latin typeface="inherit"/>
              </a:rPr>
              <a:t>3) Multiplication &amp; Division(Left to Right) – A*B/C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/>
              </a:rPr>
            </a:br>
            <a:r>
              <a:rPr lang="en-US" sz="2400" b="1" i="0" dirty="0">
                <a:solidFill>
                  <a:srgbClr val="008000"/>
                </a:solidFill>
                <a:effectLst/>
                <a:latin typeface="inherit"/>
              </a:rPr>
              <a:t>4) Addition &amp; Subtraction(Left to Right) – A + B – C</a:t>
            </a:r>
            <a:endParaRPr lang="en-US" sz="2400" b="0" i="0" dirty="0">
              <a:solidFill>
                <a:srgbClr val="444444"/>
              </a:solidFill>
              <a:effectLst/>
              <a:latin typeface="open sans"/>
            </a:endParaRP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CAF26-3954-4366-B24A-E0994506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49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1056-CC94-4046-9A64-99CA726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Infix, Prefix 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Postfix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18A7EC-135B-4EC2-AB64-37E4C4E70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3128"/>
              </p:ext>
            </p:extLst>
          </p:nvPr>
        </p:nvGraphicFramePr>
        <p:xfrm>
          <a:off x="1443038" y="2016125"/>
          <a:ext cx="6572250" cy="286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56308584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45876236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074386923"/>
                    </a:ext>
                  </a:extLst>
                </a:gridCol>
              </a:tblGrid>
              <a:tr h="67667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Infix</a:t>
                      </a:r>
                      <a:endParaRPr lang="en-IN" sz="3200" b="1" dirty="0"/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Prefix</a:t>
                      </a:r>
                      <a:endParaRPr lang="en-IN" sz="3200" b="1" dirty="0"/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Postfix </a:t>
                      </a:r>
                      <a:br>
                        <a:rPr lang="en-US" sz="3200" b="1" i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endParaRPr lang="en-IN" sz="3200" b="1" dirty="0"/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580001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X-Y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-XY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XY-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072029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2+3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+23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23+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43253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A+B*C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+A*BC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ABC*+</a:t>
                      </a:r>
                    </a:p>
                  </a:txBody>
                  <a:tcPr marL="73025" marR="7302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907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E3DFE8-05E9-449F-9685-D043F00A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20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233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1203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Gill Sans MT</vt:lpstr>
      <vt:lpstr>inherit</vt:lpstr>
      <vt:lpstr>open sans</vt:lpstr>
      <vt:lpstr>Segoe UI</vt:lpstr>
      <vt:lpstr>Times New Roman</vt:lpstr>
      <vt:lpstr>Gallery</vt:lpstr>
      <vt:lpstr>STACKS</vt:lpstr>
      <vt:lpstr>What is an Expression? </vt:lpstr>
      <vt:lpstr>expression classification it into 3 categories – </vt:lpstr>
      <vt:lpstr>PowerPoint Presentation</vt:lpstr>
      <vt:lpstr>PowerPoint Presentation</vt:lpstr>
      <vt:lpstr>PowerPoint Presentation</vt:lpstr>
      <vt:lpstr>PowerPoint Presentation</vt:lpstr>
      <vt:lpstr>Order of Operations(Operator Precedence) – </vt:lpstr>
      <vt:lpstr>Infix, Prefix ,Postfix  </vt:lpstr>
      <vt:lpstr>Why do we need 3 different expressions ? </vt:lpstr>
      <vt:lpstr>PowerPoint Presentation</vt:lpstr>
      <vt:lpstr>PowerPoint Presentation</vt:lpstr>
      <vt:lpstr>PowerPoint Presentation</vt:lpstr>
      <vt:lpstr>Algorithm for Prefix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User</dc:creator>
  <cp:lastModifiedBy>Yogesh Sharma</cp:lastModifiedBy>
  <cp:revision>11</cp:revision>
  <dcterms:created xsi:type="dcterms:W3CDTF">2020-07-29T20:23:07Z</dcterms:created>
  <dcterms:modified xsi:type="dcterms:W3CDTF">2020-09-10T04:42:15Z</dcterms:modified>
</cp:coreProperties>
</file>