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E6FA0-54D4-4559-82C6-1AB922E078A4}">
  <a:tblStyle styleId="{7FEE6FA0-54D4-4559-82C6-1AB922E078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0" y="58489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990600" y="522587"/>
            <a:ext cx="7387936" cy="191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lang="en-US" sz="3240" b="1">
                <a:latin typeface="Calibri"/>
                <a:ea typeface="Calibri"/>
                <a:cs typeface="Calibri"/>
                <a:sym typeface="Calibri"/>
              </a:rPr>
              <a:t>Maharaja Agrasen Institute of Technology</a:t>
            </a:r>
            <a:br>
              <a:rPr lang="en-US" sz="324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40" b="1">
                <a:latin typeface="Calibri"/>
                <a:ea typeface="Calibri"/>
                <a:cs typeface="Calibri"/>
                <a:sym typeface="Calibri"/>
              </a:rPr>
              <a:t>ETCS 211</a:t>
            </a:r>
            <a:br>
              <a:rPr lang="en-US" sz="324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40" b="1">
                <a:latin typeface="Calibri"/>
                <a:ea typeface="Calibri"/>
                <a:cs typeface="Calibri"/>
                <a:sym typeface="Calibri"/>
              </a:rPr>
              <a:t>Computer Graphics &amp; Multimedia</a:t>
            </a:r>
            <a:br>
              <a:rPr lang="en-US" sz="288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80"/>
              <a:t>UNIT 1</a:t>
            </a:r>
            <a:endParaRPr sz="288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solidFill>
                  <a:schemeClr val="dk1"/>
                </a:solidFill>
              </a:rPr>
              <a:t>Window to viewport  transformation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45490" y="311150"/>
            <a:ext cx="787717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window to viewport transformation (cont..)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535940" y="934720"/>
            <a:ext cx="8023859" cy="169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 window to the size of view port.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2456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convert window size in to view port size  following computation is required.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78129" y="3986117"/>
            <a:ext cx="2477770" cy="18008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23"/>
          <p:cNvGrpSpPr/>
          <p:nvPr/>
        </p:nvGrpSpPr>
        <p:grpSpPr>
          <a:xfrm>
            <a:off x="2831690" y="3872229"/>
            <a:ext cx="6115665" cy="1993598"/>
            <a:chOff x="2831690" y="3872229"/>
            <a:chExt cx="3291428" cy="1993598"/>
          </a:xfrm>
        </p:grpSpPr>
        <p:sp>
          <p:nvSpPr>
            <p:cNvPr id="223" name="Google Shape;223;p23"/>
            <p:cNvSpPr/>
            <p:nvPr/>
          </p:nvSpPr>
          <p:spPr>
            <a:xfrm>
              <a:off x="2831690" y="3872229"/>
              <a:ext cx="1946787" cy="19935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778477" y="3967718"/>
              <a:ext cx="1344641" cy="18904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/>
        </p:nvSpPr>
        <p:spPr>
          <a:xfrm>
            <a:off x="510540" y="1311909"/>
            <a:ext cx="8016875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355600" marR="93345" lvl="0" indent="-342900" algn="l" rtl="0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Clr>
                <a:srgbClr val="BF0000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window (position of window  must be same as position of view port.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44500" lvl="0" indent="-342900" algn="l" rtl="0">
              <a:lnSpc>
                <a:spcPct val="1016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lower left corner of viewport is (0,0) we  don’t need to take step 3 because window  lower left corner is already shifted on origin  after taking first step.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1299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lower left corner is not (0,0) we have to take  translation factor (+).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631190" y="457200"/>
            <a:ext cx="787590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window to viewport transformation (cont..)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715009" y="589279"/>
            <a:ext cx="770445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window to viewport transformation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599230" y="1295400"/>
            <a:ext cx="8167206" cy="40445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1109980" y="163829"/>
            <a:ext cx="6918325" cy="136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697989" marR="5080" lvl="0" indent="-16852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window to viewport  transformation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809625" y="2183129"/>
            <a:ext cx="7667625" cy="5048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1538639" y="3281635"/>
            <a:ext cx="6315629" cy="26854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/>
        </p:nvSpPr>
        <p:spPr>
          <a:xfrm>
            <a:off x="331470" y="1092200"/>
            <a:ext cx="700087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us consider an example of view transformation.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381000" y="9144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120000" extrusionOk="0">
                <a:moveTo>
                  <a:pt x="0" y="0"/>
                </a:moveTo>
                <a:lnTo>
                  <a:pt x="8305800" y="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33400" y="6248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120000" extrusionOk="0">
                <a:moveTo>
                  <a:pt x="0" y="0"/>
                </a:moveTo>
                <a:lnTo>
                  <a:pt x="8153400" y="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571500" y="355600"/>
            <a:ext cx="211518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723900" y="6426200"/>
            <a:ext cx="695579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University of sulaimanyiah - Faculty of Physical and Basic Education - Computer Dep. 2012-2013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8882380" y="6209029"/>
            <a:ext cx="17081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8855709" y="6496050"/>
            <a:ext cx="34925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704850" y="1828800"/>
            <a:ext cx="7687309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our window	has coordinates (10,10), (20,10), (20,20),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(10,20)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5080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our viewport coordinates are (.5,.5), (1,.5),(1,1), (.5,1) 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Take step 1: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window to origin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this case translation matrix will become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1154430" y="3911600"/>
            <a:ext cx="46418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noAutofit/>
          </a:bodyPr>
          <a:lstStyle/>
          <a:p>
            <a:pPr marL="128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8904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-10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2185670" y="3911600"/>
            <a:ext cx="1101725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0	0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	0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-10	1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704850" y="5016500"/>
            <a:ext cx="6750684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91135" marR="5080" lvl="0" indent="-17907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Take step 2: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convert size of window to viewport size  sx=(1-0.5)/(11-1)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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0.5/10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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0.05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91135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sy=(1-0.5)/(11-1)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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0.5/10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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0.05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626109" y="1151731"/>
            <a:ext cx="6178550" cy="71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2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811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scaling transformation matrix will be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381000" y="9144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120000" extrusionOk="0">
                <a:moveTo>
                  <a:pt x="0" y="0"/>
                </a:moveTo>
                <a:lnTo>
                  <a:pt x="8305800" y="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723900" y="6426200"/>
            <a:ext cx="695579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University of sulaimanyiah - Faculty of Physical and Basic Education - Computer Dep. 2012-2013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74" name="Google Shape;274;p28"/>
          <p:cNvGraphicFramePr/>
          <p:nvPr/>
        </p:nvGraphicFramePr>
        <p:xfrm>
          <a:off x="1831339" y="1926222"/>
          <a:ext cx="2778150" cy="1268525"/>
        </p:xfrm>
        <a:graphic>
          <a:graphicData uri="http://schemas.openxmlformats.org/drawingml/2006/table">
            <a:tbl>
              <a:tblPr firstRow="1" bandRow="1">
                <a:noFill/>
                <a:tableStyleId>{7FEE6FA0-54D4-4559-82C6-1AB922E078A4}</a:tableStyleId>
              </a:tblPr>
              <a:tblGrid>
                <a:gridCol w="8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2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0.05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1275" marB="0"/>
                </a:tc>
                <a:tc>
                  <a:txBody>
                    <a:bodyPr/>
                    <a:lstStyle/>
                    <a:p>
                      <a:pPr marL="1593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12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1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7475" marB="0"/>
                </a:tc>
                <a:tc>
                  <a:txBody>
                    <a:bodyPr/>
                    <a:lstStyle/>
                    <a:p>
                      <a:pPr marL="194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0.05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74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74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5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6825" marB="0"/>
                </a:tc>
                <a:tc>
                  <a:txBody>
                    <a:bodyPr/>
                    <a:lstStyle/>
                    <a:p>
                      <a:pPr marL="301625" marR="0" lvl="0" indent="0" algn="l" rtl="0">
                        <a:lnSpc>
                          <a:spcPct val="11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682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24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368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5" name="Google Shape;275;p28"/>
          <p:cNvSpPr txBox="1"/>
          <p:nvPr/>
        </p:nvSpPr>
        <p:spPr>
          <a:xfrm>
            <a:off x="331470" y="3681729"/>
            <a:ext cx="74828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Step 3: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Finally window to position of view port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2063750" y="4490720"/>
            <a:ext cx="1517650" cy="127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6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	0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366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	1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3985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0.5	0.5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050436" y="4490720"/>
            <a:ext cx="320040" cy="127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76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366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45415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1743710" y="2000250"/>
            <a:ext cx="0" cy="1143000"/>
          </a:xfrm>
          <a:custGeom>
            <a:avLst/>
            <a:gdLst/>
            <a:ahLst/>
            <a:cxnLst/>
            <a:rect l="l" t="t" r="r" b="b"/>
            <a:pathLst>
              <a:path w="120000" h="1143000" extrusionOk="0">
                <a:moveTo>
                  <a:pt x="0" y="0"/>
                </a:moveTo>
                <a:lnTo>
                  <a:pt x="0" y="114300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4850129" y="2032000"/>
            <a:ext cx="0" cy="1085850"/>
          </a:xfrm>
          <a:custGeom>
            <a:avLst/>
            <a:gdLst/>
            <a:ahLst/>
            <a:cxnLst/>
            <a:rect l="l" t="t" r="r" b="b"/>
            <a:pathLst>
              <a:path w="120000" h="1085850" extrusionOk="0">
                <a:moveTo>
                  <a:pt x="0" y="0"/>
                </a:moveTo>
                <a:lnTo>
                  <a:pt x="0" y="108585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1835150" y="4629150"/>
            <a:ext cx="0" cy="1143000"/>
          </a:xfrm>
          <a:custGeom>
            <a:avLst/>
            <a:gdLst/>
            <a:ahLst/>
            <a:cxnLst/>
            <a:rect l="l" t="t" r="r" b="b"/>
            <a:pathLst>
              <a:path w="120000" h="1143000" extrusionOk="0">
                <a:moveTo>
                  <a:pt x="0" y="0"/>
                </a:moveTo>
                <a:lnTo>
                  <a:pt x="0" y="114300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4662170" y="4641850"/>
            <a:ext cx="0" cy="1085850"/>
          </a:xfrm>
          <a:custGeom>
            <a:avLst/>
            <a:gdLst/>
            <a:ahLst/>
            <a:cxnLst/>
            <a:rect l="l" t="t" r="r" b="b"/>
            <a:pathLst>
              <a:path w="120000" h="1085850" extrusionOk="0">
                <a:moveTo>
                  <a:pt x="0" y="0"/>
                </a:moveTo>
                <a:lnTo>
                  <a:pt x="0" y="1085850"/>
                </a:lnTo>
              </a:path>
            </a:pathLst>
          </a:custGeom>
          <a:noFill/>
          <a:ln w="9525" cap="flat" cmpd="sng">
            <a:solidFill>
              <a:srgbClr val="49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571500" y="355600"/>
            <a:ext cx="211518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1263650" y="308609"/>
            <a:ext cx="66103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Composition of transformations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239005" y="4184650"/>
            <a:ext cx="141795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69545"/>
                </a:solidFill>
                <a:latin typeface="Arial"/>
                <a:ea typeface="Arial"/>
                <a:cs typeface="Arial"/>
                <a:sym typeface="Arial"/>
              </a:rPr>
              <a:t>toward origin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1894839" y="4121150"/>
            <a:ext cx="1411605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no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545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F69545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E487C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1E487C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0000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239005" y="4921250"/>
            <a:ext cx="1967864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further from origin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681479" y="3014979"/>
            <a:ext cx="153035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7E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3259913" y="3014979"/>
            <a:ext cx="340995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7E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600">
                <a:solidFill>
                  <a:srgbClr val="FF7E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5163946" y="3014979"/>
            <a:ext cx="339725" cy="42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⎥</a:t>
            </a:r>
            <a:r>
              <a:rPr lang="en-US" sz="2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⎢</a:t>
            </a:r>
            <a:endParaRPr sz="26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aphicFrame>
        <p:nvGraphicFramePr>
          <p:cNvPr id="297" name="Google Shape;297;p29"/>
          <p:cNvGraphicFramePr/>
          <p:nvPr/>
        </p:nvGraphicFramePr>
        <p:xfrm>
          <a:off x="1662429" y="2389629"/>
          <a:ext cx="5238725" cy="1409753"/>
        </p:xfrm>
        <a:graphic>
          <a:graphicData uri="http://schemas.openxmlformats.org/drawingml/2006/table">
            <a:tbl>
              <a:tblPr firstRow="1" bandRow="1">
                <a:noFill/>
                <a:tableStyleId>{7FEE6FA0-54D4-4559-82C6-1AB922E078A4}</a:tableStyleId>
              </a:tblPr>
              <a:tblGrid>
                <a:gridCol w="6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752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marR="0" lvl="0" indent="0" algn="ctr" rtl="0">
                        <a:lnSpc>
                          <a:spcPct val="11288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 marR="0" lvl="0" indent="0" algn="l" rtl="0">
                        <a:lnSpc>
                          <a:spcPct val="752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.05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1288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3810" lvl="0" indent="0" algn="ctr" rtl="0">
                        <a:lnSpc>
                          <a:spcPct val="752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-25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3900" u="none" strike="noStrike" cap="none" baseline="-25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marR="0" lvl="0" indent="0" algn="ctr" rtl="0">
                        <a:lnSpc>
                          <a:spcPct val="11288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7525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3900" u="none" strike="noStrike" cap="none" baseline="-25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endParaRPr sz="3900" u="none" strike="noStrike" cap="none" baseline="-2500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522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900" u="none" strike="noStrike" cap="none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6500" marB="0"/>
                </a:tc>
                <a:tc>
                  <a:txBody>
                    <a:bodyPr/>
                    <a:lstStyle/>
                    <a:p>
                      <a:pPr marL="139700" marR="0" lvl="0" indent="0" algn="l" rtl="0">
                        <a:lnSpc>
                          <a:spcPct val="522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900" u="none" strike="noStrike" cap="none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.05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6500" marB="0"/>
                </a:tc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522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6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2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3900" u="none" strike="noStrike" cap="none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6500" marB="0"/>
                </a:tc>
                <a:tc>
                  <a:txBody>
                    <a:bodyPr/>
                    <a:lstStyle/>
                    <a:p>
                      <a:pPr marL="149860" marR="0" lvl="0" indent="0" algn="l" rtl="0">
                        <a:lnSpc>
                          <a:spcPct val="444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26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endParaRPr sz="26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  <a:p>
                      <a:pPr marL="327660" marR="0" lvl="0" indent="0" algn="l" rtl="0">
                        <a:lnSpc>
                          <a:spcPct val="701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endParaRPr sz="26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788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30000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⎣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/>
                </a:tc>
                <a:tc>
                  <a:txBody>
                    <a:bodyPr/>
                    <a:lstStyle/>
                    <a:p>
                      <a:pPr marL="57785" marR="0" lvl="0" indent="0" algn="ctr" rtl="0">
                        <a:lnSpc>
                          <a:spcPct val="1182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−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/>
                </a:tc>
                <a:tc>
                  <a:txBody>
                    <a:bodyPr/>
                    <a:lstStyle/>
                    <a:p>
                      <a:pPr marL="1365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600" u="none" strike="noStrike" cap="none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⎦</a:t>
                      </a:r>
                      <a:r>
                        <a:rPr lang="en-US" sz="3900" u="none" strike="noStrike" cap="none" baseline="-25000">
                          <a:solidFill>
                            <a:srgbClr val="FF7E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⎣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endParaRPr sz="3900" u="none" strike="noStrike" cap="none" baseline="-25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34300" marB="0"/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182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788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3900" u="none" strike="noStrike" cap="none" baseline="30000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⎦</a:t>
                      </a:r>
                      <a:r>
                        <a:rPr lang="en-US" sz="3900" u="none" strike="noStrike" cap="none" baseline="-250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3900" u="none" strike="noStrike" cap="none" baseline="30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⎢</a:t>
                      </a:r>
                      <a:r>
                        <a:rPr lang="en-US" sz="3900" u="none" strike="noStrike" cap="none" baseline="-25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⎣</a:t>
                      </a: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1826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  <a:endParaRPr sz="2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49525" marB="0"/>
                </a:tc>
                <a:tc>
                  <a:txBody>
                    <a:bodyPr/>
                    <a:lstStyle/>
                    <a:p>
                      <a:pPr marL="0" marR="2349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 u="none" strike="noStrike" cap="none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6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⎥</a:t>
                      </a:r>
                      <a:r>
                        <a:rPr lang="en-US" sz="3900" u="none" strike="noStrike" cap="none" baseline="-25000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⎦</a:t>
                      </a:r>
                      <a:endParaRPr sz="3900" u="none" strike="noStrike" cap="none" baseline="-25000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343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8" name="Google Shape;298;p29"/>
          <p:cNvSpPr/>
          <p:nvPr/>
        </p:nvSpPr>
        <p:spPr>
          <a:xfrm>
            <a:off x="854191" y="1869964"/>
            <a:ext cx="1711325" cy="2534285"/>
          </a:xfrm>
          <a:custGeom>
            <a:avLst/>
            <a:gdLst/>
            <a:ahLst/>
            <a:cxnLst/>
            <a:rect l="l" t="t" r="r" b="b"/>
            <a:pathLst>
              <a:path w="1711325" h="2534285" extrusionOk="0">
                <a:moveTo>
                  <a:pt x="1711208" y="489695"/>
                </a:moveTo>
                <a:lnTo>
                  <a:pt x="1667911" y="456190"/>
                </a:lnTo>
                <a:lnTo>
                  <a:pt x="1624654" y="422825"/>
                </a:lnTo>
                <a:lnTo>
                  <a:pt x="1581471" y="389739"/>
                </a:lnTo>
                <a:lnTo>
                  <a:pt x="1538394" y="357073"/>
                </a:lnTo>
                <a:lnTo>
                  <a:pt x="1495455" y="324965"/>
                </a:lnTo>
                <a:lnTo>
                  <a:pt x="1452687" y="293556"/>
                </a:lnTo>
                <a:lnTo>
                  <a:pt x="1410122" y="262985"/>
                </a:lnTo>
                <a:lnTo>
                  <a:pt x="1367793" y="233392"/>
                </a:lnTo>
                <a:lnTo>
                  <a:pt x="1325731" y="204916"/>
                </a:lnTo>
                <a:lnTo>
                  <a:pt x="1283971" y="177698"/>
                </a:lnTo>
                <a:lnTo>
                  <a:pt x="1242543" y="151877"/>
                </a:lnTo>
                <a:lnTo>
                  <a:pt x="1201481" y="127592"/>
                </a:lnTo>
                <a:lnTo>
                  <a:pt x="1160817" y="104984"/>
                </a:lnTo>
                <a:lnTo>
                  <a:pt x="1120583" y="84192"/>
                </a:lnTo>
                <a:lnTo>
                  <a:pt x="1080812" y="65356"/>
                </a:lnTo>
                <a:lnTo>
                  <a:pt x="1041536" y="48615"/>
                </a:lnTo>
                <a:lnTo>
                  <a:pt x="1002788" y="34110"/>
                </a:lnTo>
                <a:lnTo>
                  <a:pt x="964600" y="21979"/>
                </a:lnTo>
                <a:lnTo>
                  <a:pt x="927005" y="12363"/>
                </a:lnTo>
                <a:lnTo>
                  <a:pt x="853723" y="1234"/>
                </a:lnTo>
                <a:lnTo>
                  <a:pt x="818101" y="0"/>
                </a:lnTo>
                <a:lnTo>
                  <a:pt x="783201" y="1839"/>
                </a:lnTo>
                <a:lnTo>
                  <a:pt x="715699" y="15297"/>
                </a:lnTo>
                <a:lnTo>
                  <a:pt x="651476" y="42724"/>
                </a:lnTo>
                <a:lnTo>
                  <a:pt x="590792" y="85240"/>
                </a:lnTo>
                <a:lnTo>
                  <a:pt x="561858" y="112505"/>
                </a:lnTo>
                <a:lnTo>
                  <a:pt x="523795" y="158254"/>
                </a:lnTo>
                <a:lnTo>
                  <a:pt x="485600" y="216498"/>
                </a:lnTo>
                <a:lnTo>
                  <a:pt x="466516" y="249943"/>
                </a:lnTo>
                <a:lnTo>
                  <a:pt x="447473" y="286079"/>
                </a:lnTo>
                <a:lnTo>
                  <a:pt x="428497" y="324759"/>
                </a:lnTo>
                <a:lnTo>
                  <a:pt x="409613" y="365840"/>
                </a:lnTo>
                <a:lnTo>
                  <a:pt x="390845" y="409177"/>
                </a:lnTo>
                <a:lnTo>
                  <a:pt x="372219" y="454624"/>
                </a:lnTo>
                <a:lnTo>
                  <a:pt x="353759" y="502038"/>
                </a:lnTo>
                <a:lnTo>
                  <a:pt x="335490" y="551274"/>
                </a:lnTo>
                <a:lnTo>
                  <a:pt x="317438" y="602186"/>
                </a:lnTo>
                <a:lnTo>
                  <a:pt x="299627" y="654631"/>
                </a:lnTo>
                <a:lnTo>
                  <a:pt x="282082" y="708464"/>
                </a:lnTo>
                <a:lnTo>
                  <a:pt x="264828" y="763540"/>
                </a:lnTo>
                <a:lnTo>
                  <a:pt x="247890" y="819714"/>
                </a:lnTo>
                <a:lnTo>
                  <a:pt x="231292" y="876841"/>
                </a:lnTo>
                <a:lnTo>
                  <a:pt x="215061" y="934778"/>
                </a:lnTo>
                <a:lnTo>
                  <a:pt x="199220" y="993379"/>
                </a:lnTo>
                <a:lnTo>
                  <a:pt x="183795" y="1052500"/>
                </a:lnTo>
                <a:lnTo>
                  <a:pt x="168810" y="1111996"/>
                </a:lnTo>
                <a:lnTo>
                  <a:pt x="154291" y="1171722"/>
                </a:lnTo>
                <a:lnTo>
                  <a:pt x="140262" y="1231534"/>
                </a:lnTo>
                <a:lnTo>
                  <a:pt x="126748" y="1291288"/>
                </a:lnTo>
                <a:lnTo>
                  <a:pt x="113775" y="1350837"/>
                </a:lnTo>
                <a:lnTo>
                  <a:pt x="101366" y="1410038"/>
                </a:lnTo>
                <a:lnTo>
                  <a:pt x="89548" y="1468746"/>
                </a:lnTo>
                <a:lnTo>
                  <a:pt x="78345" y="1526817"/>
                </a:lnTo>
                <a:lnTo>
                  <a:pt x="67781" y="1584105"/>
                </a:lnTo>
                <a:lnTo>
                  <a:pt x="57882" y="1640467"/>
                </a:lnTo>
                <a:lnTo>
                  <a:pt x="48673" y="1695756"/>
                </a:lnTo>
                <a:lnTo>
                  <a:pt x="40179" y="1749830"/>
                </a:lnTo>
                <a:lnTo>
                  <a:pt x="32424" y="1802543"/>
                </a:lnTo>
                <a:lnTo>
                  <a:pt x="25434" y="1853749"/>
                </a:lnTo>
                <a:lnTo>
                  <a:pt x="19233" y="1903306"/>
                </a:lnTo>
                <a:lnTo>
                  <a:pt x="13846" y="1951068"/>
                </a:lnTo>
                <a:lnTo>
                  <a:pt x="9299" y="1996890"/>
                </a:lnTo>
                <a:lnTo>
                  <a:pt x="5615" y="2040628"/>
                </a:lnTo>
                <a:lnTo>
                  <a:pt x="2821" y="2082137"/>
                </a:lnTo>
                <a:lnTo>
                  <a:pt x="941" y="2121272"/>
                </a:lnTo>
                <a:lnTo>
                  <a:pt x="0" y="2157889"/>
                </a:lnTo>
                <a:lnTo>
                  <a:pt x="22" y="2191844"/>
                </a:lnTo>
                <a:lnTo>
                  <a:pt x="3058" y="2251185"/>
                </a:lnTo>
                <a:lnTo>
                  <a:pt x="11404" y="2300312"/>
                </a:lnTo>
                <a:lnTo>
                  <a:pt x="25819" y="2343266"/>
                </a:lnTo>
                <a:lnTo>
                  <a:pt x="45776" y="2380440"/>
                </a:lnTo>
                <a:lnTo>
                  <a:pt x="70746" y="2412230"/>
                </a:lnTo>
                <a:lnTo>
                  <a:pt x="100201" y="2439029"/>
                </a:lnTo>
                <a:lnTo>
                  <a:pt x="133614" y="2461233"/>
                </a:lnTo>
                <a:lnTo>
                  <a:pt x="170456" y="2479235"/>
                </a:lnTo>
                <a:lnTo>
                  <a:pt x="210200" y="2493431"/>
                </a:lnTo>
                <a:lnTo>
                  <a:pt x="252318" y="2504215"/>
                </a:lnTo>
                <a:lnTo>
                  <a:pt x="296281" y="2511982"/>
                </a:lnTo>
                <a:lnTo>
                  <a:pt x="341562" y="2517126"/>
                </a:lnTo>
                <a:lnTo>
                  <a:pt x="387633" y="2520041"/>
                </a:lnTo>
                <a:lnTo>
                  <a:pt x="433965" y="2521122"/>
                </a:lnTo>
                <a:lnTo>
                  <a:pt x="480032" y="2520765"/>
                </a:lnTo>
                <a:lnTo>
                  <a:pt x="525304" y="2519363"/>
                </a:lnTo>
                <a:lnTo>
                  <a:pt x="569254" y="2517310"/>
                </a:lnTo>
                <a:lnTo>
                  <a:pt x="611354" y="2515002"/>
                </a:lnTo>
                <a:lnTo>
                  <a:pt x="651076" y="2512834"/>
                </a:lnTo>
                <a:lnTo>
                  <a:pt x="687892" y="2511198"/>
                </a:lnTo>
                <a:lnTo>
                  <a:pt x="721275" y="2510491"/>
                </a:lnTo>
                <a:lnTo>
                  <a:pt x="750695" y="2511107"/>
                </a:lnTo>
                <a:lnTo>
                  <a:pt x="775625" y="2513440"/>
                </a:lnTo>
                <a:lnTo>
                  <a:pt x="795538" y="2517885"/>
                </a:lnTo>
                <a:lnTo>
                  <a:pt x="851259" y="2533779"/>
                </a:lnTo>
                <a:lnTo>
                  <a:pt x="845068" y="2527886"/>
                </a:lnTo>
                <a:lnTo>
                  <a:pt x="814112" y="2514134"/>
                </a:lnTo>
                <a:lnTo>
                  <a:pt x="795538" y="2506455"/>
                </a:lnTo>
              </a:path>
            </a:pathLst>
          </a:custGeom>
          <a:noFill/>
          <a:ln w="9525" cap="flat" cmpd="sng">
            <a:solidFill>
              <a:srgbClr val="F695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29"/>
          <p:cNvGrpSpPr/>
          <p:nvPr/>
        </p:nvGrpSpPr>
        <p:grpSpPr>
          <a:xfrm>
            <a:off x="3124199" y="1357995"/>
            <a:ext cx="5613401" cy="3651519"/>
            <a:chOff x="3124199" y="1357995"/>
            <a:chExt cx="5613401" cy="3651519"/>
          </a:xfrm>
        </p:grpSpPr>
        <p:sp>
          <p:nvSpPr>
            <p:cNvPr id="300" name="Google Shape;300;p29"/>
            <p:cNvSpPr/>
            <p:nvPr/>
          </p:nvSpPr>
          <p:spPr>
            <a:xfrm>
              <a:off x="3124199" y="1357995"/>
              <a:ext cx="5492750" cy="3366770"/>
            </a:xfrm>
            <a:custGeom>
              <a:avLst/>
              <a:gdLst/>
              <a:ahLst/>
              <a:cxnLst/>
              <a:rect l="l" t="t" r="r" b="b"/>
              <a:pathLst>
                <a:path w="5492750" h="3366770" extrusionOk="0">
                  <a:moveTo>
                    <a:pt x="1181100" y="901334"/>
                  </a:moveTo>
                  <a:lnTo>
                    <a:pt x="1229089" y="869907"/>
                  </a:lnTo>
                  <a:lnTo>
                    <a:pt x="1277070" y="838514"/>
                  </a:lnTo>
                  <a:lnTo>
                    <a:pt x="1325033" y="807189"/>
                  </a:lnTo>
                  <a:lnTo>
                    <a:pt x="1372970" y="775966"/>
                  </a:lnTo>
                  <a:lnTo>
                    <a:pt x="1420870" y="744879"/>
                  </a:lnTo>
                  <a:lnTo>
                    <a:pt x="1468726" y="713962"/>
                  </a:lnTo>
                  <a:lnTo>
                    <a:pt x="1516528" y="683249"/>
                  </a:lnTo>
                  <a:lnTo>
                    <a:pt x="1564267" y="652773"/>
                  </a:lnTo>
                  <a:lnTo>
                    <a:pt x="1611935" y="622570"/>
                  </a:lnTo>
                  <a:lnTo>
                    <a:pt x="1659523" y="592672"/>
                  </a:lnTo>
                  <a:lnTo>
                    <a:pt x="1707021" y="563114"/>
                  </a:lnTo>
                  <a:lnTo>
                    <a:pt x="1754420" y="533930"/>
                  </a:lnTo>
                  <a:lnTo>
                    <a:pt x="1801713" y="505153"/>
                  </a:lnTo>
                  <a:lnTo>
                    <a:pt x="1848889" y="476818"/>
                  </a:lnTo>
                  <a:lnTo>
                    <a:pt x="1895940" y="448959"/>
                  </a:lnTo>
                  <a:lnTo>
                    <a:pt x="1942857" y="421610"/>
                  </a:lnTo>
                  <a:lnTo>
                    <a:pt x="1989630" y="394804"/>
                  </a:lnTo>
                  <a:lnTo>
                    <a:pt x="2036252" y="368576"/>
                  </a:lnTo>
                  <a:lnTo>
                    <a:pt x="2082713" y="342960"/>
                  </a:lnTo>
                  <a:lnTo>
                    <a:pt x="2129004" y="317989"/>
                  </a:lnTo>
                  <a:lnTo>
                    <a:pt x="2175116" y="293698"/>
                  </a:lnTo>
                  <a:lnTo>
                    <a:pt x="2221040" y="270120"/>
                  </a:lnTo>
                  <a:lnTo>
                    <a:pt x="2266768" y="247290"/>
                  </a:lnTo>
                  <a:lnTo>
                    <a:pt x="2312290" y="225242"/>
                  </a:lnTo>
                  <a:lnTo>
                    <a:pt x="2357597" y="204009"/>
                  </a:lnTo>
                  <a:lnTo>
                    <a:pt x="2402681" y="183625"/>
                  </a:lnTo>
                  <a:lnTo>
                    <a:pt x="2447532" y="164125"/>
                  </a:lnTo>
                  <a:lnTo>
                    <a:pt x="2492142" y="145542"/>
                  </a:lnTo>
                  <a:lnTo>
                    <a:pt x="2536501" y="127911"/>
                  </a:lnTo>
                  <a:lnTo>
                    <a:pt x="2580601" y="111265"/>
                  </a:lnTo>
                  <a:lnTo>
                    <a:pt x="2624433" y="95638"/>
                  </a:lnTo>
                  <a:lnTo>
                    <a:pt x="2667988" y="81065"/>
                  </a:lnTo>
                  <a:lnTo>
                    <a:pt x="2711257" y="67579"/>
                  </a:lnTo>
                  <a:lnTo>
                    <a:pt x="2754230" y="55215"/>
                  </a:lnTo>
                  <a:lnTo>
                    <a:pt x="2796899" y="44005"/>
                  </a:lnTo>
                  <a:lnTo>
                    <a:pt x="2839256" y="33986"/>
                  </a:lnTo>
                  <a:lnTo>
                    <a:pt x="2881290" y="25189"/>
                  </a:lnTo>
                  <a:lnTo>
                    <a:pt x="2922994" y="17649"/>
                  </a:lnTo>
                  <a:lnTo>
                    <a:pt x="2964358" y="11401"/>
                  </a:lnTo>
                  <a:lnTo>
                    <a:pt x="3005373" y="6478"/>
                  </a:lnTo>
                  <a:lnTo>
                    <a:pt x="3046031" y="2914"/>
                  </a:lnTo>
                  <a:lnTo>
                    <a:pt x="3086322" y="743"/>
                  </a:lnTo>
                  <a:lnTo>
                    <a:pt x="3126237" y="0"/>
                  </a:lnTo>
                  <a:lnTo>
                    <a:pt x="3165768" y="717"/>
                  </a:lnTo>
                  <a:lnTo>
                    <a:pt x="3204905" y="2929"/>
                  </a:lnTo>
                  <a:lnTo>
                    <a:pt x="3243640" y="6671"/>
                  </a:lnTo>
                  <a:lnTo>
                    <a:pt x="3281964" y="11976"/>
                  </a:lnTo>
                  <a:lnTo>
                    <a:pt x="3319867" y="18877"/>
                  </a:lnTo>
                  <a:lnTo>
                    <a:pt x="3357342" y="27410"/>
                  </a:lnTo>
                  <a:lnTo>
                    <a:pt x="3394378" y="37608"/>
                  </a:lnTo>
                  <a:lnTo>
                    <a:pt x="3430967" y="49504"/>
                  </a:lnTo>
                  <a:lnTo>
                    <a:pt x="3467100" y="63134"/>
                  </a:lnTo>
                  <a:lnTo>
                    <a:pt x="3522288" y="87912"/>
                  </a:lnTo>
                  <a:lnTo>
                    <a:pt x="3580915" y="118709"/>
                  </a:lnTo>
                  <a:lnTo>
                    <a:pt x="3642595" y="155203"/>
                  </a:lnTo>
                  <a:lnTo>
                    <a:pt x="3706941" y="197075"/>
                  </a:lnTo>
                  <a:lnTo>
                    <a:pt x="3739992" y="219927"/>
                  </a:lnTo>
                  <a:lnTo>
                    <a:pt x="3773566" y="244003"/>
                  </a:lnTo>
                  <a:lnTo>
                    <a:pt x="3807612" y="269264"/>
                  </a:lnTo>
                  <a:lnTo>
                    <a:pt x="3842083" y="295668"/>
                  </a:lnTo>
                  <a:lnTo>
                    <a:pt x="3876931" y="323176"/>
                  </a:lnTo>
                  <a:lnTo>
                    <a:pt x="3912107" y="351749"/>
                  </a:lnTo>
                  <a:lnTo>
                    <a:pt x="3947564" y="381345"/>
                  </a:lnTo>
                  <a:lnTo>
                    <a:pt x="3983251" y="411925"/>
                  </a:lnTo>
                  <a:lnTo>
                    <a:pt x="4019122" y="443449"/>
                  </a:lnTo>
                  <a:lnTo>
                    <a:pt x="4055128" y="475876"/>
                  </a:lnTo>
                  <a:lnTo>
                    <a:pt x="4091221" y="509168"/>
                  </a:lnTo>
                  <a:lnTo>
                    <a:pt x="4127351" y="543283"/>
                  </a:lnTo>
                  <a:lnTo>
                    <a:pt x="4163472" y="578181"/>
                  </a:lnTo>
                  <a:lnTo>
                    <a:pt x="4199535" y="613823"/>
                  </a:lnTo>
                  <a:lnTo>
                    <a:pt x="4235491" y="650168"/>
                  </a:lnTo>
                  <a:lnTo>
                    <a:pt x="4271292" y="687177"/>
                  </a:lnTo>
                  <a:lnTo>
                    <a:pt x="4306889" y="724809"/>
                  </a:lnTo>
                  <a:lnTo>
                    <a:pt x="4342235" y="763024"/>
                  </a:lnTo>
                  <a:lnTo>
                    <a:pt x="4377282" y="801783"/>
                  </a:lnTo>
                  <a:lnTo>
                    <a:pt x="4411979" y="841044"/>
                  </a:lnTo>
                  <a:lnTo>
                    <a:pt x="4446281" y="880769"/>
                  </a:lnTo>
                  <a:lnTo>
                    <a:pt x="4480137" y="920917"/>
                  </a:lnTo>
                  <a:lnTo>
                    <a:pt x="4513501" y="961448"/>
                  </a:lnTo>
                  <a:lnTo>
                    <a:pt x="4546323" y="1002321"/>
                  </a:lnTo>
                  <a:lnTo>
                    <a:pt x="4578555" y="1043498"/>
                  </a:lnTo>
                  <a:lnTo>
                    <a:pt x="4610148" y="1084938"/>
                  </a:lnTo>
                  <a:lnTo>
                    <a:pt x="4641056" y="1126600"/>
                  </a:lnTo>
                  <a:lnTo>
                    <a:pt x="4671228" y="1168445"/>
                  </a:lnTo>
                  <a:lnTo>
                    <a:pt x="4700618" y="1210433"/>
                  </a:lnTo>
                  <a:lnTo>
                    <a:pt x="4729176" y="1252523"/>
                  </a:lnTo>
                  <a:lnTo>
                    <a:pt x="4756854" y="1294676"/>
                  </a:lnTo>
                  <a:lnTo>
                    <a:pt x="4783604" y="1336851"/>
                  </a:lnTo>
                  <a:lnTo>
                    <a:pt x="4809378" y="1379009"/>
                  </a:lnTo>
                  <a:lnTo>
                    <a:pt x="4834127" y="1421109"/>
                  </a:lnTo>
                  <a:lnTo>
                    <a:pt x="4857804" y="1463112"/>
                  </a:lnTo>
                  <a:lnTo>
                    <a:pt x="4880358" y="1504976"/>
                  </a:lnTo>
                  <a:lnTo>
                    <a:pt x="4901744" y="1546664"/>
                  </a:lnTo>
                  <a:lnTo>
                    <a:pt x="4921911" y="1588133"/>
                  </a:lnTo>
                  <a:lnTo>
                    <a:pt x="4940812" y="1629344"/>
                  </a:lnTo>
                  <a:lnTo>
                    <a:pt x="4958398" y="1670257"/>
                  </a:lnTo>
                  <a:lnTo>
                    <a:pt x="4974621" y="1710833"/>
                  </a:lnTo>
                  <a:lnTo>
                    <a:pt x="4989433" y="1751030"/>
                  </a:lnTo>
                  <a:lnTo>
                    <a:pt x="5002786" y="1790810"/>
                  </a:lnTo>
                  <a:lnTo>
                    <a:pt x="5014630" y="1830131"/>
                  </a:lnTo>
                  <a:lnTo>
                    <a:pt x="5024919" y="1868954"/>
                  </a:lnTo>
                  <a:lnTo>
                    <a:pt x="5033603" y="1907238"/>
                  </a:lnTo>
                  <a:lnTo>
                    <a:pt x="5040634" y="1944945"/>
                  </a:lnTo>
                  <a:lnTo>
                    <a:pt x="5049544" y="2018462"/>
                  </a:lnTo>
                  <a:lnTo>
                    <a:pt x="5051326" y="2054193"/>
                  </a:lnTo>
                  <a:lnTo>
                    <a:pt x="5051263" y="2089186"/>
                  </a:lnTo>
                  <a:lnTo>
                    <a:pt x="5045404" y="2156795"/>
                  </a:lnTo>
                  <a:lnTo>
                    <a:pt x="5031581" y="2220969"/>
                  </a:lnTo>
                  <a:lnTo>
                    <a:pt x="5009407" y="2281388"/>
                  </a:lnTo>
                  <a:lnTo>
                    <a:pt x="4978495" y="2337731"/>
                  </a:lnTo>
                  <a:lnTo>
                    <a:pt x="4938460" y="2389679"/>
                  </a:lnTo>
                  <a:lnTo>
                    <a:pt x="3903166" y="2794725"/>
                  </a:lnTo>
                  <a:lnTo>
                    <a:pt x="2240756" y="3096370"/>
                  </a:lnTo>
                  <a:lnTo>
                    <a:pt x="686692" y="3294907"/>
                  </a:lnTo>
                  <a:lnTo>
                    <a:pt x="0" y="3366404"/>
                  </a:lnTo>
                </a:path>
                <a:path w="5492750" h="3366770" extrusionOk="0">
                  <a:moveTo>
                    <a:pt x="5492750" y="3366404"/>
                  </a:moveTo>
                  <a:lnTo>
                    <a:pt x="5492750" y="3366404"/>
                  </a:lnTo>
                </a:path>
              </a:pathLst>
            </a:custGeom>
            <a:noFill/>
            <a:ln w="9525" cap="flat" cmpd="sng">
              <a:solidFill>
                <a:srgbClr val="1E48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346700" y="1830069"/>
              <a:ext cx="3390900" cy="3179445"/>
            </a:xfrm>
            <a:custGeom>
              <a:avLst/>
              <a:gdLst/>
              <a:ahLst/>
              <a:cxnLst/>
              <a:rect l="l" t="t" r="r" b="b"/>
              <a:pathLst>
                <a:path w="3390900" h="3179445" extrusionOk="0">
                  <a:moveTo>
                    <a:pt x="1197609" y="426719"/>
                  </a:moveTo>
                  <a:lnTo>
                    <a:pt x="1253620" y="409429"/>
                  </a:lnTo>
                  <a:lnTo>
                    <a:pt x="1309588" y="392193"/>
                  </a:lnTo>
                  <a:lnTo>
                    <a:pt x="1365472" y="375067"/>
                  </a:lnTo>
                  <a:lnTo>
                    <a:pt x="1421229" y="358104"/>
                  </a:lnTo>
                  <a:lnTo>
                    <a:pt x="1476818" y="341360"/>
                  </a:lnTo>
                  <a:lnTo>
                    <a:pt x="1532197" y="324889"/>
                  </a:lnTo>
                  <a:lnTo>
                    <a:pt x="1587323" y="308745"/>
                  </a:lnTo>
                  <a:lnTo>
                    <a:pt x="1642153" y="292984"/>
                  </a:lnTo>
                  <a:lnTo>
                    <a:pt x="1696647" y="277659"/>
                  </a:lnTo>
                  <a:lnTo>
                    <a:pt x="1750762" y="262826"/>
                  </a:lnTo>
                  <a:lnTo>
                    <a:pt x="1804456" y="248539"/>
                  </a:lnTo>
                  <a:lnTo>
                    <a:pt x="1857686" y="234853"/>
                  </a:lnTo>
                  <a:lnTo>
                    <a:pt x="1910411" y="221822"/>
                  </a:lnTo>
                  <a:lnTo>
                    <a:pt x="1962588" y="209501"/>
                  </a:lnTo>
                  <a:lnTo>
                    <a:pt x="2014175" y="197945"/>
                  </a:lnTo>
                  <a:lnTo>
                    <a:pt x="2065131" y="187207"/>
                  </a:lnTo>
                  <a:lnTo>
                    <a:pt x="2115413" y="177344"/>
                  </a:lnTo>
                  <a:lnTo>
                    <a:pt x="2164978" y="168408"/>
                  </a:lnTo>
                  <a:lnTo>
                    <a:pt x="2213786" y="160456"/>
                  </a:lnTo>
                  <a:lnTo>
                    <a:pt x="2261793" y="153541"/>
                  </a:lnTo>
                  <a:lnTo>
                    <a:pt x="2308958" y="147718"/>
                  </a:lnTo>
                  <a:lnTo>
                    <a:pt x="2355238" y="143042"/>
                  </a:lnTo>
                  <a:lnTo>
                    <a:pt x="2400591" y="139568"/>
                  </a:lnTo>
                  <a:lnTo>
                    <a:pt x="2444976" y="137349"/>
                  </a:lnTo>
                  <a:lnTo>
                    <a:pt x="2488350" y="136441"/>
                  </a:lnTo>
                  <a:lnTo>
                    <a:pt x="2530670" y="136899"/>
                  </a:lnTo>
                  <a:lnTo>
                    <a:pt x="2571896" y="138776"/>
                  </a:lnTo>
                  <a:lnTo>
                    <a:pt x="2611984" y="142127"/>
                  </a:lnTo>
                  <a:lnTo>
                    <a:pt x="2650893" y="147008"/>
                  </a:lnTo>
                  <a:lnTo>
                    <a:pt x="2688580" y="153472"/>
                  </a:lnTo>
                  <a:lnTo>
                    <a:pt x="2760121" y="171369"/>
                  </a:lnTo>
                  <a:lnTo>
                    <a:pt x="2826271" y="196257"/>
                  </a:lnTo>
                  <a:lnTo>
                    <a:pt x="2886692" y="228571"/>
                  </a:lnTo>
                  <a:lnTo>
                    <a:pt x="2939232" y="267095"/>
                  </a:lnTo>
                  <a:lnTo>
                    <a:pt x="2988480" y="313069"/>
                  </a:lnTo>
                  <a:lnTo>
                    <a:pt x="3037369" y="367804"/>
                  </a:lnTo>
                  <a:lnTo>
                    <a:pt x="3061501" y="398200"/>
                  </a:lnTo>
                  <a:lnTo>
                    <a:pt x="3085332" y="430480"/>
                  </a:lnTo>
                  <a:lnTo>
                    <a:pt x="3108789" y="464539"/>
                  </a:lnTo>
                  <a:lnTo>
                    <a:pt x="3131803" y="500276"/>
                  </a:lnTo>
                  <a:lnTo>
                    <a:pt x="3154303" y="537589"/>
                  </a:lnTo>
                  <a:lnTo>
                    <a:pt x="3176217" y="576374"/>
                  </a:lnTo>
                  <a:lnTo>
                    <a:pt x="3197475" y="616530"/>
                  </a:lnTo>
                  <a:lnTo>
                    <a:pt x="3218007" y="657953"/>
                  </a:lnTo>
                  <a:lnTo>
                    <a:pt x="3237741" y="700542"/>
                  </a:lnTo>
                  <a:lnTo>
                    <a:pt x="3256607" y="744194"/>
                  </a:lnTo>
                  <a:lnTo>
                    <a:pt x="3274534" y="788806"/>
                  </a:lnTo>
                  <a:lnTo>
                    <a:pt x="3291451" y="834276"/>
                  </a:lnTo>
                  <a:lnTo>
                    <a:pt x="3307287" y="880501"/>
                  </a:lnTo>
                  <a:lnTo>
                    <a:pt x="3321972" y="927379"/>
                  </a:lnTo>
                  <a:lnTo>
                    <a:pt x="3335436" y="974807"/>
                  </a:lnTo>
                  <a:lnTo>
                    <a:pt x="3347606" y="1022683"/>
                  </a:lnTo>
                  <a:lnTo>
                    <a:pt x="3358413" y="1070905"/>
                  </a:lnTo>
                  <a:lnTo>
                    <a:pt x="3367786" y="1119370"/>
                  </a:lnTo>
                  <a:lnTo>
                    <a:pt x="3375653" y="1167975"/>
                  </a:lnTo>
                  <a:lnTo>
                    <a:pt x="3381945" y="1216618"/>
                  </a:lnTo>
                  <a:lnTo>
                    <a:pt x="3386590" y="1265196"/>
                  </a:lnTo>
                  <a:lnTo>
                    <a:pt x="3389518" y="1313607"/>
                  </a:lnTo>
                  <a:lnTo>
                    <a:pt x="3390657" y="1361749"/>
                  </a:lnTo>
                  <a:lnTo>
                    <a:pt x="3389938" y="1409519"/>
                  </a:lnTo>
                  <a:lnTo>
                    <a:pt x="3387289" y="1456814"/>
                  </a:lnTo>
                  <a:lnTo>
                    <a:pt x="3382640" y="1503532"/>
                  </a:lnTo>
                  <a:lnTo>
                    <a:pt x="3375920" y="1549571"/>
                  </a:lnTo>
                  <a:lnTo>
                    <a:pt x="3367057" y="1594827"/>
                  </a:lnTo>
                  <a:lnTo>
                    <a:pt x="3355983" y="1639199"/>
                  </a:lnTo>
                  <a:lnTo>
                    <a:pt x="3342624" y="1682585"/>
                  </a:lnTo>
                  <a:lnTo>
                    <a:pt x="3326912" y="1724880"/>
                  </a:lnTo>
                  <a:lnTo>
                    <a:pt x="3308774" y="1765984"/>
                  </a:lnTo>
                  <a:lnTo>
                    <a:pt x="3288141" y="1805793"/>
                  </a:lnTo>
                  <a:lnTo>
                    <a:pt x="3264941" y="1844206"/>
                  </a:lnTo>
                  <a:lnTo>
                    <a:pt x="3239104" y="1881119"/>
                  </a:lnTo>
                  <a:lnTo>
                    <a:pt x="3210559" y="1916429"/>
                  </a:lnTo>
                  <a:lnTo>
                    <a:pt x="3164735" y="1963611"/>
                  </a:lnTo>
                  <a:lnTo>
                    <a:pt x="3109734" y="2010872"/>
                  </a:lnTo>
                  <a:lnTo>
                    <a:pt x="3078992" y="2034509"/>
                  </a:lnTo>
                  <a:lnTo>
                    <a:pt x="3046199" y="2058140"/>
                  </a:lnTo>
                  <a:lnTo>
                    <a:pt x="3011432" y="2081754"/>
                  </a:lnTo>
                  <a:lnTo>
                    <a:pt x="2974774" y="2105343"/>
                  </a:lnTo>
                  <a:lnTo>
                    <a:pt x="2936305" y="2128897"/>
                  </a:lnTo>
                  <a:lnTo>
                    <a:pt x="2896105" y="2152408"/>
                  </a:lnTo>
                  <a:lnTo>
                    <a:pt x="2854255" y="2175867"/>
                  </a:lnTo>
                  <a:lnTo>
                    <a:pt x="2810835" y="2199264"/>
                  </a:lnTo>
                  <a:lnTo>
                    <a:pt x="2765925" y="2222590"/>
                  </a:lnTo>
                  <a:lnTo>
                    <a:pt x="2719607" y="2245836"/>
                  </a:lnTo>
                  <a:lnTo>
                    <a:pt x="2671960" y="2268993"/>
                  </a:lnTo>
                  <a:lnTo>
                    <a:pt x="2623066" y="2292053"/>
                  </a:lnTo>
                  <a:lnTo>
                    <a:pt x="2573005" y="2315006"/>
                  </a:lnTo>
                  <a:lnTo>
                    <a:pt x="2521856" y="2337842"/>
                  </a:lnTo>
                  <a:lnTo>
                    <a:pt x="2469702" y="2360554"/>
                  </a:lnTo>
                  <a:lnTo>
                    <a:pt x="2416621" y="2383131"/>
                  </a:lnTo>
                  <a:lnTo>
                    <a:pt x="2362696" y="2405565"/>
                  </a:lnTo>
                  <a:lnTo>
                    <a:pt x="2308005" y="2427847"/>
                  </a:lnTo>
                  <a:lnTo>
                    <a:pt x="2252631" y="2449967"/>
                  </a:lnTo>
                  <a:lnTo>
                    <a:pt x="2196652" y="2471917"/>
                  </a:lnTo>
                  <a:lnTo>
                    <a:pt x="2140151" y="2493688"/>
                  </a:lnTo>
                  <a:lnTo>
                    <a:pt x="2083207" y="2515270"/>
                  </a:lnTo>
                  <a:lnTo>
                    <a:pt x="2025900" y="2536654"/>
                  </a:lnTo>
                  <a:lnTo>
                    <a:pt x="1968312" y="2557832"/>
                  </a:lnTo>
                  <a:lnTo>
                    <a:pt x="1910522" y="2578794"/>
                  </a:lnTo>
                  <a:lnTo>
                    <a:pt x="1852612" y="2599531"/>
                  </a:lnTo>
                  <a:lnTo>
                    <a:pt x="1794662" y="2620034"/>
                  </a:lnTo>
                  <a:lnTo>
                    <a:pt x="1736751" y="2640294"/>
                  </a:lnTo>
                  <a:lnTo>
                    <a:pt x="1678962" y="2660302"/>
                  </a:lnTo>
                  <a:lnTo>
                    <a:pt x="1621374" y="2680049"/>
                  </a:lnTo>
                  <a:lnTo>
                    <a:pt x="1564068" y="2699526"/>
                  </a:lnTo>
                  <a:lnTo>
                    <a:pt x="1507124" y="2718724"/>
                  </a:lnTo>
                  <a:lnTo>
                    <a:pt x="1450623" y="2737633"/>
                  </a:lnTo>
                  <a:lnTo>
                    <a:pt x="1394645" y="2756246"/>
                  </a:lnTo>
                  <a:lnTo>
                    <a:pt x="1339271" y="2774551"/>
                  </a:lnTo>
                  <a:lnTo>
                    <a:pt x="1284581" y="2792541"/>
                  </a:lnTo>
                  <a:lnTo>
                    <a:pt x="1230656" y="2810207"/>
                  </a:lnTo>
                  <a:lnTo>
                    <a:pt x="1177577" y="2827539"/>
                  </a:lnTo>
                  <a:lnTo>
                    <a:pt x="1125423" y="2844528"/>
                  </a:lnTo>
                  <a:lnTo>
                    <a:pt x="1074275" y="2861166"/>
                  </a:lnTo>
                  <a:lnTo>
                    <a:pt x="1024215" y="2877442"/>
                  </a:lnTo>
                  <a:lnTo>
                    <a:pt x="975322" y="2893349"/>
                  </a:lnTo>
                  <a:lnTo>
                    <a:pt x="927676" y="2908877"/>
                  </a:lnTo>
                  <a:lnTo>
                    <a:pt x="881359" y="2924017"/>
                  </a:lnTo>
                  <a:lnTo>
                    <a:pt x="836451" y="2938760"/>
                  </a:lnTo>
                  <a:lnTo>
                    <a:pt x="793032" y="2953096"/>
                  </a:lnTo>
                  <a:lnTo>
                    <a:pt x="751183" y="2967018"/>
                  </a:lnTo>
                  <a:lnTo>
                    <a:pt x="710985" y="2980515"/>
                  </a:lnTo>
                  <a:lnTo>
                    <a:pt x="672517" y="2993579"/>
                  </a:lnTo>
                  <a:lnTo>
                    <a:pt x="635861" y="3006200"/>
                  </a:lnTo>
                  <a:lnTo>
                    <a:pt x="568304" y="3030079"/>
                  </a:lnTo>
                  <a:lnTo>
                    <a:pt x="508959" y="3052080"/>
                  </a:lnTo>
                  <a:lnTo>
                    <a:pt x="458470" y="3072129"/>
                  </a:lnTo>
                  <a:lnTo>
                    <a:pt x="394766" y="3098550"/>
                  </a:lnTo>
                  <a:lnTo>
                    <a:pt x="340855" y="3120810"/>
                  </a:lnTo>
                  <a:lnTo>
                    <a:pt x="296221" y="3139128"/>
                  </a:lnTo>
                  <a:lnTo>
                    <a:pt x="260350" y="3153724"/>
                  </a:lnTo>
                  <a:lnTo>
                    <a:pt x="212839" y="3172633"/>
                  </a:lnTo>
                  <a:lnTo>
                    <a:pt x="194208" y="3179297"/>
                  </a:lnTo>
                  <a:lnTo>
                    <a:pt x="194437" y="3178587"/>
                  </a:lnTo>
                  <a:lnTo>
                    <a:pt x="246976" y="3153934"/>
                  </a:lnTo>
                  <a:lnTo>
                    <a:pt x="297021" y="3131601"/>
                  </a:lnTo>
                  <a:lnTo>
                    <a:pt x="357428" y="3104944"/>
                  </a:lnTo>
                  <a:lnTo>
                    <a:pt x="424084" y="3075722"/>
                  </a:lnTo>
                  <a:lnTo>
                    <a:pt x="458470" y="3060699"/>
                  </a:lnTo>
                </a:path>
                <a:path w="3390900" h="3179445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1917290" y="316229"/>
            <a:ext cx="5476568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QUESTION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624840" y="1008379"/>
            <a:ext cx="7963534" cy="443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coordinates are (0,0), (2,0), (2,2), (0,2).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port coordinates are (0,0), (4,0), (4,4), (0,4).</a:t>
            </a:r>
            <a:endParaRPr sz="3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5814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AutoNum type="arabicPeriod"/>
            </a:pPr>
            <a:r>
              <a:rPr lang="en-US" sz="3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 out relative position of coordinate (1,1) of  window in viewport.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150"/>
              <a:buFont typeface="Calibri"/>
              <a:buNone/>
            </a:pPr>
            <a:endParaRPr sz="31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8620" marR="0" lvl="0" indent="-3765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FEF"/>
              </a:buClr>
              <a:buSzPts val="3000"/>
              <a:buFont typeface="Arial"/>
              <a:buAutoNum type="arabicPeriod"/>
            </a:pPr>
            <a:r>
              <a:rPr lang="en-US" sz="3000" dirty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Calculate scaling factor for this transformation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750"/>
              <a:buFont typeface="Calibri"/>
              <a:buNone/>
            </a:pPr>
            <a:endParaRPr sz="37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313690" lvl="0" indent="-34290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1F5F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dirty="0">
                <a:solidFill>
                  <a:srgbClr val="001F5F"/>
                </a:solidFill>
                <a:latin typeface="Arial"/>
                <a:ea typeface="Arial"/>
                <a:cs typeface="Arial"/>
                <a:sym typeface="Arial"/>
              </a:rPr>
              <a:t>Write down all three transformation matrix for  this viewing transformation.</a:t>
            </a: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/>
        </p:nvSpPr>
        <p:spPr>
          <a:xfrm>
            <a:off x="1080769" y="3743959"/>
            <a:ext cx="654939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noAutofit/>
          </a:bodyPr>
          <a:lstStyle/>
          <a:p>
            <a:pPr marL="12700" marR="5080" lvl="0" indent="0" algn="l" rtl="0">
              <a:lnSpc>
                <a:spcPct val="15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0000"/>
                </a:solidFill>
                <a:latin typeface="Verdana"/>
                <a:ea typeface="Verdana"/>
                <a:cs typeface="Verdana"/>
                <a:sym typeface="Verdana"/>
              </a:rPr>
              <a:t>Formula to find relative position  </a:t>
            </a: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xv = xvmin + (xw - xwmin)sx  yv = yvmin + (yw - ywmin)sy</a:t>
            </a:r>
            <a:endParaRPr sz="3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209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Formula to find out scaling factor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519430" y="1738629"/>
            <a:ext cx="3265170" cy="18008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3950970" y="1775460"/>
            <a:ext cx="422783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36B09"/>
                </a:solidFill>
                <a:latin typeface="Verdana"/>
                <a:ea typeface="Verdana"/>
                <a:cs typeface="Verdana"/>
                <a:sym typeface="Verdana"/>
              </a:rPr>
              <a:t>Sx= width of viewport / width of window  Sy= height of viwport / height of window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1143000" y="762000"/>
            <a:ext cx="73152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object space or the space in which the application model is defined is called ____________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World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Screen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World window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Interface window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066800" y="2590800"/>
            <a:ext cx="6934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is the name of the space in which the image is displayed?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World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Screen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World window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Interface window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1219200" y="4114800"/>
            <a:ext cx="6248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3,The scale factor of viewport transformation for x co-ordinate is ________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S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 (sw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 (sw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S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 (sw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S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sv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 (sw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sw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2630" y="365759"/>
            <a:ext cx="76930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to viewport transformation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35940" y="1494790"/>
            <a:ext cx="7198995" cy="345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0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port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to Viewport mapping is required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transformations are required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6034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 can Translation, rotation,  scaling and shearing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990600" y="762000"/>
            <a:ext cx="7010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4.Panning is a technique in which users can change the size of the area to be viewed in order to see more detail or less detail.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True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914400" y="2209800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5.The process of mapping a world window in World Coordinates to the Viewport is called Viewing transformation.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True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914400" y="3429000"/>
            <a:ext cx="7086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6.What is the rectangle in the world defining the region that is to be displayed?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World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Screen co-ordinate system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World window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Interface window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03123" y="250190"/>
            <a:ext cx="8517991" cy="83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to viewport transformation</a:t>
            </a:r>
            <a:endParaRPr lang="en-US" sz="3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548640" y="1066800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99135" y="1087120"/>
            <a:ext cx="7727315" cy="202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Window-to-Viewport mapping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	the	process	of </a:t>
            </a:r>
          </a:p>
        </p:txBody>
      </p:sp>
      <p:sp>
        <p:nvSpPr>
          <p:cNvPr id="119" name="Google Shape;119;p17"/>
          <p:cNvSpPr txBox="1"/>
          <p:nvPr/>
        </p:nvSpPr>
        <p:spPr>
          <a:xfrm>
            <a:off x="3890378" y="5054558"/>
            <a:ext cx="4467041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viewport	is	used	to	display	selected	portion	of  window on the output device.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269531-53A2-4DF2-A608-F31E6147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3" y="1346779"/>
            <a:ext cx="8192237" cy="4261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61AA7-8EC7-4864-A0A2-9EC59108D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2630" y="528320"/>
            <a:ext cx="769302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to viewport transformation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901700" y="2184400"/>
            <a:ext cx="7543800" cy="309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17880" y="0"/>
            <a:ext cx="7500620" cy="10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 to viewport transformation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447040" y="1024890"/>
            <a:ext cx="7805420" cy="173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925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Window port: 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world coordinate area selected for display.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489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View port: </a:t>
            </a: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 rectangular region of the screen which is  selected for displaying the object. In other words we can say that view  port is part of computer screen.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47040" y="3761740"/>
            <a:ext cx="1149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47040" y="3038160"/>
            <a:ext cx="8249920" cy="165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355600" marR="5080" lvl="0" indent="-34290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to Viewport Mapping- Mapping of a part of a world  coordinate scene to device coordinate is referred to as a viewing  transformation.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41275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Window to viewport transformation requires more than one  transformation.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825500" y="4670564"/>
            <a:ext cx="3086100" cy="19240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4394200" y="4453966"/>
            <a:ext cx="3564890" cy="20370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96240" y="304800"/>
            <a:ext cx="8236483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708150" marR="5080" lvl="0" indent="-1695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 of window to viewport  transformation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396240" y="1943100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39139" y="1963420"/>
            <a:ext cx="8149221" cy="370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11683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be possible that size of viewport is smaller  than size of window or greater than size of window.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10209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 we have to expand or decrease size of  window according to the size of viewport.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concept same mapping is required to convert  size of window in size of view port.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67665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mathematical computations are required to  map window and viewport.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96240" y="2885440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96240" y="3826509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96240" y="4768850"/>
            <a:ext cx="15049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509269" y="6435090"/>
            <a:ext cx="3981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8070850" y="6433820"/>
            <a:ext cx="56324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[4]-7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1136649" y="1904999"/>
            <a:ext cx="6851651" cy="2438400"/>
            <a:chOff x="1136649" y="1904999"/>
            <a:chExt cx="6851651" cy="2438400"/>
          </a:xfrm>
        </p:grpSpPr>
        <p:sp>
          <p:nvSpPr>
            <p:cNvPr id="159" name="Google Shape;159;p21"/>
            <p:cNvSpPr/>
            <p:nvPr/>
          </p:nvSpPr>
          <p:spPr>
            <a:xfrm>
              <a:off x="1142999" y="1904999"/>
              <a:ext cx="3098800" cy="2032000"/>
            </a:xfrm>
            <a:custGeom>
              <a:avLst/>
              <a:gdLst/>
              <a:ahLst/>
              <a:cxnLst/>
              <a:rect l="l" t="t" r="r" b="b"/>
              <a:pathLst>
                <a:path w="3098800" h="2032000" extrusionOk="0">
                  <a:moveTo>
                    <a:pt x="1549400" y="2032000"/>
                  </a:moveTo>
                  <a:lnTo>
                    <a:pt x="0" y="2032000"/>
                  </a:lnTo>
                  <a:lnTo>
                    <a:pt x="0" y="0"/>
                  </a:lnTo>
                  <a:lnTo>
                    <a:pt x="3098800" y="0"/>
                  </a:lnTo>
                  <a:lnTo>
                    <a:pt x="3098800" y="2032000"/>
                  </a:lnTo>
                  <a:lnTo>
                    <a:pt x="1549400" y="2032000"/>
                  </a:lnTo>
                  <a:close/>
                </a:path>
              </a:pathLst>
            </a:custGeom>
            <a:noFill/>
            <a:ln w="571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191000" y="1904999"/>
              <a:ext cx="3446779" cy="984250"/>
            </a:xfrm>
            <a:custGeom>
              <a:avLst/>
              <a:gdLst/>
              <a:ahLst/>
              <a:cxnLst/>
              <a:rect l="l" t="t" r="r" b="b"/>
              <a:pathLst>
                <a:path w="3446779" h="984250" extrusionOk="0">
                  <a:moveTo>
                    <a:pt x="0" y="0"/>
                  </a:moveTo>
                  <a:lnTo>
                    <a:pt x="97789" y="27939"/>
                  </a:lnTo>
                </a:path>
                <a:path w="3446779" h="984250" extrusionOk="0">
                  <a:moveTo>
                    <a:pt x="134620" y="38100"/>
                  </a:moveTo>
                  <a:lnTo>
                    <a:pt x="231139" y="66039"/>
                  </a:lnTo>
                </a:path>
                <a:path w="3446779" h="984250" extrusionOk="0">
                  <a:moveTo>
                    <a:pt x="267970" y="76200"/>
                  </a:moveTo>
                  <a:lnTo>
                    <a:pt x="365760" y="104139"/>
                  </a:lnTo>
                </a:path>
                <a:path w="3446779" h="984250" extrusionOk="0">
                  <a:moveTo>
                    <a:pt x="401320" y="115570"/>
                  </a:moveTo>
                  <a:lnTo>
                    <a:pt x="499110" y="142239"/>
                  </a:lnTo>
                </a:path>
                <a:path w="3446779" h="984250" extrusionOk="0">
                  <a:moveTo>
                    <a:pt x="535939" y="153670"/>
                  </a:moveTo>
                  <a:lnTo>
                    <a:pt x="633729" y="181610"/>
                  </a:lnTo>
                </a:path>
                <a:path w="3446779" h="984250" extrusionOk="0">
                  <a:moveTo>
                    <a:pt x="670560" y="191770"/>
                  </a:moveTo>
                  <a:lnTo>
                    <a:pt x="767079" y="219710"/>
                  </a:lnTo>
                </a:path>
                <a:path w="3446779" h="984250" extrusionOk="0">
                  <a:moveTo>
                    <a:pt x="803910" y="229870"/>
                  </a:moveTo>
                  <a:lnTo>
                    <a:pt x="901700" y="257810"/>
                  </a:lnTo>
                </a:path>
                <a:path w="3446779" h="984250" extrusionOk="0">
                  <a:moveTo>
                    <a:pt x="938529" y="267970"/>
                  </a:moveTo>
                  <a:lnTo>
                    <a:pt x="1035050" y="295910"/>
                  </a:lnTo>
                </a:path>
                <a:path w="3446779" h="984250" extrusionOk="0">
                  <a:moveTo>
                    <a:pt x="1071879" y="306070"/>
                  </a:moveTo>
                  <a:lnTo>
                    <a:pt x="1169670" y="334010"/>
                  </a:lnTo>
                </a:path>
                <a:path w="3446779" h="984250" extrusionOk="0">
                  <a:moveTo>
                    <a:pt x="1205229" y="344170"/>
                  </a:moveTo>
                  <a:lnTo>
                    <a:pt x="1303020" y="372110"/>
                  </a:lnTo>
                </a:path>
                <a:path w="3446779" h="984250" extrusionOk="0">
                  <a:moveTo>
                    <a:pt x="1339850" y="382270"/>
                  </a:moveTo>
                  <a:lnTo>
                    <a:pt x="1437639" y="411479"/>
                  </a:lnTo>
                </a:path>
                <a:path w="3446779" h="984250" extrusionOk="0">
                  <a:moveTo>
                    <a:pt x="1473200" y="420370"/>
                  </a:moveTo>
                  <a:lnTo>
                    <a:pt x="1570989" y="449579"/>
                  </a:lnTo>
                </a:path>
                <a:path w="3446779" h="984250" extrusionOk="0">
                  <a:moveTo>
                    <a:pt x="1607820" y="459739"/>
                  </a:moveTo>
                  <a:lnTo>
                    <a:pt x="1705610" y="487679"/>
                  </a:lnTo>
                </a:path>
                <a:path w="3446779" h="984250" extrusionOk="0">
                  <a:moveTo>
                    <a:pt x="1741170" y="497839"/>
                  </a:moveTo>
                  <a:lnTo>
                    <a:pt x="1838960" y="525779"/>
                  </a:lnTo>
                </a:path>
                <a:path w="3446779" h="984250" extrusionOk="0">
                  <a:moveTo>
                    <a:pt x="1875789" y="535939"/>
                  </a:moveTo>
                  <a:lnTo>
                    <a:pt x="1973579" y="563879"/>
                  </a:lnTo>
                </a:path>
                <a:path w="3446779" h="984250" extrusionOk="0">
                  <a:moveTo>
                    <a:pt x="2009139" y="574039"/>
                  </a:moveTo>
                  <a:lnTo>
                    <a:pt x="2106929" y="601979"/>
                  </a:lnTo>
                </a:path>
                <a:path w="3446779" h="984250" extrusionOk="0">
                  <a:moveTo>
                    <a:pt x="2143760" y="612139"/>
                  </a:moveTo>
                  <a:lnTo>
                    <a:pt x="2241550" y="640079"/>
                  </a:lnTo>
                </a:path>
                <a:path w="3446779" h="984250" extrusionOk="0">
                  <a:moveTo>
                    <a:pt x="2277110" y="650239"/>
                  </a:moveTo>
                  <a:lnTo>
                    <a:pt x="2374900" y="678179"/>
                  </a:lnTo>
                </a:path>
                <a:path w="3446779" h="984250" extrusionOk="0">
                  <a:moveTo>
                    <a:pt x="2411729" y="689610"/>
                  </a:moveTo>
                  <a:lnTo>
                    <a:pt x="2509520" y="716279"/>
                  </a:lnTo>
                </a:path>
                <a:path w="3446779" h="984250" extrusionOk="0">
                  <a:moveTo>
                    <a:pt x="2545079" y="727710"/>
                  </a:moveTo>
                  <a:lnTo>
                    <a:pt x="2642870" y="755650"/>
                  </a:lnTo>
                </a:path>
                <a:path w="3446779" h="984250" extrusionOk="0">
                  <a:moveTo>
                    <a:pt x="2679700" y="765810"/>
                  </a:moveTo>
                  <a:lnTo>
                    <a:pt x="2776220" y="793750"/>
                  </a:lnTo>
                </a:path>
                <a:path w="3446779" h="984250" extrusionOk="0">
                  <a:moveTo>
                    <a:pt x="2813050" y="803910"/>
                  </a:moveTo>
                  <a:lnTo>
                    <a:pt x="2910840" y="831850"/>
                  </a:lnTo>
                </a:path>
                <a:path w="3446779" h="984250" extrusionOk="0">
                  <a:moveTo>
                    <a:pt x="2947670" y="842010"/>
                  </a:moveTo>
                  <a:lnTo>
                    <a:pt x="3045459" y="869950"/>
                  </a:lnTo>
                </a:path>
                <a:path w="3446779" h="984250" extrusionOk="0">
                  <a:moveTo>
                    <a:pt x="3081020" y="880110"/>
                  </a:moveTo>
                  <a:lnTo>
                    <a:pt x="3178809" y="908050"/>
                  </a:lnTo>
                </a:path>
                <a:path w="3446779" h="984250" extrusionOk="0">
                  <a:moveTo>
                    <a:pt x="3215640" y="918210"/>
                  </a:moveTo>
                  <a:lnTo>
                    <a:pt x="3313429" y="946150"/>
                  </a:lnTo>
                </a:path>
                <a:path w="3446779" h="984250" extrusionOk="0">
                  <a:moveTo>
                    <a:pt x="3348990" y="957579"/>
                  </a:moveTo>
                  <a:lnTo>
                    <a:pt x="3446779" y="9842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651500" y="2984500"/>
              <a:ext cx="2336800" cy="1346200"/>
            </a:xfrm>
            <a:custGeom>
              <a:avLst/>
              <a:gdLst/>
              <a:ahLst/>
              <a:cxnLst/>
              <a:rect l="l" t="t" r="r" b="b"/>
              <a:pathLst>
                <a:path w="2336800" h="1346200" extrusionOk="0">
                  <a:moveTo>
                    <a:pt x="1168400" y="1346200"/>
                  </a:moveTo>
                  <a:lnTo>
                    <a:pt x="0" y="1346200"/>
                  </a:lnTo>
                  <a:lnTo>
                    <a:pt x="0" y="0"/>
                  </a:lnTo>
                  <a:lnTo>
                    <a:pt x="2336800" y="0"/>
                  </a:lnTo>
                  <a:lnTo>
                    <a:pt x="2336800" y="1346200"/>
                  </a:lnTo>
                  <a:lnTo>
                    <a:pt x="1168400" y="1346200"/>
                  </a:lnTo>
                  <a:close/>
                </a:path>
              </a:pathLst>
            </a:custGeom>
            <a:noFill/>
            <a:ln w="57125" cap="flat" cmpd="sng">
              <a:solidFill>
                <a:srgbClr val="1E487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1142999" y="1904999"/>
              <a:ext cx="6762750" cy="1066800"/>
            </a:xfrm>
            <a:custGeom>
              <a:avLst/>
              <a:gdLst/>
              <a:ahLst/>
              <a:cxnLst/>
              <a:rect l="l" t="t" r="r" b="b"/>
              <a:pathLst>
                <a:path w="6762750" h="1066800" extrusionOk="0">
                  <a:moveTo>
                    <a:pt x="6531609" y="995679"/>
                  </a:moveTo>
                  <a:lnTo>
                    <a:pt x="6628130" y="1023620"/>
                  </a:lnTo>
                </a:path>
                <a:path w="6762750" h="1066800" extrusionOk="0">
                  <a:moveTo>
                    <a:pt x="6664959" y="1033779"/>
                  </a:moveTo>
                  <a:lnTo>
                    <a:pt x="6762750" y="1061720"/>
                  </a:lnTo>
                </a:path>
                <a:path w="6762750" h="1066800" extrusionOk="0">
                  <a:moveTo>
                    <a:pt x="0" y="0"/>
                  </a:moveTo>
                  <a:lnTo>
                    <a:pt x="99059" y="24129"/>
                  </a:lnTo>
                </a:path>
                <a:path w="6762750" h="1066800" extrusionOk="0">
                  <a:moveTo>
                    <a:pt x="135890" y="31750"/>
                  </a:moveTo>
                  <a:lnTo>
                    <a:pt x="234950" y="55879"/>
                  </a:lnTo>
                </a:path>
                <a:path w="6762750" h="1066800" extrusionOk="0">
                  <a:moveTo>
                    <a:pt x="270509" y="64770"/>
                  </a:moveTo>
                  <a:lnTo>
                    <a:pt x="369569" y="87629"/>
                  </a:lnTo>
                </a:path>
                <a:path w="6762750" h="1066800" extrusionOk="0">
                  <a:moveTo>
                    <a:pt x="406400" y="96520"/>
                  </a:moveTo>
                  <a:lnTo>
                    <a:pt x="505460" y="119379"/>
                  </a:lnTo>
                </a:path>
                <a:path w="6762750" h="1066800" extrusionOk="0">
                  <a:moveTo>
                    <a:pt x="542289" y="128270"/>
                  </a:moveTo>
                  <a:lnTo>
                    <a:pt x="641350" y="152400"/>
                  </a:lnTo>
                </a:path>
                <a:path w="6762750" h="1066800" extrusionOk="0">
                  <a:moveTo>
                    <a:pt x="678180" y="161289"/>
                  </a:moveTo>
                  <a:lnTo>
                    <a:pt x="775969" y="184150"/>
                  </a:lnTo>
                </a:path>
                <a:path w="6762750" h="1066800" extrusionOk="0">
                  <a:moveTo>
                    <a:pt x="812800" y="193039"/>
                  </a:moveTo>
                  <a:lnTo>
                    <a:pt x="911860" y="215900"/>
                  </a:lnTo>
                </a:path>
                <a:path w="6762750" h="1066800" extrusionOk="0">
                  <a:moveTo>
                    <a:pt x="948689" y="224789"/>
                  </a:moveTo>
                  <a:lnTo>
                    <a:pt x="1047750" y="248920"/>
                  </a:lnTo>
                </a:path>
                <a:path w="6762750" h="1066800" extrusionOk="0">
                  <a:moveTo>
                    <a:pt x="1084580" y="257810"/>
                  </a:moveTo>
                  <a:lnTo>
                    <a:pt x="1183639" y="280670"/>
                  </a:lnTo>
                </a:path>
                <a:path w="6762750" h="1066800" extrusionOk="0">
                  <a:moveTo>
                    <a:pt x="1220470" y="289560"/>
                  </a:moveTo>
                  <a:lnTo>
                    <a:pt x="1318260" y="312420"/>
                  </a:lnTo>
                </a:path>
                <a:path w="6762750" h="1066800" extrusionOk="0">
                  <a:moveTo>
                    <a:pt x="1355089" y="321310"/>
                  </a:moveTo>
                  <a:lnTo>
                    <a:pt x="1454150" y="345439"/>
                  </a:lnTo>
                </a:path>
                <a:path w="6762750" h="1066800" extrusionOk="0">
                  <a:moveTo>
                    <a:pt x="1490980" y="354329"/>
                  </a:moveTo>
                  <a:lnTo>
                    <a:pt x="1590039" y="377189"/>
                  </a:lnTo>
                </a:path>
                <a:path w="6762750" h="1066800" extrusionOk="0">
                  <a:moveTo>
                    <a:pt x="1626870" y="386079"/>
                  </a:moveTo>
                  <a:lnTo>
                    <a:pt x="1725930" y="408939"/>
                  </a:lnTo>
                </a:path>
                <a:path w="6762750" h="1066800" extrusionOk="0">
                  <a:moveTo>
                    <a:pt x="1762760" y="417829"/>
                  </a:moveTo>
                  <a:lnTo>
                    <a:pt x="1860550" y="441960"/>
                  </a:lnTo>
                </a:path>
                <a:path w="6762750" h="1066800" extrusionOk="0">
                  <a:moveTo>
                    <a:pt x="1897380" y="450850"/>
                  </a:moveTo>
                  <a:lnTo>
                    <a:pt x="1996439" y="473710"/>
                  </a:lnTo>
                </a:path>
                <a:path w="6762750" h="1066800" extrusionOk="0">
                  <a:moveTo>
                    <a:pt x="2033270" y="482600"/>
                  </a:moveTo>
                  <a:lnTo>
                    <a:pt x="2132329" y="505460"/>
                  </a:lnTo>
                </a:path>
                <a:path w="6762750" h="1066800" extrusionOk="0">
                  <a:moveTo>
                    <a:pt x="2169160" y="514350"/>
                  </a:moveTo>
                  <a:lnTo>
                    <a:pt x="2268220" y="538479"/>
                  </a:lnTo>
                </a:path>
                <a:path w="6762750" h="1066800" extrusionOk="0">
                  <a:moveTo>
                    <a:pt x="2303779" y="547370"/>
                  </a:moveTo>
                  <a:lnTo>
                    <a:pt x="2402840" y="570229"/>
                  </a:lnTo>
                </a:path>
                <a:path w="6762750" h="1066800" extrusionOk="0">
                  <a:moveTo>
                    <a:pt x="2439670" y="579120"/>
                  </a:moveTo>
                  <a:lnTo>
                    <a:pt x="2538729" y="601979"/>
                  </a:lnTo>
                </a:path>
                <a:path w="6762750" h="1066800" extrusionOk="0">
                  <a:moveTo>
                    <a:pt x="2575560" y="610870"/>
                  </a:moveTo>
                  <a:lnTo>
                    <a:pt x="2674620" y="635000"/>
                  </a:lnTo>
                </a:path>
                <a:path w="6762750" h="1066800" extrusionOk="0">
                  <a:moveTo>
                    <a:pt x="2711450" y="643889"/>
                  </a:moveTo>
                  <a:lnTo>
                    <a:pt x="2809240" y="666750"/>
                  </a:lnTo>
                </a:path>
                <a:path w="6762750" h="1066800" extrusionOk="0">
                  <a:moveTo>
                    <a:pt x="2846070" y="675639"/>
                  </a:moveTo>
                  <a:lnTo>
                    <a:pt x="2945129" y="698500"/>
                  </a:lnTo>
                </a:path>
                <a:path w="6762750" h="1066800" extrusionOk="0">
                  <a:moveTo>
                    <a:pt x="2981960" y="707389"/>
                  </a:moveTo>
                  <a:lnTo>
                    <a:pt x="3081020" y="731520"/>
                  </a:lnTo>
                </a:path>
                <a:path w="6762750" h="1066800" extrusionOk="0">
                  <a:moveTo>
                    <a:pt x="3117850" y="740410"/>
                  </a:moveTo>
                  <a:lnTo>
                    <a:pt x="3216910" y="763270"/>
                  </a:lnTo>
                </a:path>
                <a:path w="6762750" h="1066800" extrusionOk="0">
                  <a:moveTo>
                    <a:pt x="3253740" y="772160"/>
                  </a:moveTo>
                  <a:lnTo>
                    <a:pt x="3351529" y="795020"/>
                  </a:lnTo>
                </a:path>
                <a:path w="6762750" h="1066800" extrusionOk="0">
                  <a:moveTo>
                    <a:pt x="3389629" y="803910"/>
                  </a:moveTo>
                  <a:lnTo>
                    <a:pt x="3487420" y="828039"/>
                  </a:lnTo>
                </a:path>
                <a:path w="6762750" h="1066800" extrusionOk="0">
                  <a:moveTo>
                    <a:pt x="3524250" y="836929"/>
                  </a:moveTo>
                  <a:lnTo>
                    <a:pt x="3623310" y="859789"/>
                  </a:lnTo>
                </a:path>
                <a:path w="6762750" h="1066800" extrusionOk="0">
                  <a:moveTo>
                    <a:pt x="3660140" y="868679"/>
                  </a:moveTo>
                  <a:lnTo>
                    <a:pt x="3759200" y="891539"/>
                  </a:lnTo>
                </a:path>
                <a:path w="6762750" h="1066800" extrusionOk="0">
                  <a:moveTo>
                    <a:pt x="3796029" y="900429"/>
                  </a:moveTo>
                  <a:lnTo>
                    <a:pt x="3895090" y="924560"/>
                  </a:lnTo>
                </a:path>
                <a:path w="6762750" h="1066800" extrusionOk="0">
                  <a:moveTo>
                    <a:pt x="3930650" y="933450"/>
                  </a:moveTo>
                  <a:lnTo>
                    <a:pt x="4029710" y="956310"/>
                  </a:lnTo>
                </a:path>
                <a:path w="6762750" h="1066800" extrusionOk="0">
                  <a:moveTo>
                    <a:pt x="4066540" y="965200"/>
                  </a:moveTo>
                  <a:lnTo>
                    <a:pt x="4165600" y="988060"/>
                  </a:lnTo>
                </a:path>
                <a:path w="6762750" h="1066800" extrusionOk="0">
                  <a:moveTo>
                    <a:pt x="4202430" y="996950"/>
                  </a:moveTo>
                  <a:lnTo>
                    <a:pt x="4301490" y="1021079"/>
                  </a:lnTo>
                </a:path>
                <a:path w="6762750" h="1066800" extrusionOk="0">
                  <a:moveTo>
                    <a:pt x="4337050" y="1029970"/>
                  </a:moveTo>
                  <a:lnTo>
                    <a:pt x="4436110" y="1052829"/>
                  </a:lnTo>
                </a:path>
                <a:path w="6762750" h="1066800" extrusionOk="0">
                  <a:moveTo>
                    <a:pt x="4472940" y="1061720"/>
                  </a:moveTo>
                  <a:lnTo>
                    <a:pt x="4495800" y="106680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260850" y="3967479"/>
              <a:ext cx="391160" cy="27940"/>
            </a:xfrm>
            <a:custGeom>
              <a:avLst/>
              <a:gdLst/>
              <a:ahLst/>
              <a:cxnLst/>
              <a:rect l="l" t="t" r="r" b="b"/>
              <a:pathLst>
                <a:path w="391160" h="27939" extrusionOk="0">
                  <a:moveTo>
                    <a:pt x="0" y="0"/>
                  </a:moveTo>
                  <a:lnTo>
                    <a:pt x="114300" y="0"/>
                  </a:lnTo>
                </a:path>
                <a:path w="391160" h="27939" extrusionOk="0">
                  <a:moveTo>
                    <a:pt x="138429" y="13970"/>
                  </a:moveTo>
                  <a:lnTo>
                    <a:pt x="252729" y="13970"/>
                  </a:lnTo>
                </a:path>
                <a:path w="391160" h="27939" extrusionOk="0">
                  <a:moveTo>
                    <a:pt x="276860" y="27940"/>
                  </a:moveTo>
                  <a:lnTo>
                    <a:pt x="391160" y="2794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682490" y="4005579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50" y="4445"/>
                  </a:moveTo>
                  <a:lnTo>
                    <a:pt x="107950" y="4445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814570" y="4024629"/>
              <a:ext cx="391160" cy="27940"/>
            </a:xfrm>
            <a:custGeom>
              <a:avLst/>
              <a:gdLst/>
              <a:ahLst/>
              <a:cxnLst/>
              <a:rect l="l" t="t" r="r" b="b"/>
              <a:pathLst>
                <a:path w="391160" h="27939" extrusionOk="0">
                  <a:moveTo>
                    <a:pt x="0" y="0"/>
                  </a:moveTo>
                  <a:lnTo>
                    <a:pt x="114300" y="0"/>
                  </a:lnTo>
                </a:path>
                <a:path w="391160" h="27939" extrusionOk="0">
                  <a:moveTo>
                    <a:pt x="139700" y="13970"/>
                  </a:moveTo>
                  <a:lnTo>
                    <a:pt x="252729" y="13970"/>
                  </a:lnTo>
                </a:path>
                <a:path w="391160" h="27939" extrusionOk="0">
                  <a:moveTo>
                    <a:pt x="278129" y="27940"/>
                  </a:moveTo>
                  <a:lnTo>
                    <a:pt x="391159" y="2794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231129" y="4066539"/>
              <a:ext cx="252729" cy="13970"/>
            </a:xfrm>
            <a:custGeom>
              <a:avLst/>
              <a:gdLst/>
              <a:ahLst/>
              <a:cxnLst/>
              <a:rect l="l" t="t" r="r" b="b"/>
              <a:pathLst>
                <a:path w="252729" h="13970" extrusionOk="0">
                  <a:moveTo>
                    <a:pt x="0" y="0"/>
                  </a:moveTo>
                  <a:lnTo>
                    <a:pt x="113030" y="0"/>
                  </a:lnTo>
                </a:path>
                <a:path w="252729" h="13970" extrusionOk="0">
                  <a:moveTo>
                    <a:pt x="138430" y="13970"/>
                  </a:moveTo>
                  <a:lnTo>
                    <a:pt x="252730" y="1397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5507990" y="4094479"/>
              <a:ext cx="252729" cy="13970"/>
            </a:xfrm>
            <a:custGeom>
              <a:avLst/>
              <a:gdLst/>
              <a:ahLst/>
              <a:cxnLst/>
              <a:rect l="l" t="t" r="r" b="b"/>
              <a:pathLst>
                <a:path w="252729" h="13970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3970" extrusionOk="0">
                  <a:moveTo>
                    <a:pt x="138430" y="13970"/>
                  </a:moveTo>
                  <a:lnTo>
                    <a:pt x="252730" y="1397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5784850" y="4123689"/>
              <a:ext cx="252729" cy="13970"/>
            </a:xfrm>
            <a:custGeom>
              <a:avLst/>
              <a:gdLst/>
              <a:ahLst/>
              <a:cxnLst/>
              <a:rect l="l" t="t" r="r" b="b"/>
              <a:pathLst>
                <a:path w="252729" h="13970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3970" extrusionOk="0">
                  <a:moveTo>
                    <a:pt x="139700" y="13970"/>
                  </a:moveTo>
                  <a:lnTo>
                    <a:pt x="252729" y="1397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062979" y="4151629"/>
              <a:ext cx="391160" cy="27940"/>
            </a:xfrm>
            <a:custGeom>
              <a:avLst/>
              <a:gdLst/>
              <a:ahLst/>
              <a:cxnLst/>
              <a:rect l="l" t="t" r="r" b="b"/>
              <a:pathLst>
                <a:path w="391160" h="27939" extrusionOk="0">
                  <a:moveTo>
                    <a:pt x="0" y="0"/>
                  </a:moveTo>
                  <a:lnTo>
                    <a:pt x="113030" y="0"/>
                  </a:lnTo>
                </a:path>
                <a:path w="391160" h="27939" extrusionOk="0">
                  <a:moveTo>
                    <a:pt x="138430" y="13970"/>
                  </a:moveTo>
                  <a:lnTo>
                    <a:pt x="251460" y="13970"/>
                  </a:lnTo>
                </a:path>
                <a:path w="391160" h="27939" extrusionOk="0">
                  <a:moveTo>
                    <a:pt x="276860" y="27940"/>
                  </a:moveTo>
                  <a:lnTo>
                    <a:pt x="391160" y="2794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478270" y="4193539"/>
              <a:ext cx="252729" cy="13970"/>
            </a:xfrm>
            <a:custGeom>
              <a:avLst/>
              <a:gdLst/>
              <a:ahLst/>
              <a:cxnLst/>
              <a:rect l="l" t="t" r="r" b="b"/>
              <a:pathLst>
                <a:path w="252729" h="13970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3970" extrusionOk="0">
                  <a:moveTo>
                    <a:pt x="138429" y="13970"/>
                  </a:moveTo>
                  <a:lnTo>
                    <a:pt x="252729" y="1397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755129" y="4222750"/>
              <a:ext cx="252729" cy="13970"/>
            </a:xfrm>
            <a:custGeom>
              <a:avLst/>
              <a:gdLst/>
              <a:ahLst/>
              <a:cxnLst/>
              <a:rect l="l" t="t" r="r" b="b"/>
              <a:pathLst>
                <a:path w="252729" h="13970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3970" extrusionOk="0">
                  <a:moveTo>
                    <a:pt x="138429" y="13969"/>
                  </a:moveTo>
                  <a:lnTo>
                    <a:pt x="252729" y="13969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033259" y="4250689"/>
              <a:ext cx="251460" cy="13970"/>
            </a:xfrm>
            <a:custGeom>
              <a:avLst/>
              <a:gdLst/>
              <a:ahLst/>
              <a:cxnLst/>
              <a:rect l="l" t="t" r="r" b="b"/>
              <a:pathLst>
                <a:path w="251459" h="13970" extrusionOk="0">
                  <a:moveTo>
                    <a:pt x="0" y="0"/>
                  </a:moveTo>
                  <a:lnTo>
                    <a:pt x="113030" y="0"/>
                  </a:lnTo>
                </a:path>
                <a:path w="251459" h="13970" extrusionOk="0">
                  <a:moveTo>
                    <a:pt x="138430" y="13970"/>
                  </a:moveTo>
                  <a:lnTo>
                    <a:pt x="251460" y="1397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7310120" y="4278629"/>
              <a:ext cx="391160" cy="27940"/>
            </a:xfrm>
            <a:custGeom>
              <a:avLst/>
              <a:gdLst/>
              <a:ahLst/>
              <a:cxnLst/>
              <a:rect l="l" t="t" r="r" b="b"/>
              <a:pathLst>
                <a:path w="391159" h="27939" extrusionOk="0">
                  <a:moveTo>
                    <a:pt x="0" y="0"/>
                  </a:moveTo>
                  <a:lnTo>
                    <a:pt x="114300" y="0"/>
                  </a:lnTo>
                </a:path>
                <a:path w="391159" h="27939" extrusionOk="0">
                  <a:moveTo>
                    <a:pt x="138429" y="13970"/>
                  </a:moveTo>
                  <a:lnTo>
                    <a:pt x="252729" y="13970"/>
                  </a:lnTo>
                </a:path>
                <a:path w="391159" h="27939" extrusionOk="0">
                  <a:moveTo>
                    <a:pt x="276859" y="27940"/>
                  </a:moveTo>
                  <a:lnTo>
                    <a:pt x="391159" y="2794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7731760" y="4315460"/>
              <a:ext cx="101600" cy="10160"/>
            </a:xfrm>
            <a:custGeom>
              <a:avLst/>
              <a:gdLst/>
              <a:ahLst/>
              <a:cxnLst/>
              <a:rect l="l" t="t" r="r" b="b"/>
              <a:pathLst>
                <a:path w="101600" h="10160" extrusionOk="0">
                  <a:moveTo>
                    <a:pt x="-6350" y="5079"/>
                  </a:moveTo>
                  <a:lnTo>
                    <a:pt x="107950" y="5079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7870189" y="4330700"/>
              <a:ext cx="101600" cy="10160"/>
            </a:xfrm>
            <a:custGeom>
              <a:avLst/>
              <a:gdLst/>
              <a:ahLst/>
              <a:cxnLst/>
              <a:rect l="l" t="t" r="r" b="b"/>
              <a:pathLst>
                <a:path w="101600" h="10160" extrusionOk="0">
                  <a:moveTo>
                    <a:pt x="-6350" y="5080"/>
                  </a:moveTo>
                  <a:lnTo>
                    <a:pt x="107950" y="5080"/>
                  </a:lnTo>
                </a:path>
              </a:pathLst>
            </a:custGeom>
            <a:noFill/>
            <a:ln w="228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136649" y="3966844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30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30" h="11429" extrusionOk="0">
                  <a:moveTo>
                    <a:pt x="138430" y="11429"/>
                  </a:moveTo>
                  <a:lnTo>
                    <a:pt x="252730" y="1142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421129" y="3986529"/>
              <a:ext cx="100330" cy="7620"/>
            </a:xfrm>
            <a:custGeom>
              <a:avLst/>
              <a:gdLst/>
              <a:ahLst/>
              <a:cxnLst/>
              <a:rect l="l" t="t" r="r" b="b"/>
              <a:pathLst>
                <a:path w="100330" h="7620" extrusionOk="0">
                  <a:moveTo>
                    <a:pt x="-6350" y="3810"/>
                  </a:moveTo>
                  <a:lnTo>
                    <a:pt x="106679" y="3810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559559" y="3997960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49" y="4444"/>
                  </a:moveTo>
                  <a:lnTo>
                    <a:pt x="107950" y="4444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691639" y="4013835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30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30" h="11429" extrusionOk="0">
                  <a:moveTo>
                    <a:pt x="139700" y="11429"/>
                  </a:moveTo>
                  <a:lnTo>
                    <a:pt x="252729" y="1142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976119" y="4033519"/>
              <a:ext cx="101600" cy="7620"/>
            </a:xfrm>
            <a:custGeom>
              <a:avLst/>
              <a:gdLst/>
              <a:ahLst/>
              <a:cxnLst/>
              <a:rect l="l" t="t" r="r" b="b"/>
              <a:pathLst>
                <a:path w="101600" h="7620" extrusionOk="0">
                  <a:moveTo>
                    <a:pt x="-6350" y="3809"/>
                  </a:moveTo>
                  <a:lnTo>
                    <a:pt x="107950" y="3809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108200" y="4049394"/>
              <a:ext cx="530860" cy="35560"/>
            </a:xfrm>
            <a:custGeom>
              <a:avLst/>
              <a:gdLst/>
              <a:ahLst/>
              <a:cxnLst/>
              <a:rect l="l" t="t" r="r" b="b"/>
              <a:pathLst>
                <a:path w="530860" h="35560" extrusionOk="0">
                  <a:moveTo>
                    <a:pt x="0" y="0"/>
                  </a:moveTo>
                  <a:lnTo>
                    <a:pt x="114300" y="0"/>
                  </a:lnTo>
                </a:path>
                <a:path w="530860" h="35560" extrusionOk="0">
                  <a:moveTo>
                    <a:pt x="138430" y="11429"/>
                  </a:moveTo>
                  <a:lnTo>
                    <a:pt x="252730" y="11429"/>
                  </a:lnTo>
                </a:path>
                <a:path w="530860" h="35560" extrusionOk="0">
                  <a:moveTo>
                    <a:pt x="278130" y="22859"/>
                  </a:moveTo>
                  <a:lnTo>
                    <a:pt x="392430" y="22859"/>
                  </a:lnTo>
                </a:path>
                <a:path w="530860" h="35560" extrusionOk="0">
                  <a:moveTo>
                    <a:pt x="416560" y="35559"/>
                  </a:moveTo>
                  <a:lnTo>
                    <a:pt x="530860" y="3555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63189" y="4096385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30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30" h="11429" extrusionOk="0">
                  <a:moveTo>
                    <a:pt x="139700" y="11429"/>
                  </a:moveTo>
                  <a:lnTo>
                    <a:pt x="252729" y="1142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941319" y="4119879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30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30" h="11429" extrusionOk="0">
                  <a:moveTo>
                    <a:pt x="138430" y="11430"/>
                  </a:moveTo>
                  <a:lnTo>
                    <a:pt x="252730" y="11430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219450" y="4143375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29" h="11429" extrusionOk="0">
                  <a:moveTo>
                    <a:pt x="0" y="0"/>
                  </a:moveTo>
                  <a:lnTo>
                    <a:pt x="113029" y="0"/>
                  </a:lnTo>
                </a:path>
                <a:path w="252729" h="11429" extrusionOk="0">
                  <a:moveTo>
                    <a:pt x="138429" y="11430"/>
                  </a:moveTo>
                  <a:lnTo>
                    <a:pt x="252729" y="11430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3496310" y="4166235"/>
              <a:ext cx="392430" cy="24130"/>
            </a:xfrm>
            <a:custGeom>
              <a:avLst/>
              <a:gdLst/>
              <a:ahLst/>
              <a:cxnLst/>
              <a:rect l="l" t="t" r="r" b="b"/>
              <a:pathLst>
                <a:path w="392429" h="24129" extrusionOk="0">
                  <a:moveTo>
                    <a:pt x="0" y="0"/>
                  </a:moveTo>
                  <a:lnTo>
                    <a:pt x="114300" y="0"/>
                  </a:lnTo>
                </a:path>
                <a:path w="392429" h="24129" extrusionOk="0">
                  <a:moveTo>
                    <a:pt x="139700" y="12700"/>
                  </a:moveTo>
                  <a:lnTo>
                    <a:pt x="252729" y="12700"/>
                  </a:lnTo>
                </a:path>
                <a:path w="392429" h="24129" extrusionOk="0">
                  <a:moveTo>
                    <a:pt x="278129" y="24129"/>
                  </a:moveTo>
                  <a:lnTo>
                    <a:pt x="392429" y="2412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919219" y="4197350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50" y="4444"/>
                  </a:moveTo>
                  <a:lnTo>
                    <a:pt x="107950" y="4444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4057650" y="4210050"/>
              <a:ext cx="101600" cy="7620"/>
            </a:xfrm>
            <a:custGeom>
              <a:avLst/>
              <a:gdLst/>
              <a:ahLst/>
              <a:cxnLst/>
              <a:rect l="l" t="t" r="r" b="b"/>
              <a:pathLst>
                <a:path w="101600" h="7620" extrusionOk="0">
                  <a:moveTo>
                    <a:pt x="-6350" y="3810"/>
                  </a:moveTo>
                  <a:lnTo>
                    <a:pt x="107950" y="3810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191000" y="4225925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29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1429" extrusionOk="0">
                  <a:moveTo>
                    <a:pt x="138429" y="11430"/>
                  </a:moveTo>
                  <a:lnTo>
                    <a:pt x="252729" y="11430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474209" y="4244339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50" y="4445"/>
                  </a:moveTo>
                  <a:lnTo>
                    <a:pt x="107950" y="4445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613909" y="4257039"/>
              <a:ext cx="100330" cy="7620"/>
            </a:xfrm>
            <a:custGeom>
              <a:avLst/>
              <a:gdLst/>
              <a:ahLst/>
              <a:cxnLst/>
              <a:rect l="l" t="t" r="r" b="b"/>
              <a:pathLst>
                <a:path w="100329" h="7620" extrusionOk="0">
                  <a:moveTo>
                    <a:pt x="-6350" y="3810"/>
                  </a:moveTo>
                  <a:lnTo>
                    <a:pt x="106679" y="3810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752340" y="4268469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50" y="4444"/>
                  </a:moveTo>
                  <a:lnTo>
                    <a:pt x="107950" y="4444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884420" y="4284344"/>
              <a:ext cx="252729" cy="11430"/>
            </a:xfrm>
            <a:custGeom>
              <a:avLst/>
              <a:gdLst/>
              <a:ahLst/>
              <a:cxnLst/>
              <a:rect l="l" t="t" r="r" b="b"/>
              <a:pathLst>
                <a:path w="252729" h="11429" extrusionOk="0">
                  <a:moveTo>
                    <a:pt x="0" y="0"/>
                  </a:moveTo>
                  <a:lnTo>
                    <a:pt x="114300" y="0"/>
                  </a:lnTo>
                </a:path>
                <a:path w="252729" h="11429" extrusionOk="0">
                  <a:moveTo>
                    <a:pt x="139700" y="11429"/>
                  </a:moveTo>
                  <a:lnTo>
                    <a:pt x="252729" y="11429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168900" y="4304029"/>
              <a:ext cx="101600" cy="7620"/>
            </a:xfrm>
            <a:custGeom>
              <a:avLst/>
              <a:gdLst/>
              <a:ahLst/>
              <a:cxnLst/>
              <a:rect l="l" t="t" r="r" b="b"/>
              <a:pathLst>
                <a:path w="101600" h="7620" extrusionOk="0">
                  <a:moveTo>
                    <a:pt x="-6350" y="3810"/>
                  </a:moveTo>
                  <a:lnTo>
                    <a:pt x="107950" y="3810"/>
                  </a:lnTo>
                </a:path>
              </a:pathLst>
            </a:custGeom>
            <a:noFill/>
            <a:ln w="203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307329" y="4315460"/>
              <a:ext cx="101600" cy="8890"/>
            </a:xfrm>
            <a:custGeom>
              <a:avLst/>
              <a:gdLst/>
              <a:ahLst/>
              <a:cxnLst/>
              <a:rect l="l" t="t" r="r" b="b"/>
              <a:pathLst>
                <a:path w="101600" h="8889" extrusionOk="0">
                  <a:moveTo>
                    <a:pt x="-6350" y="4444"/>
                  </a:moveTo>
                  <a:lnTo>
                    <a:pt x="107950" y="4444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5447029" y="4326889"/>
              <a:ext cx="100330" cy="8890"/>
            </a:xfrm>
            <a:custGeom>
              <a:avLst/>
              <a:gdLst/>
              <a:ahLst/>
              <a:cxnLst/>
              <a:rect l="l" t="t" r="r" b="b"/>
              <a:pathLst>
                <a:path w="100329" h="8889" extrusionOk="0">
                  <a:moveTo>
                    <a:pt x="-6350" y="4445"/>
                  </a:moveTo>
                  <a:lnTo>
                    <a:pt x="106680" y="4445"/>
                  </a:lnTo>
                </a:path>
              </a:pathLst>
            </a:custGeom>
            <a:noFill/>
            <a:ln w="21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5585459" y="4338319"/>
              <a:ext cx="53340" cy="5080"/>
            </a:xfrm>
            <a:custGeom>
              <a:avLst/>
              <a:gdLst/>
              <a:ahLst/>
              <a:cxnLst/>
              <a:rect l="l" t="t" r="r" b="b"/>
              <a:pathLst>
                <a:path w="53339" h="5079" extrusionOk="0">
                  <a:moveTo>
                    <a:pt x="-6350" y="2539"/>
                  </a:moveTo>
                  <a:lnTo>
                    <a:pt x="59689" y="2539"/>
                  </a:lnTo>
                </a:path>
              </a:pathLst>
            </a:custGeom>
            <a:noFill/>
            <a:ln w="177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200400" y="28067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 extrusionOk="0">
                  <a:moveTo>
                    <a:pt x="457200" y="0"/>
                  </a:moveTo>
                  <a:lnTo>
                    <a:pt x="0" y="838200"/>
                  </a:lnTo>
                  <a:lnTo>
                    <a:pt x="762000" y="838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E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3200400" y="2806700"/>
              <a:ext cx="763270" cy="839469"/>
            </a:xfrm>
            <a:custGeom>
              <a:avLst/>
              <a:gdLst/>
              <a:ahLst/>
              <a:cxnLst/>
              <a:rect l="l" t="t" r="r" b="b"/>
              <a:pathLst>
                <a:path w="763270" h="839470" extrusionOk="0">
                  <a:moveTo>
                    <a:pt x="457200" y="0"/>
                  </a:moveTo>
                  <a:lnTo>
                    <a:pt x="0" y="838200"/>
                  </a:lnTo>
                  <a:lnTo>
                    <a:pt x="762000" y="838200"/>
                  </a:lnTo>
                  <a:lnTo>
                    <a:pt x="457200" y="0"/>
                  </a:lnTo>
                  <a:close/>
                </a:path>
                <a:path w="763270" h="839470" extrusionOk="0">
                  <a:moveTo>
                    <a:pt x="0" y="0"/>
                  </a:moveTo>
                  <a:lnTo>
                    <a:pt x="0" y="0"/>
                  </a:lnTo>
                </a:path>
                <a:path w="763270" h="839470" extrusionOk="0">
                  <a:moveTo>
                    <a:pt x="763270" y="839469"/>
                  </a:moveTo>
                  <a:lnTo>
                    <a:pt x="763270" y="839469"/>
                  </a:lnTo>
                </a:path>
              </a:pathLst>
            </a:custGeom>
            <a:noFill/>
            <a:ln w="12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7010400" y="335280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411479" y="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4E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7010400" y="3352800"/>
              <a:ext cx="688340" cy="688340"/>
            </a:xfrm>
            <a:custGeom>
              <a:avLst/>
              <a:gdLst/>
              <a:ahLst/>
              <a:cxnLst/>
              <a:rect l="l" t="t" r="r" b="b"/>
              <a:pathLst>
                <a:path w="688340" h="688339" extrusionOk="0">
                  <a:moveTo>
                    <a:pt x="411479" y="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411479" y="0"/>
                  </a:lnTo>
                  <a:close/>
                </a:path>
                <a:path w="688340" h="688339" extrusionOk="0">
                  <a:moveTo>
                    <a:pt x="0" y="0"/>
                  </a:moveTo>
                  <a:lnTo>
                    <a:pt x="0" y="0"/>
                  </a:lnTo>
                </a:path>
                <a:path w="688340" h="688339" extrusionOk="0">
                  <a:moveTo>
                    <a:pt x="688340" y="688339"/>
                  </a:moveTo>
                  <a:lnTo>
                    <a:pt x="688340" y="688339"/>
                  </a:lnTo>
                </a:path>
              </a:pathLst>
            </a:custGeom>
            <a:noFill/>
            <a:ln w="12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1"/>
          <p:cNvSpPr txBox="1"/>
          <p:nvPr/>
        </p:nvSpPr>
        <p:spPr>
          <a:xfrm>
            <a:off x="495300" y="1511300"/>
            <a:ext cx="8644255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34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(wxmax, wymax)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2826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(vxmax, vymax)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8313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 y)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1640839" lvl="0" indent="0" algn="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(u, v)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3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(wxmin,wymin)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42790" marR="0" lvl="0" indent="0" algn="l" rtl="0">
              <a:lnSpc>
                <a:spcPct val="100000"/>
              </a:lnSpc>
              <a:spcBef>
                <a:spcPts val="2030"/>
              </a:spcBef>
              <a:spcAft>
                <a:spcPts val="0"/>
              </a:spcAft>
              <a:buNone/>
            </a:pPr>
            <a:r>
              <a:rPr lang="en-US" sz="225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(vxmin, vymin)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144269" y="464820"/>
            <a:ext cx="7045959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7F"/>
              </a:buClr>
              <a:buSzPts val="3600"/>
              <a:buFont typeface="Arial"/>
              <a:buNone/>
            </a:pPr>
            <a:r>
              <a:rPr lang="en-US" sz="3600" baseline="30000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</a:t>
            </a:r>
            <a:r>
              <a:rPr lang="en-US" sz="32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Window to Viewport Mapping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510541" y="136525"/>
            <a:ext cx="8230336" cy="64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for window to viewport transformation</a:t>
            </a:r>
            <a:endParaRPr sz="29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MAIT, CSE, CGM, UNIT 1 Window to viewport  transformation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510540" y="1050290"/>
            <a:ext cx="7999095" cy="502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638810" lvl="0" indent="-20320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window towards origin  To shift window towards origin, lower left or upper left corner of window will become (-).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393700" lvl="0" indent="0" algn="l" rtl="0">
              <a:lnSpc>
                <a:spcPct val="120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translation factor will become negative  (-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,-ty).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0" lvl="0" indent="-342900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wxL</a:t>
            </a: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,-</a:t>
            </a: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wyL</a:t>
            </a: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origin is lower left corner of  the screen.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wxL</a:t>
            </a: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wyH</a:t>
            </a:r>
            <a:r>
              <a:rPr lang="en-US" sz="3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)- 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origin is upper left corner of  window.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1343</Words>
  <Application>Microsoft Office PowerPoint</Application>
  <PresentationFormat>On-screen Show (4:3)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Noto Sans Symbols</vt:lpstr>
      <vt:lpstr>Times New Roman</vt:lpstr>
      <vt:lpstr>Trebuchet MS</vt:lpstr>
      <vt:lpstr>Verdana</vt:lpstr>
      <vt:lpstr>Office Theme</vt:lpstr>
      <vt:lpstr>Maharaja Agrasen Institute of Technology ETCS 211 Computer Graphics &amp; Multimedia UNIT 1</vt:lpstr>
      <vt:lpstr>Window to viewport transformation</vt:lpstr>
      <vt:lpstr>Window to viewport transformation</vt:lpstr>
      <vt:lpstr>PowerPoint Presentation</vt:lpstr>
      <vt:lpstr>Window to viewport transformation</vt:lpstr>
      <vt:lpstr>Window to viewport transformation</vt:lpstr>
      <vt:lpstr>Concept of window to viewport  transformation</vt:lpstr>
      <vt:lpstr>Window to Viewport Mapping</vt:lpstr>
      <vt:lpstr>Steps for window to viewport transformation</vt:lpstr>
      <vt:lpstr>Steps for window to viewport transformation (cont..)</vt:lpstr>
      <vt:lpstr>Steps for window to viewport transformation (cont..)</vt:lpstr>
      <vt:lpstr>Steps for window to viewport transformation</vt:lpstr>
      <vt:lpstr>Steps for window to viewport  transformation</vt:lpstr>
      <vt:lpstr>Example</vt:lpstr>
      <vt:lpstr>Example</vt:lpstr>
      <vt:lpstr>Composition of transformations</vt:lpstr>
      <vt:lpstr>        QUESTION</vt:lpstr>
      <vt:lpstr>Formula to find out scaling factor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Maharaja Agrasen Institute of Technology ETCS 211 Computer Graphics &amp; Multimedia UNIT 1</dc:title>
  <cp:lastModifiedBy>Nitish Pathak</cp:lastModifiedBy>
  <cp:revision>7</cp:revision>
  <dcterms:modified xsi:type="dcterms:W3CDTF">2020-09-11T06:22:26Z</dcterms:modified>
</cp:coreProperties>
</file>