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9" r:id="rId26"/>
    <p:sldId id="290" r:id="rId27"/>
    <p:sldId id="29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eti Goel" initials="PG" lastIdx="1" clrIdx="0">
    <p:extLst>
      <p:ext uri="{19B8F6BF-5375-455C-9EA6-DF929625EA0E}">
        <p15:presenceInfo xmlns="" xmlns:p15="http://schemas.microsoft.com/office/powerpoint/2012/main" userId="d8a82f280401f9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i Goel" userId="d8a82f280401f9a6" providerId="LiveId" clId="{3CF7BDAE-C004-412C-BC3F-64543B51B99F}"/>
    <pc:docChg chg="undo redo custSel addSld modSld sldOrd">
      <pc:chgData name="Preeti Goel" userId="d8a82f280401f9a6" providerId="LiveId" clId="{3CF7BDAE-C004-412C-BC3F-64543B51B99F}" dt="2020-08-31T17:03:11.273" v="7593" actId="20577"/>
      <pc:docMkLst>
        <pc:docMk/>
      </pc:docMkLst>
      <pc:sldChg chg="addSp delSp modSp new mod">
        <pc:chgData name="Preeti Goel" userId="d8a82f280401f9a6" providerId="LiveId" clId="{3CF7BDAE-C004-412C-BC3F-64543B51B99F}" dt="2020-08-15T17:00:37.478" v="121" actId="207"/>
        <pc:sldMkLst>
          <pc:docMk/>
          <pc:sldMk cId="1930319416" sldId="256"/>
        </pc:sldMkLst>
        <pc:spChg chg="del">
          <ac:chgData name="Preeti Goel" userId="d8a82f280401f9a6" providerId="LiveId" clId="{3CF7BDAE-C004-412C-BC3F-64543B51B99F}" dt="2020-08-14T16:38:42.645" v="1" actId="478"/>
          <ac:spMkLst>
            <pc:docMk/>
            <pc:sldMk cId="1930319416" sldId="256"/>
            <ac:spMk id="2" creationId="{6F676A5A-40BB-4236-9C18-A0885E2A604E}"/>
          </ac:spMkLst>
        </pc:spChg>
        <pc:spChg chg="del">
          <ac:chgData name="Preeti Goel" userId="d8a82f280401f9a6" providerId="LiveId" clId="{3CF7BDAE-C004-412C-BC3F-64543B51B99F}" dt="2020-08-14T16:38:45.121" v="2" actId="478"/>
          <ac:spMkLst>
            <pc:docMk/>
            <pc:sldMk cId="1930319416" sldId="256"/>
            <ac:spMk id="3" creationId="{02D47F5A-C040-4B34-8A85-90796B5C010E}"/>
          </ac:spMkLst>
        </pc:spChg>
        <pc:spChg chg="add del">
          <ac:chgData name="Preeti Goel" userId="d8a82f280401f9a6" providerId="LiveId" clId="{3CF7BDAE-C004-412C-BC3F-64543B51B99F}" dt="2020-08-14T16:42:33.837" v="6" actId="478"/>
          <ac:spMkLst>
            <pc:docMk/>
            <pc:sldMk cId="1930319416" sldId="256"/>
            <ac:spMk id="7" creationId="{FFA87CE7-E36C-4052-96F0-6DDD40DCCCD7}"/>
          </ac:spMkLst>
        </pc:spChg>
        <pc:spChg chg="add mod">
          <ac:chgData name="Preeti Goel" userId="d8a82f280401f9a6" providerId="LiveId" clId="{3CF7BDAE-C004-412C-BC3F-64543B51B99F}" dt="2020-08-15T17:00:24.887" v="120" actId="207"/>
          <ac:spMkLst>
            <pc:docMk/>
            <pc:sldMk cId="1930319416" sldId="256"/>
            <ac:spMk id="11" creationId="{7FB9C8FA-9011-450B-B04E-6D2FD7137D1A}"/>
          </ac:spMkLst>
        </pc:spChg>
        <pc:spChg chg="add mod">
          <ac:chgData name="Preeti Goel" userId="d8a82f280401f9a6" providerId="LiveId" clId="{3CF7BDAE-C004-412C-BC3F-64543B51B99F}" dt="2020-08-15T17:00:37.478" v="121" actId="207"/>
          <ac:spMkLst>
            <pc:docMk/>
            <pc:sldMk cId="1930319416" sldId="256"/>
            <ac:spMk id="13" creationId="{74E3DAE5-C2AF-4031-AFF6-470079E38D69}"/>
          </ac:spMkLst>
        </pc:spChg>
        <pc:picChg chg="add del">
          <ac:chgData name="Preeti Goel" userId="d8a82f280401f9a6" providerId="LiveId" clId="{3CF7BDAE-C004-412C-BC3F-64543B51B99F}" dt="2020-08-14T16:41:12.868" v="4" actId="478"/>
          <ac:picMkLst>
            <pc:docMk/>
            <pc:sldMk cId="1930319416" sldId="256"/>
            <ac:picMk id="5" creationId="{2C8FAC00-90C7-4D8A-8AFD-15336FF044C1}"/>
          </ac:picMkLst>
        </pc:picChg>
        <pc:picChg chg="add del mod">
          <ac:chgData name="Preeti Goel" userId="d8a82f280401f9a6" providerId="LiveId" clId="{3CF7BDAE-C004-412C-BC3F-64543B51B99F}" dt="2020-08-14T16:50:47.635" v="12" actId="478"/>
          <ac:picMkLst>
            <pc:docMk/>
            <pc:sldMk cId="1930319416" sldId="256"/>
            <ac:picMk id="9" creationId="{B67C87E8-EA43-4EE8-A1B8-F31934C5CDC6}"/>
          </ac:picMkLst>
        </pc:picChg>
      </pc:sldChg>
      <pc:sldChg chg="addSp delSp modSp new mod">
        <pc:chgData name="Preeti Goel" userId="d8a82f280401f9a6" providerId="LiveId" clId="{3CF7BDAE-C004-412C-BC3F-64543B51B99F}" dt="2020-08-15T17:11:49.826" v="227" actId="255"/>
        <pc:sldMkLst>
          <pc:docMk/>
          <pc:sldMk cId="3160277951" sldId="257"/>
        </pc:sldMkLst>
        <pc:spChg chg="del">
          <ac:chgData name="Preeti Goel" userId="d8a82f280401f9a6" providerId="LiveId" clId="{3CF7BDAE-C004-412C-BC3F-64543B51B99F}" dt="2020-08-15T16:56:09.691" v="81" actId="478"/>
          <ac:spMkLst>
            <pc:docMk/>
            <pc:sldMk cId="3160277951" sldId="257"/>
            <ac:spMk id="2" creationId="{384CB326-A1FA-400D-B08A-EE9DD007640B}"/>
          </ac:spMkLst>
        </pc:spChg>
        <pc:spChg chg="del">
          <ac:chgData name="Preeti Goel" userId="d8a82f280401f9a6" providerId="LiveId" clId="{3CF7BDAE-C004-412C-BC3F-64543B51B99F}" dt="2020-08-15T16:56:15.086" v="82" actId="478"/>
          <ac:spMkLst>
            <pc:docMk/>
            <pc:sldMk cId="3160277951" sldId="257"/>
            <ac:spMk id="3" creationId="{836D135A-FE1E-4209-A87F-257A8E169C87}"/>
          </ac:spMkLst>
        </pc:spChg>
        <pc:spChg chg="add mod">
          <ac:chgData name="Preeti Goel" userId="d8a82f280401f9a6" providerId="LiveId" clId="{3CF7BDAE-C004-412C-BC3F-64543B51B99F}" dt="2020-08-15T17:11:49.826" v="227" actId="255"/>
          <ac:spMkLst>
            <pc:docMk/>
            <pc:sldMk cId="3160277951" sldId="257"/>
            <ac:spMk id="6" creationId="{EA37DA77-D26F-4331-BEEC-FFF906D34A51}"/>
          </ac:spMkLst>
        </pc:spChg>
        <pc:graphicFrameChg chg="add del modGraphic">
          <ac:chgData name="Preeti Goel" userId="d8a82f280401f9a6" providerId="LiveId" clId="{3CF7BDAE-C004-412C-BC3F-64543B51B99F}" dt="2020-08-15T17:07:21.008" v="176" actId="478"/>
          <ac:graphicFrameMkLst>
            <pc:docMk/>
            <pc:sldMk cId="3160277951" sldId="257"/>
            <ac:graphicFrameMk id="10" creationId="{08602E00-CF44-41B4-B4FE-D790F7B640DD}"/>
          </ac:graphicFrameMkLst>
        </pc:graphicFrameChg>
        <pc:picChg chg="add del mod">
          <ac:chgData name="Preeti Goel" userId="d8a82f280401f9a6" providerId="LiveId" clId="{3CF7BDAE-C004-412C-BC3F-64543B51B99F}" dt="2020-08-15T17:03:06.340" v="124" actId="478"/>
          <ac:picMkLst>
            <pc:docMk/>
            <pc:sldMk cId="3160277951" sldId="257"/>
            <ac:picMk id="5" creationId="{65C660FC-3B28-4EDB-AEE3-266A83B5509E}"/>
          </ac:picMkLst>
        </pc:picChg>
        <pc:picChg chg="add del mod">
          <ac:chgData name="Preeti Goel" userId="d8a82f280401f9a6" providerId="LiveId" clId="{3CF7BDAE-C004-412C-BC3F-64543B51B99F}" dt="2020-08-15T17:09:03.578" v="177" actId="478"/>
          <ac:picMkLst>
            <pc:docMk/>
            <pc:sldMk cId="3160277951" sldId="257"/>
            <ac:picMk id="8" creationId="{C0D59502-AA22-4791-A212-F697D228C382}"/>
          </ac:picMkLst>
        </pc:picChg>
        <pc:picChg chg="add mod">
          <ac:chgData name="Preeti Goel" userId="d8a82f280401f9a6" providerId="LiveId" clId="{3CF7BDAE-C004-412C-BC3F-64543B51B99F}" dt="2020-08-15T17:09:21.352" v="182" actId="14100"/>
          <ac:picMkLst>
            <pc:docMk/>
            <pc:sldMk cId="3160277951" sldId="257"/>
            <ac:picMk id="12" creationId="{2D5D1AE2-0ED4-43B4-AB1B-3B8B4CB50F74}"/>
          </ac:picMkLst>
        </pc:picChg>
      </pc:sldChg>
      <pc:sldChg chg="modSp new mod">
        <pc:chgData name="Preeti Goel" userId="d8a82f280401f9a6" providerId="LiveId" clId="{3CF7BDAE-C004-412C-BC3F-64543B51B99F}" dt="2020-08-15T17:17:39.815" v="355" actId="20577"/>
        <pc:sldMkLst>
          <pc:docMk/>
          <pc:sldMk cId="1315988496" sldId="258"/>
        </pc:sldMkLst>
        <pc:spChg chg="mod">
          <ac:chgData name="Preeti Goel" userId="d8a82f280401f9a6" providerId="LiveId" clId="{3CF7BDAE-C004-412C-BC3F-64543B51B99F}" dt="2020-08-15T17:12:21.815" v="229" actId="115"/>
          <ac:spMkLst>
            <pc:docMk/>
            <pc:sldMk cId="1315988496" sldId="258"/>
            <ac:spMk id="2" creationId="{1281787C-0433-49A6-BA08-8A6703F85BC7}"/>
          </ac:spMkLst>
        </pc:spChg>
        <pc:spChg chg="mod">
          <ac:chgData name="Preeti Goel" userId="d8a82f280401f9a6" providerId="LiveId" clId="{3CF7BDAE-C004-412C-BC3F-64543B51B99F}" dt="2020-08-15T17:17:39.815" v="355" actId="20577"/>
          <ac:spMkLst>
            <pc:docMk/>
            <pc:sldMk cId="1315988496" sldId="258"/>
            <ac:spMk id="3" creationId="{71BDAB38-F120-428B-BA44-9F699963DA10}"/>
          </ac:spMkLst>
        </pc:spChg>
      </pc:sldChg>
      <pc:sldChg chg="addSp delSp modSp new mod">
        <pc:chgData name="Preeti Goel" userId="d8a82f280401f9a6" providerId="LiveId" clId="{3CF7BDAE-C004-412C-BC3F-64543B51B99F}" dt="2020-08-15T18:27:58.506" v="919" actId="1076"/>
        <pc:sldMkLst>
          <pc:docMk/>
          <pc:sldMk cId="3341222743" sldId="259"/>
        </pc:sldMkLst>
        <pc:spChg chg="del mod">
          <ac:chgData name="Preeti Goel" userId="d8a82f280401f9a6" providerId="LiveId" clId="{3CF7BDAE-C004-412C-BC3F-64543B51B99F}" dt="2020-08-15T17:30:17.277" v="494" actId="478"/>
          <ac:spMkLst>
            <pc:docMk/>
            <pc:sldMk cId="3341222743" sldId="259"/>
            <ac:spMk id="2" creationId="{A6F59C5C-FB9A-462E-949B-D577242C3BD6}"/>
          </ac:spMkLst>
        </pc:spChg>
        <pc:spChg chg="add del mod">
          <ac:chgData name="Preeti Goel" userId="d8a82f280401f9a6" providerId="LiveId" clId="{3CF7BDAE-C004-412C-BC3F-64543B51B99F}" dt="2020-08-15T18:04:22.943" v="901" actId="255"/>
          <ac:spMkLst>
            <pc:docMk/>
            <pc:sldMk cId="3341222743" sldId="259"/>
            <ac:spMk id="3" creationId="{3C80C30D-6332-4904-B711-E75CA9DB9368}"/>
          </ac:spMkLst>
        </pc:spChg>
        <pc:spChg chg="add del mod">
          <ac:chgData name="Preeti Goel" userId="d8a82f280401f9a6" providerId="LiveId" clId="{3CF7BDAE-C004-412C-BC3F-64543B51B99F}" dt="2020-08-15T17:30:19.745" v="496" actId="478"/>
          <ac:spMkLst>
            <pc:docMk/>
            <pc:sldMk cId="3341222743" sldId="259"/>
            <ac:spMk id="5" creationId="{36754188-B967-441D-9A6C-08D4DE8A3ACE}"/>
          </ac:spMkLst>
        </pc:spChg>
        <pc:spChg chg="add del mod">
          <ac:chgData name="Preeti Goel" userId="d8a82f280401f9a6" providerId="LiveId" clId="{3CF7BDAE-C004-412C-BC3F-64543B51B99F}" dt="2020-08-15T17:50:09.366" v="734" actId="478"/>
          <ac:spMkLst>
            <pc:docMk/>
            <pc:sldMk cId="3341222743" sldId="259"/>
            <ac:spMk id="8" creationId="{92C66114-A988-4CC7-8178-E0DBD6DF5C07}"/>
          </ac:spMkLst>
        </pc:spChg>
        <pc:spChg chg="add del mod">
          <ac:chgData name="Preeti Goel" userId="d8a82f280401f9a6" providerId="LiveId" clId="{3CF7BDAE-C004-412C-BC3F-64543B51B99F}" dt="2020-08-15T17:50:16.445" v="736" actId="478"/>
          <ac:spMkLst>
            <pc:docMk/>
            <pc:sldMk cId="3341222743" sldId="259"/>
            <ac:spMk id="9" creationId="{BD16021A-3E6B-4991-9092-8D14610EC424}"/>
          </ac:spMkLst>
        </pc:spChg>
        <pc:graphicFrameChg chg="add del mod modGraphic">
          <ac:chgData name="Preeti Goel" userId="d8a82f280401f9a6" providerId="LiveId" clId="{3CF7BDAE-C004-412C-BC3F-64543B51B99F}" dt="2020-08-15T17:35:52.779" v="592" actId="478"/>
          <ac:graphicFrameMkLst>
            <pc:docMk/>
            <pc:sldMk cId="3341222743" sldId="259"/>
            <ac:graphicFrameMk id="6" creationId="{D082E95B-F407-4975-9CAB-B44122DB58C2}"/>
          </ac:graphicFrameMkLst>
        </pc:graphicFrameChg>
        <pc:graphicFrameChg chg="add del mod modGraphic">
          <ac:chgData name="Preeti Goel" userId="d8a82f280401f9a6" providerId="LiveId" clId="{3CF7BDAE-C004-412C-BC3F-64543B51B99F}" dt="2020-08-15T17:53:36.487" v="797" actId="478"/>
          <ac:graphicFrameMkLst>
            <pc:docMk/>
            <pc:sldMk cId="3341222743" sldId="259"/>
            <ac:graphicFrameMk id="7" creationId="{46B22D97-611B-471B-A1F8-DB8B577BCC57}"/>
          </ac:graphicFrameMkLst>
        </pc:graphicFrameChg>
        <pc:graphicFrameChg chg="add del mod modGraphic">
          <ac:chgData name="Preeti Goel" userId="d8a82f280401f9a6" providerId="LiveId" clId="{3CF7BDAE-C004-412C-BC3F-64543B51B99F}" dt="2020-08-15T17:54:39.087" v="803" actId="478"/>
          <ac:graphicFrameMkLst>
            <pc:docMk/>
            <pc:sldMk cId="3341222743" sldId="259"/>
            <ac:graphicFrameMk id="10" creationId="{39C91175-A148-4B0E-8DFA-5BFF983CE3C2}"/>
          </ac:graphicFrameMkLst>
        </pc:graphicFrameChg>
        <pc:graphicFrameChg chg="add mod modGraphic">
          <ac:chgData name="Preeti Goel" userId="d8a82f280401f9a6" providerId="LiveId" clId="{3CF7BDAE-C004-412C-BC3F-64543B51B99F}" dt="2020-08-15T18:27:54.956" v="918" actId="255"/>
          <ac:graphicFrameMkLst>
            <pc:docMk/>
            <pc:sldMk cId="3341222743" sldId="259"/>
            <ac:graphicFrameMk id="11" creationId="{D63BA736-EA24-4BF4-9DF3-D86D62290DE4}"/>
          </ac:graphicFrameMkLst>
        </pc:graphicFrameChg>
        <pc:picChg chg="add mod">
          <ac:chgData name="Preeti Goel" userId="d8a82f280401f9a6" providerId="LiveId" clId="{3CF7BDAE-C004-412C-BC3F-64543B51B99F}" dt="2020-08-15T18:27:58.506" v="919" actId="1076"/>
          <ac:picMkLst>
            <pc:docMk/>
            <pc:sldMk cId="3341222743" sldId="259"/>
            <ac:picMk id="13" creationId="{653EC92A-03AD-4330-AB8B-82A22235FA8B}"/>
          </ac:picMkLst>
        </pc:picChg>
        <pc:picChg chg="add mod">
          <ac:chgData name="Preeti Goel" userId="d8a82f280401f9a6" providerId="LiveId" clId="{3CF7BDAE-C004-412C-BC3F-64543B51B99F}" dt="2020-08-15T18:04:36.571" v="903" actId="1076"/>
          <ac:picMkLst>
            <pc:docMk/>
            <pc:sldMk cId="3341222743" sldId="259"/>
            <ac:picMk id="15" creationId="{94A2FE13-BF21-4144-AE67-2C9C5FAC1CC5}"/>
          </ac:picMkLst>
        </pc:picChg>
        <pc:picChg chg="add del">
          <ac:chgData name="Preeti Goel" userId="d8a82f280401f9a6" providerId="LiveId" clId="{3CF7BDAE-C004-412C-BC3F-64543B51B99F}" dt="2020-08-15T17:50:17.179" v="737"/>
          <ac:picMkLst>
            <pc:docMk/>
            <pc:sldMk cId="3341222743" sldId="259"/>
            <ac:picMk id="1026" creationId="{4DFCD518-7CEB-4352-902F-898C72BB09F2}"/>
          </ac:picMkLst>
        </pc:picChg>
      </pc:sldChg>
      <pc:sldChg chg="addSp delSp modSp new mod">
        <pc:chgData name="Preeti Goel" userId="d8a82f280401f9a6" providerId="LiveId" clId="{3CF7BDAE-C004-412C-BC3F-64543B51B99F}" dt="2020-08-15T18:35:56.740" v="1025" actId="255"/>
        <pc:sldMkLst>
          <pc:docMk/>
          <pc:sldMk cId="2051297522" sldId="260"/>
        </pc:sldMkLst>
        <pc:spChg chg="add mod">
          <ac:chgData name="Preeti Goel" userId="d8a82f280401f9a6" providerId="LiveId" clId="{3CF7BDAE-C004-412C-BC3F-64543B51B99F}" dt="2020-08-15T18:35:56.740" v="1025" actId="255"/>
          <ac:spMkLst>
            <pc:docMk/>
            <pc:sldMk cId="2051297522" sldId="260"/>
            <ac:spMk id="2" creationId="{269DCD79-4E74-4CC4-B0AC-4F6CC528DCBA}"/>
          </ac:spMkLst>
        </pc:spChg>
        <pc:spChg chg="del">
          <ac:chgData name="Preeti Goel" userId="d8a82f280401f9a6" providerId="LiveId" clId="{3CF7BDAE-C004-412C-BC3F-64543B51B99F}" dt="2020-08-15T18:07:16.123" v="904" actId="478"/>
          <ac:spMkLst>
            <pc:docMk/>
            <pc:sldMk cId="2051297522" sldId="260"/>
            <ac:spMk id="2" creationId="{6B991010-FD12-4080-8BF6-2928498EF085}"/>
          </ac:spMkLst>
        </pc:spChg>
        <pc:spChg chg="del mod">
          <ac:chgData name="Preeti Goel" userId="d8a82f280401f9a6" providerId="LiveId" clId="{3CF7BDAE-C004-412C-BC3F-64543B51B99F}" dt="2020-08-15T18:23:25.169" v="908" actId="478"/>
          <ac:spMkLst>
            <pc:docMk/>
            <pc:sldMk cId="2051297522" sldId="260"/>
            <ac:spMk id="3" creationId="{5FFE9CF7-F1DA-47A2-A0EE-D545A131235D}"/>
          </ac:spMkLst>
        </pc:spChg>
        <pc:spChg chg="add mod">
          <ac:chgData name="Preeti Goel" userId="d8a82f280401f9a6" providerId="LiveId" clId="{3CF7BDAE-C004-412C-BC3F-64543B51B99F}" dt="2020-08-15T18:33:29.726" v="969" actId="207"/>
          <ac:spMkLst>
            <pc:docMk/>
            <pc:sldMk cId="2051297522" sldId="260"/>
            <ac:spMk id="5" creationId="{8CA2CC5F-F218-461F-B0E7-3DC32A184254}"/>
          </ac:spMkLst>
        </pc:spChg>
        <pc:picChg chg="add mod">
          <ac:chgData name="Preeti Goel" userId="d8a82f280401f9a6" providerId="LiveId" clId="{3CF7BDAE-C004-412C-BC3F-64543B51B99F}" dt="2020-08-15T18:34:49.008" v="1009" actId="1076"/>
          <ac:picMkLst>
            <pc:docMk/>
            <pc:sldMk cId="2051297522" sldId="260"/>
            <ac:picMk id="7" creationId="{AEF07EE0-FD27-4474-8F15-1F1E4E71F6B3}"/>
          </ac:picMkLst>
        </pc:picChg>
      </pc:sldChg>
      <pc:sldChg chg="addSp delSp modSp new mod">
        <pc:chgData name="Preeti Goel" userId="d8a82f280401f9a6" providerId="LiveId" clId="{3CF7BDAE-C004-412C-BC3F-64543B51B99F}" dt="2020-08-16T09:27:28.022" v="1613" actId="1076"/>
        <pc:sldMkLst>
          <pc:docMk/>
          <pc:sldMk cId="1574344219" sldId="261"/>
        </pc:sldMkLst>
        <pc:spChg chg="del mod">
          <ac:chgData name="Preeti Goel" userId="d8a82f280401f9a6" providerId="LiveId" clId="{3CF7BDAE-C004-412C-BC3F-64543B51B99F}" dt="2020-08-16T09:27:13.927" v="1610" actId="478"/>
          <ac:spMkLst>
            <pc:docMk/>
            <pc:sldMk cId="1574344219" sldId="261"/>
            <ac:spMk id="2" creationId="{D3354434-AD98-4C54-A1B7-EDDCF24F1511}"/>
          </ac:spMkLst>
        </pc:spChg>
        <pc:spChg chg="mod">
          <ac:chgData name="Preeti Goel" userId="d8a82f280401f9a6" providerId="LiveId" clId="{3CF7BDAE-C004-412C-BC3F-64543B51B99F}" dt="2020-08-15T18:59:36.244" v="1408" actId="207"/>
          <ac:spMkLst>
            <pc:docMk/>
            <pc:sldMk cId="1574344219" sldId="261"/>
            <ac:spMk id="3" creationId="{AC6B53E3-AC51-4E4D-912B-93906EA87191}"/>
          </ac:spMkLst>
        </pc:spChg>
        <pc:spChg chg="add mod">
          <ac:chgData name="Preeti Goel" userId="d8a82f280401f9a6" providerId="LiveId" clId="{3CF7BDAE-C004-412C-BC3F-64543B51B99F}" dt="2020-08-16T09:27:28.022" v="1613" actId="1076"/>
          <ac:spMkLst>
            <pc:docMk/>
            <pc:sldMk cId="1574344219" sldId="261"/>
            <ac:spMk id="4" creationId="{B6B1D827-82E3-48D8-8691-BDFB486DE011}"/>
          </ac:spMkLst>
        </pc:spChg>
        <pc:spChg chg="add del mod">
          <ac:chgData name="Preeti Goel" userId="d8a82f280401f9a6" providerId="LiveId" clId="{3CF7BDAE-C004-412C-BC3F-64543B51B99F}" dt="2020-08-16T09:27:18.558" v="1611" actId="478"/>
          <ac:spMkLst>
            <pc:docMk/>
            <pc:sldMk cId="1574344219" sldId="261"/>
            <ac:spMk id="8" creationId="{BBBB731C-5CBB-470A-82C5-D817F59299DD}"/>
          </ac:spMkLst>
        </pc:spChg>
        <pc:picChg chg="add mod">
          <ac:chgData name="Preeti Goel" userId="d8a82f280401f9a6" providerId="LiveId" clId="{3CF7BDAE-C004-412C-BC3F-64543B51B99F}" dt="2020-08-15T19:03:06.767" v="1411" actId="14100"/>
          <ac:picMkLst>
            <pc:docMk/>
            <pc:sldMk cId="1574344219" sldId="261"/>
            <ac:picMk id="5" creationId="{AA65E179-D015-42F7-A5B6-F9950F54F7B9}"/>
          </ac:picMkLst>
        </pc:picChg>
      </pc:sldChg>
      <pc:sldChg chg="addSp delSp modSp new mod">
        <pc:chgData name="Preeti Goel" userId="d8a82f280401f9a6" providerId="LiveId" clId="{3CF7BDAE-C004-412C-BC3F-64543B51B99F}" dt="2020-08-16T09:22:22.221" v="1559" actId="1076"/>
        <pc:sldMkLst>
          <pc:docMk/>
          <pc:sldMk cId="1229048021" sldId="262"/>
        </pc:sldMkLst>
        <pc:spChg chg="del mod">
          <ac:chgData name="Preeti Goel" userId="d8a82f280401f9a6" providerId="LiveId" clId="{3CF7BDAE-C004-412C-BC3F-64543B51B99F}" dt="2020-08-15T19:16:51.540" v="1414" actId="478"/>
          <ac:spMkLst>
            <pc:docMk/>
            <pc:sldMk cId="1229048021" sldId="262"/>
            <ac:spMk id="2" creationId="{8F86BE38-EF9B-41ED-9248-396BCDA5C0DD}"/>
          </ac:spMkLst>
        </pc:spChg>
        <pc:spChg chg="mod">
          <ac:chgData name="Preeti Goel" userId="d8a82f280401f9a6" providerId="LiveId" clId="{3CF7BDAE-C004-412C-BC3F-64543B51B99F}" dt="2020-08-15T19:16:54.441" v="1416" actId="27636"/>
          <ac:spMkLst>
            <pc:docMk/>
            <pc:sldMk cId="1229048021" sldId="262"/>
            <ac:spMk id="3" creationId="{FE816433-8F78-47FB-8EF2-7DD88C4D8AB3}"/>
          </ac:spMkLst>
        </pc:spChg>
        <pc:spChg chg="add mod">
          <ac:chgData name="Preeti Goel" userId="d8a82f280401f9a6" providerId="LiveId" clId="{3CF7BDAE-C004-412C-BC3F-64543B51B99F}" dt="2020-08-16T09:14:23.875" v="1550" actId="20577"/>
          <ac:spMkLst>
            <pc:docMk/>
            <pc:sldMk cId="1229048021" sldId="262"/>
            <ac:spMk id="4" creationId="{E1323833-5394-4E2B-865D-96F68CEC7C3D}"/>
          </ac:spMkLst>
        </pc:spChg>
        <pc:picChg chg="add mod">
          <ac:chgData name="Preeti Goel" userId="d8a82f280401f9a6" providerId="LiveId" clId="{3CF7BDAE-C004-412C-BC3F-64543B51B99F}" dt="2020-08-16T09:22:22.221" v="1559" actId="1076"/>
          <ac:picMkLst>
            <pc:docMk/>
            <pc:sldMk cId="1229048021" sldId="262"/>
            <ac:picMk id="6" creationId="{BA1328F6-3E84-405B-B620-ECD741FE37AB}"/>
          </ac:picMkLst>
        </pc:picChg>
      </pc:sldChg>
      <pc:sldChg chg="addSp delSp modSp new mod ord">
        <pc:chgData name="Preeti Goel" userId="d8a82f280401f9a6" providerId="LiveId" clId="{3CF7BDAE-C004-412C-BC3F-64543B51B99F}" dt="2020-08-23T10:59:17.648" v="4624" actId="20578"/>
        <pc:sldMkLst>
          <pc:docMk/>
          <pc:sldMk cId="1333511723" sldId="263"/>
        </pc:sldMkLst>
        <pc:spChg chg="del mod">
          <ac:chgData name="Preeti Goel" userId="d8a82f280401f9a6" providerId="LiveId" clId="{3CF7BDAE-C004-412C-BC3F-64543B51B99F}" dt="2020-08-16T09:26:10.294" v="1608" actId="478"/>
          <ac:spMkLst>
            <pc:docMk/>
            <pc:sldMk cId="1333511723" sldId="263"/>
            <ac:spMk id="2" creationId="{E03D1C25-4BD1-41AB-8D62-8A9F2DC576F2}"/>
          </ac:spMkLst>
        </pc:spChg>
        <pc:spChg chg="mod">
          <ac:chgData name="Preeti Goel" userId="d8a82f280401f9a6" providerId="LiveId" clId="{3CF7BDAE-C004-412C-BC3F-64543B51B99F}" dt="2020-08-16T09:35:24.512" v="2043" actId="12"/>
          <ac:spMkLst>
            <pc:docMk/>
            <pc:sldMk cId="1333511723" sldId="263"/>
            <ac:spMk id="3" creationId="{BDCC9F0D-4F4E-438F-A373-B034B392312A}"/>
          </ac:spMkLst>
        </pc:spChg>
        <pc:spChg chg="add mod">
          <ac:chgData name="Preeti Goel" userId="d8a82f280401f9a6" providerId="LiveId" clId="{3CF7BDAE-C004-412C-BC3F-64543B51B99F}" dt="2020-08-16T09:42:28.866" v="2047" actId="255"/>
          <ac:spMkLst>
            <pc:docMk/>
            <pc:sldMk cId="1333511723" sldId="263"/>
            <ac:spMk id="4" creationId="{48138E2C-067E-462F-AA87-736052424FE4}"/>
          </ac:spMkLst>
        </pc:spChg>
        <pc:spChg chg="add del mod">
          <ac:chgData name="Preeti Goel" userId="d8a82f280401f9a6" providerId="LiveId" clId="{3CF7BDAE-C004-412C-BC3F-64543B51B99F}" dt="2020-08-16T09:27:58.158" v="1617"/>
          <ac:spMkLst>
            <pc:docMk/>
            <pc:sldMk cId="1333511723" sldId="263"/>
            <ac:spMk id="5" creationId="{1BA409AD-ADBA-4991-9C53-C0484D723F0E}"/>
          </ac:spMkLst>
        </pc:spChg>
        <pc:spChg chg="add del mod">
          <ac:chgData name="Preeti Goel" userId="d8a82f280401f9a6" providerId="LiveId" clId="{3CF7BDAE-C004-412C-BC3F-64543B51B99F}" dt="2020-08-16T09:28:37.583" v="1620" actId="478"/>
          <ac:spMkLst>
            <pc:docMk/>
            <pc:sldMk cId="1333511723" sldId="263"/>
            <ac:spMk id="6" creationId="{5731577A-FCDA-4817-8E53-24D1F89C1860}"/>
          </ac:spMkLst>
        </pc:spChg>
        <pc:graphicFrameChg chg="add del modGraphic">
          <ac:chgData name="Preeti Goel" userId="d8a82f280401f9a6" providerId="LiveId" clId="{3CF7BDAE-C004-412C-BC3F-64543B51B99F}" dt="2020-08-16T11:15:53.645" v="2354" actId="27309"/>
          <ac:graphicFrameMkLst>
            <pc:docMk/>
            <pc:sldMk cId="1333511723" sldId="263"/>
            <ac:graphicFrameMk id="10" creationId="{016AE641-5B6C-4851-87F6-6B5225581F5F}"/>
          </ac:graphicFrameMkLst>
        </pc:graphicFrameChg>
        <pc:picChg chg="add mod">
          <ac:chgData name="Preeti Goel" userId="d8a82f280401f9a6" providerId="LiveId" clId="{3CF7BDAE-C004-412C-BC3F-64543B51B99F}" dt="2020-08-16T09:42:01.437" v="2046" actId="1076"/>
          <ac:picMkLst>
            <pc:docMk/>
            <pc:sldMk cId="1333511723" sldId="263"/>
            <ac:picMk id="8" creationId="{AAA32F8B-73C3-4688-AA4C-C436CDBF8EDB}"/>
          </ac:picMkLst>
        </pc:picChg>
      </pc:sldChg>
      <pc:sldChg chg="addSp delSp modSp new mod ord">
        <pc:chgData name="Preeti Goel" userId="d8a82f280401f9a6" providerId="LiveId" clId="{3CF7BDAE-C004-412C-BC3F-64543B51B99F}" dt="2020-08-16T11:18:28.632" v="2366" actId="1076"/>
        <pc:sldMkLst>
          <pc:docMk/>
          <pc:sldMk cId="3781224639" sldId="264"/>
        </pc:sldMkLst>
        <pc:spChg chg="del mod">
          <ac:chgData name="Preeti Goel" userId="d8a82f280401f9a6" providerId="LiveId" clId="{3CF7BDAE-C004-412C-BC3F-64543B51B99F}" dt="2020-08-16T10:49:59.784" v="2070" actId="478"/>
          <ac:spMkLst>
            <pc:docMk/>
            <pc:sldMk cId="3781224639" sldId="264"/>
            <ac:spMk id="2" creationId="{8D519DB1-DC6A-4919-9095-997CC0C64408}"/>
          </ac:spMkLst>
        </pc:spChg>
        <pc:spChg chg="mod">
          <ac:chgData name="Preeti Goel" userId="d8a82f280401f9a6" providerId="LiveId" clId="{3CF7BDAE-C004-412C-BC3F-64543B51B99F}" dt="2020-08-16T10:56:32.286" v="2221" actId="14100"/>
          <ac:spMkLst>
            <pc:docMk/>
            <pc:sldMk cId="3781224639" sldId="264"/>
            <ac:spMk id="3" creationId="{F69DD4C3-9B3E-4723-8BFE-9125FEAEEA34}"/>
          </ac:spMkLst>
        </pc:spChg>
        <pc:spChg chg="add mod">
          <ac:chgData name="Preeti Goel" userId="d8a82f280401f9a6" providerId="LiveId" clId="{3CF7BDAE-C004-412C-BC3F-64543B51B99F}" dt="2020-08-16T11:16:08.436" v="2355" actId="255"/>
          <ac:spMkLst>
            <pc:docMk/>
            <pc:sldMk cId="3781224639" sldId="264"/>
            <ac:spMk id="4" creationId="{F0C191DC-2E59-4017-902E-DB5474763137}"/>
          </ac:spMkLst>
        </pc:spChg>
        <pc:spChg chg="add del mod">
          <ac:chgData name="Preeti Goel" userId="d8a82f280401f9a6" providerId="LiveId" clId="{3CF7BDAE-C004-412C-BC3F-64543B51B99F}" dt="2020-08-16T10:50:04.854" v="2071" actId="478"/>
          <ac:spMkLst>
            <pc:docMk/>
            <pc:sldMk cId="3781224639" sldId="264"/>
            <ac:spMk id="6" creationId="{806CE972-0F62-436D-BBC7-4BA3965432D9}"/>
          </ac:spMkLst>
        </pc:spChg>
        <pc:spChg chg="add del mod">
          <ac:chgData name="Preeti Goel" userId="d8a82f280401f9a6" providerId="LiveId" clId="{3CF7BDAE-C004-412C-BC3F-64543B51B99F}" dt="2020-08-16T11:12:48.533" v="2326" actId="478"/>
          <ac:spMkLst>
            <pc:docMk/>
            <pc:sldMk cId="3781224639" sldId="264"/>
            <ac:spMk id="13" creationId="{32E2B886-29A8-4996-8C69-3F0FF32EF2F8}"/>
          </ac:spMkLst>
        </pc:spChg>
        <pc:spChg chg="add del">
          <ac:chgData name="Preeti Goel" userId="d8a82f280401f9a6" providerId="LiveId" clId="{3CF7BDAE-C004-412C-BC3F-64543B51B99F}" dt="2020-08-16T11:09:13.471" v="2312" actId="11529"/>
          <ac:spMkLst>
            <pc:docMk/>
            <pc:sldMk cId="3781224639" sldId="264"/>
            <ac:spMk id="14" creationId="{617CBE2C-2412-45B6-BE9A-ABBBD44FB4C5}"/>
          </ac:spMkLst>
        </pc:spChg>
        <pc:spChg chg="add">
          <ac:chgData name="Preeti Goel" userId="d8a82f280401f9a6" providerId="LiveId" clId="{3CF7BDAE-C004-412C-BC3F-64543B51B99F}" dt="2020-08-16T11:09:31.014" v="2313" actId="11529"/>
          <ac:spMkLst>
            <pc:docMk/>
            <pc:sldMk cId="3781224639" sldId="264"/>
            <ac:spMk id="15" creationId="{BA81CB99-581E-49B2-9E26-CCFF864A2061}"/>
          </ac:spMkLst>
        </pc:spChg>
        <pc:spChg chg="add del mod">
          <ac:chgData name="Preeti Goel" userId="d8a82f280401f9a6" providerId="LiveId" clId="{3CF7BDAE-C004-412C-BC3F-64543B51B99F}" dt="2020-08-16T11:10:43.533" v="2321" actId="478"/>
          <ac:spMkLst>
            <pc:docMk/>
            <pc:sldMk cId="3781224639" sldId="264"/>
            <ac:spMk id="16" creationId="{0672866B-AB4D-4BB4-9647-842E047DA1A8}"/>
          </ac:spMkLst>
        </pc:spChg>
        <pc:spChg chg="add mod">
          <ac:chgData name="Preeti Goel" userId="d8a82f280401f9a6" providerId="LiveId" clId="{3CF7BDAE-C004-412C-BC3F-64543B51B99F}" dt="2020-08-16T11:18:17.021" v="2365" actId="1076"/>
          <ac:spMkLst>
            <pc:docMk/>
            <pc:sldMk cId="3781224639" sldId="264"/>
            <ac:spMk id="21" creationId="{8F74217B-7A69-4683-9853-B43DE5A4649D}"/>
          </ac:spMkLst>
        </pc:spChg>
        <pc:picChg chg="add mod">
          <ac:chgData name="Preeti Goel" userId="d8a82f280401f9a6" providerId="LiveId" clId="{3CF7BDAE-C004-412C-BC3F-64543B51B99F}" dt="2020-08-16T10:56:25.603" v="2220" actId="14100"/>
          <ac:picMkLst>
            <pc:docMk/>
            <pc:sldMk cId="3781224639" sldId="264"/>
            <ac:picMk id="8" creationId="{AF20DD0B-9A06-46AA-9D31-7EA9111FB8C1}"/>
          </ac:picMkLst>
        </pc:picChg>
        <pc:picChg chg="add mod">
          <ac:chgData name="Preeti Goel" userId="d8a82f280401f9a6" providerId="LiveId" clId="{3CF7BDAE-C004-412C-BC3F-64543B51B99F}" dt="2020-08-16T11:00:09.236" v="2224" actId="14100"/>
          <ac:picMkLst>
            <pc:docMk/>
            <pc:sldMk cId="3781224639" sldId="264"/>
            <ac:picMk id="10" creationId="{FFF40E2E-65C4-4963-8DC9-9AF4B997AA7D}"/>
          </ac:picMkLst>
        </pc:picChg>
        <pc:picChg chg="add del mod">
          <ac:chgData name="Preeti Goel" userId="d8a82f280401f9a6" providerId="LiveId" clId="{3CF7BDAE-C004-412C-BC3F-64543B51B99F}" dt="2020-08-16T11:12:44.737" v="2325" actId="478"/>
          <ac:picMkLst>
            <pc:docMk/>
            <pc:sldMk cId="3781224639" sldId="264"/>
            <ac:picMk id="12" creationId="{239E8450-6037-4496-B8BE-7A618D4CC43E}"/>
          </ac:picMkLst>
        </pc:picChg>
        <pc:picChg chg="add del">
          <ac:chgData name="Preeti Goel" userId="d8a82f280401f9a6" providerId="LiveId" clId="{3CF7BDAE-C004-412C-BC3F-64543B51B99F}" dt="2020-08-16T11:12:24.620" v="2324" actId="22"/>
          <ac:picMkLst>
            <pc:docMk/>
            <pc:sldMk cId="3781224639" sldId="264"/>
            <ac:picMk id="18" creationId="{924AAF2F-1AE2-4B53-80DC-A9A4D6945DFA}"/>
          </ac:picMkLst>
        </pc:picChg>
        <pc:picChg chg="add mod">
          <ac:chgData name="Preeti Goel" userId="d8a82f280401f9a6" providerId="LiveId" clId="{3CF7BDAE-C004-412C-BC3F-64543B51B99F}" dt="2020-08-16T11:18:28.632" v="2366" actId="1076"/>
          <ac:picMkLst>
            <pc:docMk/>
            <pc:sldMk cId="3781224639" sldId="264"/>
            <ac:picMk id="20" creationId="{617B153F-953F-46D0-9928-3B6CA2CBC49F}"/>
          </ac:picMkLst>
        </pc:picChg>
      </pc:sldChg>
      <pc:sldChg chg="addSp delSp modSp new mod ord addCm">
        <pc:chgData name="Preeti Goel" userId="d8a82f280401f9a6" providerId="LiveId" clId="{3CF7BDAE-C004-412C-BC3F-64543B51B99F}" dt="2020-08-16T17:08:45.546" v="2981" actId="21"/>
        <pc:sldMkLst>
          <pc:docMk/>
          <pc:sldMk cId="2756660780" sldId="265"/>
        </pc:sldMkLst>
        <pc:spChg chg="del mod">
          <ac:chgData name="Preeti Goel" userId="d8a82f280401f9a6" providerId="LiveId" clId="{3CF7BDAE-C004-412C-BC3F-64543B51B99F}" dt="2020-08-16T11:16:28.353" v="2357" actId="478"/>
          <ac:spMkLst>
            <pc:docMk/>
            <pc:sldMk cId="2756660780" sldId="265"/>
            <ac:spMk id="2" creationId="{1B271E20-ED44-4D25-9704-42DB9F9E4CBD}"/>
          </ac:spMkLst>
        </pc:spChg>
        <pc:spChg chg="del">
          <ac:chgData name="Preeti Goel" userId="d8a82f280401f9a6" providerId="LiveId" clId="{3CF7BDAE-C004-412C-BC3F-64543B51B99F}" dt="2020-08-16T11:27:04.465" v="2368" actId="22"/>
          <ac:spMkLst>
            <pc:docMk/>
            <pc:sldMk cId="2756660780" sldId="265"/>
            <ac:spMk id="3" creationId="{BB55992A-5F2F-44F3-BC8D-B19050D3756E}"/>
          </ac:spMkLst>
        </pc:spChg>
        <pc:spChg chg="add mod">
          <ac:chgData name="Preeti Goel" userId="d8a82f280401f9a6" providerId="LiveId" clId="{3CF7BDAE-C004-412C-BC3F-64543B51B99F}" dt="2020-08-16T11:16:59.090" v="2361" actId="255"/>
          <ac:spMkLst>
            <pc:docMk/>
            <pc:sldMk cId="2756660780" sldId="265"/>
            <ac:spMk id="4" creationId="{AFC31089-0579-4492-9D16-383FDEAA464B}"/>
          </ac:spMkLst>
        </pc:spChg>
        <pc:spChg chg="add del mod">
          <ac:chgData name="Preeti Goel" userId="d8a82f280401f9a6" providerId="LiveId" clId="{3CF7BDAE-C004-412C-BC3F-64543B51B99F}" dt="2020-08-16T11:16:32.428" v="2358" actId="478"/>
          <ac:spMkLst>
            <pc:docMk/>
            <pc:sldMk cId="2756660780" sldId="265"/>
            <ac:spMk id="6" creationId="{EAA9AC08-8979-42E6-8D52-B74BD20FC42A}"/>
          </ac:spMkLst>
        </pc:spChg>
        <pc:spChg chg="add del mod">
          <ac:chgData name="Preeti Goel" userId="d8a82f280401f9a6" providerId="LiveId" clId="{3CF7BDAE-C004-412C-BC3F-64543B51B99F}" dt="2020-08-16T17:08:45.546" v="2981" actId="21"/>
          <ac:spMkLst>
            <pc:docMk/>
            <pc:sldMk cId="2756660780" sldId="265"/>
            <ac:spMk id="7" creationId="{ECEB5C18-BF33-4247-B050-2EEB9A9BF676}"/>
          </ac:spMkLst>
        </pc:spChg>
        <pc:spChg chg="add">
          <ac:chgData name="Preeti Goel" userId="d8a82f280401f9a6" providerId="LiveId" clId="{3CF7BDAE-C004-412C-BC3F-64543B51B99F}" dt="2020-08-16T11:18:33.014" v="2367" actId="22"/>
          <ac:spMkLst>
            <pc:docMk/>
            <pc:sldMk cId="2756660780" sldId="265"/>
            <ac:spMk id="8" creationId="{5D41F6DC-3192-44DB-B63A-225A294CCEAA}"/>
          </ac:spMkLst>
        </pc:spChg>
        <pc:spChg chg="add del mod">
          <ac:chgData name="Preeti Goel" userId="d8a82f280401f9a6" providerId="LiveId" clId="{3CF7BDAE-C004-412C-BC3F-64543B51B99F}" dt="2020-08-16T16:00:49.665" v="2768" actId="21"/>
          <ac:spMkLst>
            <pc:docMk/>
            <pc:sldMk cId="2756660780" sldId="265"/>
            <ac:spMk id="11" creationId="{7D9D3C6B-78FB-4C52-B7D3-39EEDBA1F57B}"/>
          </ac:spMkLst>
        </pc:spChg>
        <pc:spChg chg="add mod">
          <ac:chgData name="Preeti Goel" userId="d8a82f280401f9a6" providerId="LiveId" clId="{3CF7BDAE-C004-412C-BC3F-64543B51B99F}" dt="2020-08-16T15:56:38.097" v="2764" actId="1076"/>
          <ac:spMkLst>
            <pc:docMk/>
            <pc:sldMk cId="2756660780" sldId="265"/>
            <ac:spMk id="13" creationId="{434D0841-E12E-468A-86D9-A8893847F250}"/>
          </ac:spMkLst>
        </pc:spChg>
        <pc:spChg chg="add mod">
          <ac:chgData name="Preeti Goel" userId="d8a82f280401f9a6" providerId="LiveId" clId="{3CF7BDAE-C004-412C-BC3F-64543B51B99F}" dt="2020-08-16T16:10:25.188" v="2826" actId="14100"/>
          <ac:spMkLst>
            <pc:docMk/>
            <pc:sldMk cId="2756660780" sldId="265"/>
            <ac:spMk id="16" creationId="{12F045AD-BE4D-420F-AC06-9D647A9C8318}"/>
          </ac:spMkLst>
        </pc:spChg>
        <pc:picChg chg="add mod">
          <ac:chgData name="Preeti Goel" userId="d8a82f280401f9a6" providerId="LiveId" clId="{3CF7BDAE-C004-412C-BC3F-64543B51B99F}" dt="2020-08-16T15:56:43.580" v="2765" actId="1076"/>
          <ac:picMkLst>
            <pc:docMk/>
            <pc:sldMk cId="2756660780" sldId="265"/>
            <ac:picMk id="3" creationId="{1FCB62A5-9C79-4C73-95ED-54EFB2DB98A5}"/>
          </ac:picMkLst>
        </pc:picChg>
        <pc:picChg chg="add mod">
          <ac:chgData name="Preeti Goel" userId="d8a82f280401f9a6" providerId="LiveId" clId="{3CF7BDAE-C004-412C-BC3F-64543B51B99F}" dt="2020-08-16T16:09:22.695" v="2804" actId="1076"/>
          <ac:picMkLst>
            <pc:docMk/>
            <pc:sldMk cId="2756660780" sldId="265"/>
            <ac:picMk id="6" creationId="{CF2FF312-8296-4103-B25C-E9D7A74B2394}"/>
          </ac:picMkLst>
        </pc:picChg>
        <pc:picChg chg="add del mod ord">
          <ac:chgData name="Preeti Goel" userId="d8a82f280401f9a6" providerId="LiveId" clId="{3CF7BDAE-C004-412C-BC3F-64543B51B99F}" dt="2020-08-16T11:47:34.197" v="2723" actId="478"/>
          <ac:picMkLst>
            <pc:docMk/>
            <pc:sldMk cId="2756660780" sldId="265"/>
            <ac:picMk id="10" creationId="{58A9A07D-0C6B-46D7-B5B7-171C7CC7008A}"/>
          </ac:picMkLst>
        </pc:picChg>
        <pc:picChg chg="add mod">
          <ac:chgData name="Preeti Goel" userId="d8a82f280401f9a6" providerId="LiveId" clId="{3CF7BDAE-C004-412C-BC3F-64543B51B99F}" dt="2020-08-16T16:19:27.575" v="2839" actId="14100"/>
          <ac:picMkLst>
            <pc:docMk/>
            <pc:sldMk cId="2756660780" sldId="265"/>
            <ac:picMk id="10" creationId="{DBEEDAF5-2958-4826-8C86-CF0417A3A880}"/>
          </ac:picMkLst>
        </pc:picChg>
        <pc:picChg chg="add del">
          <ac:chgData name="Preeti Goel" userId="d8a82f280401f9a6" providerId="LiveId" clId="{3CF7BDAE-C004-412C-BC3F-64543B51B99F}" dt="2020-08-16T16:09:52.507" v="2806" actId="478"/>
          <ac:picMkLst>
            <pc:docMk/>
            <pc:sldMk cId="2756660780" sldId="265"/>
            <ac:picMk id="14" creationId="{7CC60EF9-142C-4A30-882B-9E26B18C54B9}"/>
          </ac:picMkLst>
        </pc:picChg>
        <pc:picChg chg="add mod">
          <ac:chgData name="Preeti Goel" userId="d8a82f280401f9a6" providerId="LiveId" clId="{3CF7BDAE-C004-412C-BC3F-64543B51B99F}" dt="2020-08-16T16:14:51.501" v="2829" actId="14100"/>
          <ac:picMkLst>
            <pc:docMk/>
            <pc:sldMk cId="2756660780" sldId="265"/>
            <ac:picMk id="18" creationId="{33889E62-271E-42E6-AFDD-B11185395908}"/>
          </ac:picMkLst>
        </pc:picChg>
        <pc:picChg chg="add mod">
          <ac:chgData name="Preeti Goel" userId="d8a82f280401f9a6" providerId="LiveId" clId="{3CF7BDAE-C004-412C-BC3F-64543B51B99F}" dt="2020-08-16T16:18:35.932" v="2834" actId="14100"/>
          <ac:picMkLst>
            <pc:docMk/>
            <pc:sldMk cId="2756660780" sldId="265"/>
            <ac:picMk id="20" creationId="{9AA386D2-F6B1-422F-8A7F-B22BB2BABF8B}"/>
          </ac:picMkLst>
        </pc:picChg>
      </pc:sldChg>
      <pc:sldChg chg="addSp delSp modSp new mod">
        <pc:chgData name="Preeti Goel" userId="d8a82f280401f9a6" providerId="LiveId" clId="{3CF7BDAE-C004-412C-BC3F-64543B51B99F}" dt="2020-08-16T17:19:21.720" v="3072" actId="1076"/>
        <pc:sldMkLst>
          <pc:docMk/>
          <pc:sldMk cId="170491706" sldId="266"/>
        </pc:sldMkLst>
        <pc:spChg chg="del">
          <ac:chgData name="Preeti Goel" userId="d8a82f280401f9a6" providerId="LiveId" clId="{3CF7BDAE-C004-412C-BC3F-64543B51B99F}" dt="2020-08-16T17:13:27.175" v="3020" actId="478"/>
          <ac:spMkLst>
            <pc:docMk/>
            <pc:sldMk cId="170491706" sldId="266"/>
            <ac:spMk id="2" creationId="{1D9C9CEF-7F76-4DA8-96D8-3EA251E67F1A}"/>
          </ac:spMkLst>
        </pc:spChg>
        <pc:spChg chg="del">
          <ac:chgData name="Preeti Goel" userId="d8a82f280401f9a6" providerId="LiveId" clId="{3CF7BDAE-C004-412C-BC3F-64543B51B99F}" dt="2020-08-16T16:00:54.784" v="2770" actId="22"/>
          <ac:spMkLst>
            <pc:docMk/>
            <pc:sldMk cId="170491706" sldId="266"/>
            <ac:spMk id="3" creationId="{95E3A73F-CF37-495A-B350-DEE51DF15FED}"/>
          </ac:spMkLst>
        </pc:spChg>
        <pc:spChg chg="add mod">
          <ac:chgData name="Preeti Goel" userId="d8a82f280401f9a6" providerId="LiveId" clId="{3CF7BDAE-C004-412C-BC3F-64543B51B99F}" dt="2020-08-16T17:16:38.521" v="3033" actId="1076"/>
          <ac:spMkLst>
            <pc:docMk/>
            <pc:sldMk cId="170491706" sldId="266"/>
            <ac:spMk id="5" creationId="{F50F47F2-1488-4FAB-A0AF-A57B7180B2E1}"/>
          </ac:spMkLst>
        </pc:spChg>
        <pc:spChg chg="add mod">
          <ac:chgData name="Preeti Goel" userId="d8a82f280401f9a6" providerId="LiveId" clId="{3CF7BDAE-C004-412C-BC3F-64543B51B99F}" dt="2020-08-16T17:19:21.720" v="3072" actId="1076"/>
          <ac:spMkLst>
            <pc:docMk/>
            <pc:sldMk cId="170491706" sldId="266"/>
            <ac:spMk id="8" creationId="{45C78CC5-0326-4523-A236-124EF704A053}"/>
          </ac:spMkLst>
        </pc:spChg>
        <pc:spChg chg="add mod">
          <ac:chgData name="Preeti Goel" userId="d8a82f280401f9a6" providerId="LiveId" clId="{3CF7BDAE-C004-412C-BC3F-64543B51B99F}" dt="2020-08-16T17:19:15.420" v="3071" actId="688"/>
          <ac:spMkLst>
            <pc:docMk/>
            <pc:sldMk cId="170491706" sldId="266"/>
            <ac:spMk id="9" creationId="{F9A89259-03F0-4E3E-B008-10C18CC2DA90}"/>
          </ac:spMkLst>
        </pc:spChg>
        <pc:picChg chg="add mod">
          <ac:chgData name="Preeti Goel" userId="d8a82f280401f9a6" providerId="LiveId" clId="{3CF7BDAE-C004-412C-BC3F-64543B51B99F}" dt="2020-08-16T17:16:59.625" v="3036" actId="1076"/>
          <ac:picMkLst>
            <pc:docMk/>
            <pc:sldMk cId="170491706" sldId="266"/>
            <ac:picMk id="7" creationId="{64B2DB07-7271-400A-B119-28053A5E1208}"/>
          </ac:picMkLst>
        </pc:picChg>
      </pc:sldChg>
      <pc:sldChg chg="addSp delSp modSp new mod">
        <pc:chgData name="Preeti Goel" userId="d8a82f280401f9a6" providerId="LiveId" clId="{3CF7BDAE-C004-412C-BC3F-64543B51B99F}" dt="2020-08-31T17:02:05.830" v="7591" actId="1076"/>
        <pc:sldMkLst>
          <pc:docMk/>
          <pc:sldMk cId="1707126105" sldId="267"/>
        </pc:sldMkLst>
        <pc:spChg chg="del mod">
          <ac:chgData name="Preeti Goel" userId="d8a82f280401f9a6" providerId="LiveId" clId="{3CF7BDAE-C004-412C-BC3F-64543B51B99F}" dt="2020-08-16T16:20:41.308" v="2869" actId="478"/>
          <ac:spMkLst>
            <pc:docMk/>
            <pc:sldMk cId="1707126105" sldId="267"/>
            <ac:spMk id="2" creationId="{18DF9728-B859-49AC-88DB-224D08507AF7}"/>
          </ac:spMkLst>
        </pc:spChg>
        <pc:spChg chg="add del">
          <ac:chgData name="Preeti Goel" userId="d8a82f280401f9a6" providerId="LiveId" clId="{3CF7BDAE-C004-412C-BC3F-64543B51B99F}" dt="2020-08-31T16:57:17.881" v="7585" actId="11529"/>
          <ac:spMkLst>
            <pc:docMk/>
            <pc:sldMk cId="1707126105" sldId="267"/>
            <ac:spMk id="2" creationId="{F4E50C87-15D3-40DB-A24B-7C3B855DC9F1}"/>
          </ac:spMkLst>
        </pc:spChg>
        <pc:spChg chg="mod">
          <ac:chgData name="Preeti Goel" userId="d8a82f280401f9a6" providerId="LiveId" clId="{3CF7BDAE-C004-412C-BC3F-64543B51B99F}" dt="2020-08-16T17:08:29.251" v="2979" actId="1076"/>
          <ac:spMkLst>
            <pc:docMk/>
            <pc:sldMk cId="1707126105" sldId="267"/>
            <ac:spMk id="3" creationId="{A7549FAA-5EE1-451E-AF62-DDD0D7E84E42}"/>
          </ac:spMkLst>
        </pc:spChg>
        <pc:spChg chg="add mod">
          <ac:chgData name="Preeti Goel" userId="d8a82f280401f9a6" providerId="LiveId" clId="{3CF7BDAE-C004-412C-BC3F-64543B51B99F}" dt="2020-08-16T16:48:37.458" v="2885" actId="1076"/>
          <ac:spMkLst>
            <pc:docMk/>
            <pc:sldMk cId="1707126105" sldId="267"/>
            <ac:spMk id="4" creationId="{EE6E3635-54BC-4B96-86D2-D69757E2B01E}"/>
          </ac:spMkLst>
        </pc:spChg>
        <pc:spChg chg="add del">
          <ac:chgData name="Preeti Goel" userId="d8a82f280401f9a6" providerId="LiveId" clId="{3CF7BDAE-C004-412C-BC3F-64543B51B99F}" dt="2020-08-31T16:58:02.312" v="7587" actId="11529"/>
          <ac:spMkLst>
            <pc:docMk/>
            <pc:sldMk cId="1707126105" sldId="267"/>
            <ac:spMk id="5" creationId="{0006A0BB-1FC6-44F8-926E-8EAA5D40AF0A}"/>
          </ac:spMkLst>
        </pc:spChg>
        <pc:spChg chg="add del mod">
          <ac:chgData name="Preeti Goel" userId="d8a82f280401f9a6" providerId="LiveId" clId="{3CF7BDAE-C004-412C-BC3F-64543B51B99F}" dt="2020-08-16T16:20:43.544" v="2870" actId="478"/>
          <ac:spMkLst>
            <pc:docMk/>
            <pc:sldMk cId="1707126105" sldId="267"/>
            <ac:spMk id="6" creationId="{91E7FFF8-41B8-4406-B052-73E11EF14B3D}"/>
          </ac:spMkLst>
        </pc:spChg>
        <pc:spChg chg="add mod">
          <ac:chgData name="Preeti Goel" userId="d8a82f280401f9a6" providerId="LiveId" clId="{3CF7BDAE-C004-412C-BC3F-64543B51B99F}" dt="2020-08-16T16:48:49.887" v="2886" actId="1076"/>
          <ac:spMkLst>
            <pc:docMk/>
            <pc:sldMk cId="1707126105" sldId="267"/>
            <ac:spMk id="12" creationId="{0D285532-AEE7-4CA6-8001-D1F936CD7D54}"/>
          </ac:spMkLst>
        </pc:spChg>
        <pc:spChg chg="add mod">
          <ac:chgData name="Preeti Goel" userId="d8a82f280401f9a6" providerId="LiveId" clId="{3CF7BDAE-C004-412C-BC3F-64543B51B99F}" dt="2020-08-16T17:09:16.413" v="2997" actId="14100"/>
          <ac:spMkLst>
            <pc:docMk/>
            <pc:sldMk cId="1707126105" sldId="267"/>
            <ac:spMk id="20" creationId="{BA47A6FC-E69F-4DCA-BAE1-063045B4FE44}"/>
          </ac:spMkLst>
        </pc:spChg>
        <pc:spChg chg="add mod">
          <ac:chgData name="Preeti Goel" userId="d8a82f280401f9a6" providerId="LiveId" clId="{3CF7BDAE-C004-412C-BC3F-64543B51B99F}" dt="2020-08-16T17:09:51.007" v="3016" actId="20577"/>
          <ac:spMkLst>
            <pc:docMk/>
            <pc:sldMk cId="1707126105" sldId="267"/>
            <ac:spMk id="22" creationId="{F22E57A7-1D16-47AE-982E-2A546E89284C}"/>
          </ac:spMkLst>
        </pc:spChg>
        <pc:picChg chg="add mod">
          <ac:chgData name="Preeti Goel" userId="d8a82f280401f9a6" providerId="LiveId" clId="{3CF7BDAE-C004-412C-BC3F-64543B51B99F}" dt="2020-08-31T17:02:05.830" v="7591" actId="1076"/>
          <ac:picMkLst>
            <pc:docMk/>
            <pc:sldMk cId="1707126105" sldId="267"/>
            <ac:picMk id="7" creationId="{E76F15F9-AF2B-41CE-AAB2-31433D6A2FBA}"/>
          </ac:picMkLst>
        </pc:picChg>
        <pc:picChg chg="add del">
          <ac:chgData name="Preeti Goel" userId="d8a82f280401f9a6" providerId="LiveId" clId="{3CF7BDAE-C004-412C-BC3F-64543B51B99F}" dt="2020-08-16T16:22:11.119" v="2877" actId="478"/>
          <ac:picMkLst>
            <pc:docMk/>
            <pc:sldMk cId="1707126105" sldId="267"/>
            <ac:picMk id="8" creationId="{ACF85064-B56A-4567-88EA-B431BFDDDAEA}"/>
          </ac:picMkLst>
        </pc:picChg>
        <pc:picChg chg="add del">
          <ac:chgData name="Preeti Goel" userId="d8a82f280401f9a6" providerId="LiveId" clId="{3CF7BDAE-C004-412C-BC3F-64543B51B99F}" dt="2020-08-16T16:50:04.579" v="2887" actId="478"/>
          <ac:picMkLst>
            <pc:docMk/>
            <pc:sldMk cId="1707126105" sldId="267"/>
            <ac:picMk id="10" creationId="{059A4701-443C-4EA2-9877-A5712BCC2DAB}"/>
          </ac:picMkLst>
        </pc:picChg>
        <pc:picChg chg="add mod">
          <ac:chgData name="Preeti Goel" userId="d8a82f280401f9a6" providerId="LiveId" clId="{3CF7BDAE-C004-412C-BC3F-64543B51B99F}" dt="2020-08-31T17:02:01.737" v="7590" actId="1076"/>
          <ac:picMkLst>
            <pc:docMk/>
            <pc:sldMk cId="1707126105" sldId="267"/>
            <ac:picMk id="14" creationId="{37077F14-1B9A-4937-B1D6-234153521C3C}"/>
          </ac:picMkLst>
        </pc:picChg>
        <pc:picChg chg="add mod">
          <ac:chgData name="Preeti Goel" userId="d8a82f280401f9a6" providerId="LiveId" clId="{3CF7BDAE-C004-412C-BC3F-64543B51B99F}" dt="2020-08-16T17:20:21.334" v="3077" actId="1076"/>
          <ac:picMkLst>
            <pc:docMk/>
            <pc:sldMk cId="1707126105" sldId="267"/>
            <ac:picMk id="16" creationId="{E610BA51-A221-4103-B410-2A651003C2E9}"/>
          </ac:picMkLst>
        </pc:picChg>
        <pc:picChg chg="add mod">
          <ac:chgData name="Preeti Goel" userId="d8a82f280401f9a6" providerId="LiveId" clId="{3CF7BDAE-C004-412C-BC3F-64543B51B99F}" dt="2020-08-16T17:09:43.187" v="3000" actId="1076"/>
          <ac:picMkLst>
            <pc:docMk/>
            <pc:sldMk cId="1707126105" sldId="267"/>
            <ac:picMk id="18" creationId="{53EE63DE-0918-492C-8338-5727097EDF39}"/>
          </ac:picMkLst>
        </pc:picChg>
        <pc:picChg chg="add del mod">
          <ac:chgData name="Preeti Goel" userId="d8a82f280401f9a6" providerId="LiveId" clId="{3CF7BDAE-C004-412C-BC3F-64543B51B99F}" dt="2020-08-31T16:56:57.952" v="7583" actId="478"/>
          <ac:picMkLst>
            <pc:docMk/>
            <pc:sldMk cId="1707126105" sldId="267"/>
            <ac:picMk id="24" creationId="{82AF7021-8405-4FA7-84E3-386053D90131}"/>
          </ac:picMkLst>
        </pc:picChg>
      </pc:sldChg>
      <pc:sldChg chg="addSp modSp new mod">
        <pc:chgData name="Preeti Goel" userId="d8a82f280401f9a6" providerId="LiveId" clId="{3CF7BDAE-C004-412C-BC3F-64543B51B99F}" dt="2020-08-16T18:19:25.093" v="3370" actId="404"/>
        <pc:sldMkLst>
          <pc:docMk/>
          <pc:sldMk cId="2509927698" sldId="268"/>
        </pc:sldMkLst>
        <pc:spChg chg="mod">
          <ac:chgData name="Preeti Goel" userId="d8a82f280401f9a6" providerId="LiveId" clId="{3CF7BDAE-C004-412C-BC3F-64543B51B99F}" dt="2020-08-16T17:50:55.576" v="3132" actId="1076"/>
          <ac:spMkLst>
            <pc:docMk/>
            <pc:sldMk cId="2509927698" sldId="268"/>
            <ac:spMk id="2" creationId="{B12562F3-F4CC-495D-9EFB-247DEC370500}"/>
          </ac:spMkLst>
        </pc:spChg>
        <pc:spChg chg="mod">
          <ac:chgData name="Preeti Goel" userId="d8a82f280401f9a6" providerId="LiveId" clId="{3CF7BDAE-C004-412C-BC3F-64543B51B99F}" dt="2020-08-16T17:58:13.402" v="3318" actId="207"/>
          <ac:spMkLst>
            <pc:docMk/>
            <pc:sldMk cId="2509927698" sldId="268"/>
            <ac:spMk id="3" creationId="{13A64F03-A1CD-4EF1-8C24-0A4DA47323B8}"/>
          </ac:spMkLst>
        </pc:spChg>
        <pc:spChg chg="add mod">
          <ac:chgData name="Preeti Goel" userId="d8a82f280401f9a6" providerId="LiveId" clId="{3CF7BDAE-C004-412C-BC3F-64543B51B99F}" dt="2020-08-16T18:14:58.156" v="3353" actId="20577"/>
          <ac:spMkLst>
            <pc:docMk/>
            <pc:sldMk cId="2509927698" sldId="268"/>
            <ac:spMk id="4" creationId="{9E3C2B26-5C47-4C5C-BE91-F80CFB81A59E}"/>
          </ac:spMkLst>
        </pc:spChg>
        <pc:spChg chg="add mod">
          <ac:chgData name="Preeti Goel" userId="d8a82f280401f9a6" providerId="LiveId" clId="{3CF7BDAE-C004-412C-BC3F-64543B51B99F}" dt="2020-08-16T18:15:09.224" v="3357" actId="20577"/>
          <ac:spMkLst>
            <pc:docMk/>
            <pc:sldMk cId="2509927698" sldId="268"/>
            <ac:spMk id="8" creationId="{D7F736D4-A2C1-412D-A9F8-7E90C86B318E}"/>
          </ac:spMkLst>
        </pc:spChg>
        <pc:spChg chg="add mod">
          <ac:chgData name="Preeti Goel" userId="d8a82f280401f9a6" providerId="LiveId" clId="{3CF7BDAE-C004-412C-BC3F-64543B51B99F}" dt="2020-08-16T18:19:25.093" v="3370" actId="404"/>
          <ac:spMkLst>
            <pc:docMk/>
            <pc:sldMk cId="2509927698" sldId="268"/>
            <ac:spMk id="12" creationId="{776FDF9B-1C9D-4AFD-9BF6-3FD780F258FE}"/>
          </ac:spMkLst>
        </pc:spChg>
        <pc:picChg chg="add mod">
          <ac:chgData name="Preeti Goel" userId="d8a82f280401f9a6" providerId="LiveId" clId="{3CF7BDAE-C004-412C-BC3F-64543B51B99F}" dt="2020-08-16T18:08:46.915" v="3321" actId="14100"/>
          <ac:picMkLst>
            <pc:docMk/>
            <pc:sldMk cId="2509927698" sldId="268"/>
            <ac:picMk id="5" creationId="{C327EA52-A86F-4E65-AAE8-61AEE24E50DC}"/>
          </ac:picMkLst>
        </pc:picChg>
        <pc:picChg chg="add mod">
          <ac:chgData name="Preeti Goel" userId="d8a82f280401f9a6" providerId="LiveId" clId="{3CF7BDAE-C004-412C-BC3F-64543B51B99F}" dt="2020-08-16T18:13:24.471" v="3342" actId="1076"/>
          <ac:picMkLst>
            <pc:docMk/>
            <pc:sldMk cId="2509927698" sldId="268"/>
            <ac:picMk id="7" creationId="{364DDF06-05C8-472A-A72D-7A27B6EBEED1}"/>
          </ac:picMkLst>
        </pc:picChg>
        <pc:picChg chg="add mod">
          <ac:chgData name="Preeti Goel" userId="d8a82f280401f9a6" providerId="LiveId" clId="{3CF7BDAE-C004-412C-BC3F-64543B51B99F}" dt="2020-08-16T18:18:41.319" v="3360" actId="14100"/>
          <ac:picMkLst>
            <pc:docMk/>
            <pc:sldMk cId="2509927698" sldId="268"/>
            <ac:picMk id="10" creationId="{4B3EF304-3EFA-485F-9289-0DE6C18ED954}"/>
          </ac:picMkLst>
        </pc:picChg>
      </pc:sldChg>
      <pc:sldChg chg="addSp delSp modSp new mod">
        <pc:chgData name="Preeti Goel" userId="d8a82f280401f9a6" providerId="LiveId" clId="{3CF7BDAE-C004-412C-BC3F-64543B51B99F}" dt="2020-08-31T17:03:11.273" v="7593" actId="20577"/>
        <pc:sldMkLst>
          <pc:docMk/>
          <pc:sldMk cId="4097147066" sldId="269"/>
        </pc:sldMkLst>
        <pc:spChg chg="del">
          <ac:chgData name="Preeti Goel" userId="d8a82f280401f9a6" providerId="LiveId" clId="{3CF7BDAE-C004-412C-BC3F-64543B51B99F}" dt="2020-08-16T18:20:28.458" v="3372" actId="478"/>
          <ac:spMkLst>
            <pc:docMk/>
            <pc:sldMk cId="4097147066" sldId="269"/>
            <ac:spMk id="2" creationId="{B8080E69-D17B-44F3-A763-7024BD8FBD78}"/>
          </ac:spMkLst>
        </pc:spChg>
        <pc:spChg chg="mod">
          <ac:chgData name="Preeti Goel" userId="d8a82f280401f9a6" providerId="LiveId" clId="{3CF7BDAE-C004-412C-BC3F-64543B51B99F}" dt="2020-08-16T18:23:40.081" v="3408" actId="404"/>
          <ac:spMkLst>
            <pc:docMk/>
            <pc:sldMk cId="4097147066" sldId="269"/>
            <ac:spMk id="3" creationId="{5C3183E7-B1B9-4E74-98DA-892AF495E7E6}"/>
          </ac:spMkLst>
        </pc:spChg>
        <pc:spChg chg="add mod">
          <ac:chgData name="Preeti Goel" userId="d8a82f280401f9a6" providerId="LiveId" clId="{3CF7BDAE-C004-412C-BC3F-64543B51B99F}" dt="2020-08-16T18:22:29.536" v="3391"/>
          <ac:spMkLst>
            <pc:docMk/>
            <pc:sldMk cId="4097147066" sldId="269"/>
            <ac:spMk id="4" creationId="{D2420D5E-08F9-4EFA-97BF-DB72F40BD2C3}"/>
          </ac:spMkLst>
        </pc:spChg>
        <pc:spChg chg="add mod">
          <ac:chgData name="Preeti Goel" userId="d8a82f280401f9a6" providerId="LiveId" clId="{3CF7BDAE-C004-412C-BC3F-64543B51B99F}" dt="2020-08-16T18:28:52.615" v="3438" actId="1076"/>
          <ac:spMkLst>
            <pc:docMk/>
            <pc:sldMk cId="4097147066" sldId="269"/>
            <ac:spMk id="7" creationId="{EB05D0AB-B981-45D3-AEE7-45AC286C18BE}"/>
          </ac:spMkLst>
        </pc:spChg>
        <pc:spChg chg="add mod">
          <ac:chgData name="Preeti Goel" userId="d8a82f280401f9a6" providerId="LiveId" clId="{3CF7BDAE-C004-412C-BC3F-64543B51B99F}" dt="2020-08-16T18:34:07.179" v="3459" actId="20577"/>
          <ac:spMkLst>
            <pc:docMk/>
            <pc:sldMk cId="4097147066" sldId="269"/>
            <ac:spMk id="15" creationId="{4C1D537F-F918-4263-A93A-814B6AB8657F}"/>
          </ac:spMkLst>
        </pc:spChg>
        <pc:spChg chg="add mod">
          <ac:chgData name="Preeti Goel" userId="d8a82f280401f9a6" providerId="LiveId" clId="{3CF7BDAE-C004-412C-BC3F-64543B51B99F}" dt="2020-08-16T18:34:19.161" v="3465" actId="20577"/>
          <ac:spMkLst>
            <pc:docMk/>
            <pc:sldMk cId="4097147066" sldId="269"/>
            <ac:spMk id="17" creationId="{38F02403-5512-49D5-A6CA-8821F688CAAB}"/>
          </ac:spMkLst>
        </pc:spChg>
        <pc:spChg chg="add del mod">
          <ac:chgData name="Preeti Goel" userId="d8a82f280401f9a6" providerId="LiveId" clId="{3CF7BDAE-C004-412C-BC3F-64543B51B99F}" dt="2020-08-16T18:34:43.438" v="3468" actId="478"/>
          <ac:spMkLst>
            <pc:docMk/>
            <pc:sldMk cId="4097147066" sldId="269"/>
            <ac:spMk id="18" creationId="{D1F550BB-4560-4FA1-9ED9-B878F8287EE6}"/>
          </ac:spMkLst>
        </pc:spChg>
        <pc:spChg chg="add mod">
          <ac:chgData name="Preeti Goel" userId="d8a82f280401f9a6" providerId="LiveId" clId="{3CF7BDAE-C004-412C-BC3F-64543B51B99F}" dt="2020-08-16T18:36:21.290" v="3506" actId="20577"/>
          <ac:spMkLst>
            <pc:docMk/>
            <pc:sldMk cId="4097147066" sldId="269"/>
            <ac:spMk id="19" creationId="{C5524553-BC3A-4B8E-8993-211DAB024085}"/>
          </ac:spMkLst>
        </pc:spChg>
        <pc:spChg chg="add mod">
          <ac:chgData name="Preeti Goel" userId="d8a82f280401f9a6" providerId="LiveId" clId="{3CF7BDAE-C004-412C-BC3F-64543B51B99F}" dt="2020-08-16T18:37:16.377" v="3534" actId="20577"/>
          <ac:spMkLst>
            <pc:docMk/>
            <pc:sldMk cId="4097147066" sldId="269"/>
            <ac:spMk id="21" creationId="{D5AB81D5-8927-4771-BE09-5728D0393238}"/>
          </ac:spMkLst>
        </pc:spChg>
        <pc:spChg chg="add mod">
          <ac:chgData name="Preeti Goel" userId="d8a82f280401f9a6" providerId="LiveId" clId="{3CF7BDAE-C004-412C-BC3F-64543B51B99F}" dt="2020-08-16T18:37:53.105" v="3547" actId="20577"/>
          <ac:spMkLst>
            <pc:docMk/>
            <pc:sldMk cId="4097147066" sldId="269"/>
            <ac:spMk id="23" creationId="{3D15D985-C351-4B18-A985-82132E8A6DD9}"/>
          </ac:spMkLst>
        </pc:spChg>
        <pc:spChg chg="add mod">
          <ac:chgData name="Preeti Goel" userId="d8a82f280401f9a6" providerId="LiveId" clId="{3CF7BDAE-C004-412C-BC3F-64543B51B99F}" dt="2020-08-31T17:03:11.273" v="7593" actId="20577"/>
          <ac:spMkLst>
            <pc:docMk/>
            <pc:sldMk cId="4097147066" sldId="269"/>
            <ac:spMk id="25" creationId="{B38633F3-B4E0-4FD3-B3CF-2770B05EEAAD}"/>
          </ac:spMkLst>
        </pc:spChg>
        <pc:picChg chg="add mod">
          <ac:chgData name="Preeti Goel" userId="d8a82f280401f9a6" providerId="LiveId" clId="{3CF7BDAE-C004-412C-BC3F-64543B51B99F}" dt="2020-08-16T18:27:25.585" v="3412" actId="1076"/>
          <ac:picMkLst>
            <pc:docMk/>
            <pc:sldMk cId="4097147066" sldId="269"/>
            <ac:picMk id="6" creationId="{EA444565-58CD-42E4-B675-CAF669542E30}"/>
          </ac:picMkLst>
        </pc:picChg>
        <pc:picChg chg="add mod">
          <ac:chgData name="Preeti Goel" userId="d8a82f280401f9a6" providerId="LiveId" clId="{3CF7BDAE-C004-412C-BC3F-64543B51B99F}" dt="2020-08-16T18:32:59.700" v="3442" actId="1076"/>
          <ac:picMkLst>
            <pc:docMk/>
            <pc:sldMk cId="4097147066" sldId="269"/>
            <ac:picMk id="9" creationId="{37B587DC-39A2-4A7F-925E-0430DE623836}"/>
          </ac:picMkLst>
        </pc:picChg>
        <pc:picChg chg="add mod">
          <ac:chgData name="Preeti Goel" userId="d8a82f280401f9a6" providerId="LiveId" clId="{3CF7BDAE-C004-412C-BC3F-64543B51B99F}" dt="2020-08-16T18:33:18.794" v="3446" actId="1076"/>
          <ac:picMkLst>
            <pc:docMk/>
            <pc:sldMk cId="4097147066" sldId="269"/>
            <ac:picMk id="11" creationId="{45511F70-A53D-4320-AE14-38B02C34C16F}"/>
          </ac:picMkLst>
        </pc:picChg>
        <pc:picChg chg="add del mod">
          <ac:chgData name="Preeti Goel" userId="d8a82f280401f9a6" providerId="LiveId" clId="{3CF7BDAE-C004-412C-BC3F-64543B51B99F}" dt="2020-08-16T18:33:28.957" v="3449" actId="478"/>
          <ac:picMkLst>
            <pc:docMk/>
            <pc:sldMk cId="4097147066" sldId="269"/>
            <ac:picMk id="13" creationId="{FA4AFFC3-4285-48CD-B85C-26C98299A946}"/>
          </ac:picMkLst>
        </pc:picChg>
      </pc:sldChg>
      <pc:sldChg chg="addSp delSp modSp new mod">
        <pc:chgData name="Preeti Goel" userId="d8a82f280401f9a6" providerId="LiveId" clId="{3CF7BDAE-C004-412C-BC3F-64543B51B99F}" dt="2020-08-16T18:56:12.883" v="3886" actId="14100"/>
        <pc:sldMkLst>
          <pc:docMk/>
          <pc:sldMk cId="1872133515" sldId="270"/>
        </pc:sldMkLst>
        <pc:spChg chg="del">
          <ac:chgData name="Preeti Goel" userId="d8a82f280401f9a6" providerId="LiveId" clId="{3CF7BDAE-C004-412C-BC3F-64543B51B99F}" dt="2020-08-16T18:40:03.459" v="3564" actId="478"/>
          <ac:spMkLst>
            <pc:docMk/>
            <pc:sldMk cId="1872133515" sldId="270"/>
            <ac:spMk id="2" creationId="{DD9222E6-4CE7-4009-AEE1-B5E8D3A9FE65}"/>
          </ac:spMkLst>
        </pc:spChg>
        <pc:spChg chg="del mod">
          <ac:chgData name="Preeti Goel" userId="d8a82f280401f9a6" providerId="LiveId" clId="{3CF7BDAE-C004-412C-BC3F-64543B51B99F}" dt="2020-08-16T18:40:10.133" v="3566" actId="478"/>
          <ac:spMkLst>
            <pc:docMk/>
            <pc:sldMk cId="1872133515" sldId="270"/>
            <ac:spMk id="3" creationId="{E3DBBF17-9BD9-444A-88A4-3D36E3A7651B}"/>
          </ac:spMkLst>
        </pc:spChg>
        <pc:spChg chg="add mod">
          <ac:chgData name="Preeti Goel" userId="d8a82f280401f9a6" providerId="LiveId" clId="{3CF7BDAE-C004-412C-BC3F-64543B51B99F}" dt="2020-08-16T18:54:22.721" v="3883" actId="20577"/>
          <ac:spMkLst>
            <pc:docMk/>
            <pc:sldMk cId="1872133515" sldId="270"/>
            <ac:spMk id="4" creationId="{5634A914-B783-4514-9892-348C7BDFA90A}"/>
          </ac:spMkLst>
        </pc:spChg>
        <pc:picChg chg="add del mod">
          <ac:chgData name="Preeti Goel" userId="d8a82f280401f9a6" providerId="LiveId" clId="{3CF7BDAE-C004-412C-BC3F-64543B51B99F}" dt="2020-08-16T18:49:40.822" v="3813" actId="478"/>
          <ac:picMkLst>
            <pc:docMk/>
            <pc:sldMk cId="1872133515" sldId="270"/>
            <ac:picMk id="6" creationId="{BE8F66F8-DDE8-40D7-B42F-BEFBBFC6B9E6}"/>
          </ac:picMkLst>
        </pc:picChg>
        <pc:picChg chg="add del mod">
          <ac:chgData name="Preeti Goel" userId="d8a82f280401f9a6" providerId="LiveId" clId="{3CF7BDAE-C004-412C-BC3F-64543B51B99F}" dt="2020-08-16T18:51:57.956" v="3827" actId="478"/>
          <ac:picMkLst>
            <pc:docMk/>
            <pc:sldMk cId="1872133515" sldId="270"/>
            <ac:picMk id="8" creationId="{180CF09B-2B32-436B-9724-B4F9A9A65AF5}"/>
          </ac:picMkLst>
        </pc:picChg>
        <pc:picChg chg="add mod">
          <ac:chgData name="Preeti Goel" userId="d8a82f280401f9a6" providerId="LiveId" clId="{3CF7BDAE-C004-412C-BC3F-64543B51B99F}" dt="2020-08-16T18:52:04.974" v="3830" actId="14100"/>
          <ac:picMkLst>
            <pc:docMk/>
            <pc:sldMk cId="1872133515" sldId="270"/>
            <ac:picMk id="10" creationId="{1E5F3E5C-F0BF-40F7-8426-C2B973D499CB}"/>
          </ac:picMkLst>
        </pc:picChg>
        <pc:picChg chg="add mod">
          <ac:chgData name="Preeti Goel" userId="d8a82f280401f9a6" providerId="LiveId" clId="{3CF7BDAE-C004-412C-BC3F-64543B51B99F}" dt="2020-08-16T18:54:00.730" v="3856" actId="14100"/>
          <ac:picMkLst>
            <pc:docMk/>
            <pc:sldMk cId="1872133515" sldId="270"/>
            <ac:picMk id="12" creationId="{23CEEF69-915A-4780-8EDF-3A9D772E17EB}"/>
          </ac:picMkLst>
        </pc:picChg>
        <pc:picChg chg="add mod">
          <ac:chgData name="Preeti Goel" userId="d8a82f280401f9a6" providerId="LiveId" clId="{3CF7BDAE-C004-412C-BC3F-64543B51B99F}" dt="2020-08-16T18:56:12.883" v="3886" actId="14100"/>
          <ac:picMkLst>
            <pc:docMk/>
            <pc:sldMk cId="1872133515" sldId="270"/>
            <ac:picMk id="14" creationId="{0A5447FE-4F15-4CF5-9B48-F73D67324654}"/>
          </ac:picMkLst>
        </pc:picChg>
      </pc:sldChg>
      <pc:sldChg chg="addSp delSp modSp new mod">
        <pc:chgData name="Preeti Goel" userId="d8a82f280401f9a6" providerId="LiveId" clId="{3CF7BDAE-C004-412C-BC3F-64543B51B99F}" dt="2020-08-16T19:12:09.723" v="4292" actId="14100"/>
        <pc:sldMkLst>
          <pc:docMk/>
          <pc:sldMk cId="4227632432" sldId="271"/>
        </pc:sldMkLst>
        <pc:spChg chg="del">
          <ac:chgData name="Preeti Goel" userId="d8a82f280401f9a6" providerId="LiveId" clId="{3CF7BDAE-C004-412C-BC3F-64543B51B99F}" dt="2020-08-16T19:00:08.604" v="3888" actId="478"/>
          <ac:spMkLst>
            <pc:docMk/>
            <pc:sldMk cId="4227632432" sldId="271"/>
            <ac:spMk id="2" creationId="{7EA22634-4C55-4D43-AEAA-C47EEA33C1C9}"/>
          </ac:spMkLst>
        </pc:spChg>
        <pc:spChg chg="mod">
          <ac:chgData name="Preeti Goel" userId="d8a82f280401f9a6" providerId="LiveId" clId="{3CF7BDAE-C004-412C-BC3F-64543B51B99F}" dt="2020-08-16T19:10:02.376" v="4285" actId="20577"/>
          <ac:spMkLst>
            <pc:docMk/>
            <pc:sldMk cId="4227632432" sldId="271"/>
            <ac:spMk id="3" creationId="{1CDE642A-CF18-4B14-A2DB-6A1D3B1E8A36}"/>
          </ac:spMkLst>
        </pc:spChg>
        <pc:picChg chg="add mod">
          <ac:chgData name="Preeti Goel" userId="d8a82f280401f9a6" providerId="LiveId" clId="{3CF7BDAE-C004-412C-BC3F-64543B51B99F}" dt="2020-08-16T19:06:17.503" v="4192" actId="1076"/>
          <ac:picMkLst>
            <pc:docMk/>
            <pc:sldMk cId="4227632432" sldId="271"/>
            <ac:picMk id="4" creationId="{A11C428D-E416-46B3-AE93-E6250F142DC7}"/>
          </ac:picMkLst>
        </pc:picChg>
        <pc:picChg chg="add mod">
          <ac:chgData name="Preeti Goel" userId="d8a82f280401f9a6" providerId="LiveId" clId="{3CF7BDAE-C004-412C-BC3F-64543B51B99F}" dt="2020-08-16T19:05:09.933" v="4109" actId="1076"/>
          <ac:picMkLst>
            <pc:docMk/>
            <pc:sldMk cId="4227632432" sldId="271"/>
            <ac:picMk id="5" creationId="{371B668B-0403-4332-8E5A-BEB81EBDC26A}"/>
          </ac:picMkLst>
        </pc:picChg>
        <pc:picChg chg="add mod">
          <ac:chgData name="Preeti Goel" userId="d8a82f280401f9a6" providerId="LiveId" clId="{3CF7BDAE-C004-412C-BC3F-64543B51B99F}" dt="2020-08-16T19:11:44.801" v="4289" actId="1076"/>
          <ac:picMkLst>
            <pc:docMk/>
            <pc:sldMk cId="4227632432" sldId="271"/>
            <ac:picMk id="7" creationId="{BDFE6D5E-C89D-467E-AE46-BF233C314013}"/>
          </ac:picMkLst>
        </pc:picChg>
        <pc:picChg chg="add mod">
          <ac:chgData name="Preeti Goel" userId="d8a82f280401f9a6" providerId="LiveId" clId="{3CF7BDAE-C004-412C-BC3F-64543B51B99F}" dt="2020-08-16T19:12:09.723" v="4292" actId="14100"/>
          <ac:picMkLst>
            <pc:docMk/>
            <pc:sldMk cId="4227632432" sldId="271"/>
            <ac:picMk id="9" creationId="{F0DB2C6E-1FD2-416D-A95C-65CD1312A4D1}"/>
          </ac:picMkLst>
        </pc:picChg>
      </pc:sldChg>
      <pc:sldChg chg="addSp delSp modSp new mod">
        <pc:chgData name="Preeti Goel" userId="d8a82f280401f9a6" providerId="LiveId" clId="{3CF7BDAE-C004-412C-BC3F-64543B51B99F}" dt="2020-08-16T19:18:28.762" v="4587" actId="14100"/>
        <pc:sldMkLst>
          <pc:docMk/>
          <pc:sldMk cId="1506223894" sldId="272"/>
        </pc:sldMkLst>
        <pc:spChg chg="del mod">
          <ac:chgData name="Preeti Goel" userId="d8a82f280401f9a6" providerId="LiveId" clId="{3CF7BDAE-C004-412C-BC3F-64543B51B99F}" dt="2020-08-16T19:12:20.180" v="4295" actId="478"/>
          <ac:spMkLst>
            <pc:docMk/>
            <pc:sldMk cId="1506223894" sldId="272"/>
            <ac:spMk id="2" creationId="{6ADDB642-A448-4F6D-800B-7DE058DF2C08}"/>
          </ac:spMkLst>
        </pc:spChg>
        <pc:spChg chg="mod">
          <ac:chgData name="Preeti Goel" userId="d8a82f280401f9a6" providerId="LiveId" clId="{3CF7BDAE-C004-412C-BC3F-64543B51B99F}" dt="2020-08-16T19:17:26.599" v="4584" actId="20577"/>
          <ac:spMkLst>
            <pc:docMk/>
            <pc:sldMk cId="1506223894" sldId="272"/>
            <ac:spMk id="3" creationId="{8525D951-0ED2-4B6F-935C-DF8AA283623C}"/>
          </ac:spMkLst>
        </pc:spChg>
        <pc:picChg chg="add mod">
          <ac:chgData name="Preeti Goel" userId="d8a82f280401f9a6" providerId="LiveId" clId="{3CF7BDAE-C004-412C-BC3F-64543B51B99F}" dt="2020-08-16T19:16:46.163" v="4477" actId="1076"/>
          <ac:picMkLst>
            <pc:docMk/>
            <pc:sldMk cId="1506223894" sldId="272"/>
            <ac:picMk id="5" creationId="{7B1D0CE1-0104-458A-90C2-43A6E6C75D1C}"/>
          </ac:picMkLst>
        </pc:picChg>
        <pc:picChg chg="add mod">
          <ac:chgData name="Preeti Goel" userId="d8a82f280401f9a6" providerId="LiveId" clId="{3CF7BDAE-C004-412C-BC3F-64543B51B99F}" dt="2020-08-16T19:18:28.762" v="4587" actId="14100"/>
          <ac:picMkLst>
            <pc:docMk/>
            <pc:sldMk cId="1506223894" sldId="272"/>
            <ac:picMk id="7" creationId="{83673044-F0EA-4ABD-A7D5-8A28BC1AD898}"/>
          </ac:picMkLst>
        </pc:picChg>
      </pc:sldChg>
      <pc:sldChg chg="addSp delSp modSp new mod">
        <pc:chgData name="Preeti Goel" userId="d8a82f280401f9a6" providerId="LiveId" clId="{3CF7BDAE-C004-412C-BC3F-64543B51B99F}" dt="2020-08-16T19:25:26.437" v="4621" actId="14100"/>
        <pc:sldMkLst>
          <pc:docMk/>
          <pc:sldMk cId="4176795410" sldId="273"/>
        </pc:sldMkLst>
        <pc:spChg chg="mod">
          <ac:chgData name="Preeti Goel" userId="d8a82f280401f9a6" providerId="LiveId" clId="{3CF7BDAE-C004-412C-BC3F-64543B51B99F}" dt="2020-08-16T19:25:09.492" v="4616" actId="207"/>
          <ac:spMkLst>
            <pc:docMk/>
            <pc:sldMk cId="4176795410" sldId="273"/>
            <ac:spMk id="2" creationId="{AE187605-3080-482A-8F3C-03DD1B42A661}"/>
          </ac:spMkLst>
        </pc:spChg>
        <pc:spChg chg="del">
          <ac:chgData name="Preeti Goel" userId="d8a82f280401f9a6" providerId="LiveId" clId="{3CF7BDAE-C004-412C-BC3F-64543B51B99F}" dt="2020-08-16T19:25:14.704" v="4617" actId="478"/>
          <ac:spMkLst>
            <pc:docMk/>
            <pc:sldMk cId="4176795410" sldId="273"/>
            <ac:spMk id="3" creationId="{C0B033FB-8C6C-4C2D-A205-8D233193C4AE}"/>
          </ac:spMkLst>
        </pc:spChg>
        <pc:picChg chg="add mod">
          <ac:chgData name="Preeti Goel" userId="d8a82f280401f9a6" providerId="LiveId" clId="{3CF7BDAE-C004-412C-BC3F-64543B51B99F}" dt="2020-08-16T19:25:26.437" v="4621" actId="14100"/>
          <ac:picMkLst>
            <pc:docMk/>
            <pc:sldMk cId="4176795410" sldId="273"/>
            <ac:picMk id="5" creationId="{55D1A857-4B9D-4DDB-A5C4-60912AFA4169}"/>
          </ac:picMkLst>
        </pc:picChg>
      </pc:sldChg>
      <pc:sldChg chg="modSp new mod">
        <pc:chgData name="Preeti Goel" userId="d8a82f280401f9a6" providerId="LiveId" clId="{3CF7BDAE-C004-412C-BC3F-64543B51B99F}" dt="2020-08-23T12:06:53.232" v="5083" actId="207"/>
        <pc:sldMkLst>
          <pc:docMk/>
          <pc:sldMk cId="768990295" sldId="274"/>
        </pc:sldMkLst>
        <pc:spChg chg="mod">
          <ac:chgData name="Preeti Goel" userId="d8a82f280401f9a6" providerId="LiveId" clId="{3CF7BDAE-C004-412C-BC3F-64543B51B99F}" dt="2020-08-23T11:02:27.007" v="4668" actId="27636"/>
          <ac:spMkLst>
            <pc:docMk/>
            <pc:sldMk cId="768990295" sldId="274"/>
            <ac:spMk id="2" creationId="{AD4D3469-9736-48CB-B968-408CB92FFD5E}"/>
          </ac:spMkLst>
        </pc:spChg>
        <pc:spChg chg="mod">
          <ac:chgData name="Preeti Goel" userId="d8a82f280401f9a6" providerId="LiveId" clId="{3CF7BDAE-C004-412C-BC3F-64543B51B99F}" dt="2020-08-23T12:06:53.232" v="5083" actId="207"/>
          <ac:spMkLst>
            <pc:docMk/>
            <pc:sldMk cId="768990295" sldId="274"/>
            <ac:spMk id="3" creationId="{41F735B2-5CE2-4C77-B1B8-7A033E27C83D}"/>
          </ac:spMkLst>
        </pc:spChg>
      </pc:sldChg>
      <pc:sldChg chg="addSp delSp modSp new mod">
        <pc:chgData name="Preeti Goel" userId="d8a82f280401f9a6" providerId="LiveId" clId="{3CF7BDAE-C004-412C-BC3F-64543B51B99F}" dt="2020-08-23T12:22:02.146" v="5213" actId="20577"/>
        <pc:sldMkLst>
          <pc:docMk/>
          <pc:sldMk cId="242109012" sldId="275"/>
        </pc:sldMkLst>
        <pc:spChg chg="del">
          <ac:chgData name="Preeti Goel" userId="d8a82f280401f9a6" providerId="LiveId" clId="{3CF7BDAE-C004-412C-BC3F-64543B51B99F}" dt="2020-08-23T12:12:29.181" v="5086" actId="478"/>
          <ac:spMkLst>
            <pc:docMk/>
            <pc:sldMk cId="242109012" sldId="275"/>
            <ac:spMk id="2" creationId="{AE23AB9D-4D35-4922-906E-438F5FE4719A}"/>
          </ac:spMkLst>
        </pc:spChg>
        <pc:spChg chg="add del">
          <ac:chgData name="Preeti Goel" userId="d8a82f280401f9a6" providerId="LiveId" clId="{3CF7BDAE-C004-412C-BC3F-64543B51B99F}" dt="2020-08-23T12:12:58.237" v="5095" actId="478"/>
          <ac:spMkLst>
            <pc:docMk/>
            <pc:sldMk cId="242109012" sldId="275"/>
            <ac:spMk id="3" creationId="{AC4421B7-4662-4FA0-AE46-25890D1DD5EB}"/>
          </ac:spMkLst>
        </pc:spChg>
        <pc:spChg chg="add mod">
          <ac:chgData name="Preeti Goel" userId="d8a82f280401f9a6" providerId="LiveId" clId="{3CF7BDAE-C004-412C-BC3F-64543B51B99F}" dt="2020-08-23T12:22:02.146" v="5213" actId="20577"/>
          <ac:spMkLst>
            <pc:docMk/>
            <pc:sldMk cId="242109012" sldId="275"/>
            <ac:spMk id="5" creationId="{75F90016-65DA-4173-8949-CB6A0479E54F}"/>
          </ac:spMkLst>
        </pc:spChg>
        <pc:spChg chg="add mod">
          <ac:chgData name="Preeti Goel" userId="d8a82f280401f9a6" providerId="LiveId" clId="{3CF7BDAE-C004-412C-BC3F-64543B51B99F}" dt="2020-08-23T12:18:30.455" v="5148" actId="207"/>
          <ac:spMkLst>
            <pc:docMk/>
            <pc:sldMk cId="242109012" sldId="275"/>
            <ac:spMk id="6" creationId="{584A403C-420B-4169-AA5E-4FA4B0E451A8}"/>
          </ac:spMkLst>
        </pc:spChg>
      </pc:sldChg>
      <pc:sldChg chg="addSp delSp modSp new mod">
        <pc:chgData name="Preeti Goel" userId="d8a82f280401f9a6" providerId="LiveId" clId="{3CF7BDAE-C004-412C-BC3F-64543B51B99F}" dt="2020-08-23T16:48:54.469" v="5549" actId="1076"/>
        <pc:sldMkLst>
          <pc:docMk/>
          <pc:sldMk cId="3035736724" sldId="276"/>
        </pc:sldMkLst>
        <pc:spChg chg="del mod">
          <ac:chgData name="Preeti Goel" userId="d8a82f280401f9a6" providerId="LiveId" clId="{3CF7BDAE-C004-412C-BC3F-64543B51B99F}" dt="2020-08-23T12:34:36.577" v="5217" actId="478"/>
          <ac:spMkLst>
            <pc:docMk/>
            <pc:sldMk cId="3035736724" sldId="276"/>
            <ac:spMk id="2" creationId="{7AB7E6A0-F94B-4FE1-8D83-00DC5EFE162B}"/>
          </ac:spMkLst>
        </pc:spChg>
        <pc:spChg chg="del">
          <ac:chgData name="Preeti Goel" userId="d8a82f280401f9a6" providerId="LiveId" clId="{3CF7BDAE-C004-412C-BC3F-64543B51B99F}" dt="2020-08-23T12:34:51.050" v="5219" actId="478"/>
          <ac:spMkLst>
            <pc:docMk/>
            <pc:sldMk cId="3035736724" sldId="276"/>
            <ac:spMk id="3" creationId="{780C63A7-1CB8-4193-BFE0-A0041BE6922A}"/>
          </ac:spMkLst>
        </pc:spChg>
        <pc:spChg chg="add mod">
          <ac:chgData name="Preeti Goel" userId="d8a82f280401f9a6" providerId="LiveId" clId="{3CF7BDAE-C004-412C-BC3F-64543B51B99F}" dt="2020-08-23T16:48:54.469" v="5549" actId="1076"/>
          <ac:spMkLst>
            <pc:docMk/>
            <pc:sldMk cId="3035736724" sldId="276"/>
            <ac:spMk id="4" creationId="{4FC73790-B5BE-4B30-9449-BEF88C10EB33}"/>
          </ac:spMkLst>
        </pc:spChg>
        <pc:spChg chg="add del mod">
          <ac:chgData name="Preeti Goel" userId="d8a82f280401f9a6" providerId="LiveId" clId="{3CF7BDAE-C004-412C-BC3F-64543B51B99F}" dt="2020-08-23T12:34:42.004" v="5218" actId="478"/>
          <ac:spMkLst>
            <pc:docMk/>
            <pc:sldMk cId="3035736724" sldId="276"/>
            <ac:spMk id="5" creationId="{DB961C64-1376-4012-8DC7-623F0512AA33}"/>
          </ac:spMkLst>
        </pc:spChg>
        <pc:spChg chg="add mod">
          <ac:chgData name="Preeti Goel" userId="d8a82f280401f9a6" providerId="LiveId" clId="{3CF7BDAE-C004-412C-BC3F-64543B51B99F}" dt="2020-08-23T16:48:52.378" v="5548" actId="255"/>
          <ac:spMkLst>
            <pc:docMk/>
            <pc:sldMk cId="3035736724" sldId="276"/>
            <ac:spMk id="7" creationId="{EB156FD7-449D-4F17-96BF-BF8072564753}"/>
          </ac:spMkLst>
        </pc:spChg>
      </pc:sldChg>
      <pc:sldChg chg="addSp delSp modSp new mod">
        <pc:chgData name="Preeti Goel" userId="d8a82f280401f9a6" providerId="LiveId" clId="{3CF7BDAE-C004-412C-BC3F-64543B51B99F}" dt="2020-08-23T16:46:45.577" v="5547" actId="207"/>
        <pc:sldMkLst>
          <pc:docMk/>
          <pc:sldMk cId="252155025" sldId="277"/>
        </pc:sldMkLst>
        <pc:spChg chg="del">
          <ac:chgData name="Preeti Goel" userId="d8a82f280401f9a6" providerId="LiveId" clId="{3CF7BDAE-C004-412C-BC3F-64543B51B99F}" dt="2020-08-23T15:34:24.651" v="5304" actId="478"/>
          <ac:spMkLst>
            <pc:docMk/>
            <pc:sldMk cId="252155025" sldId="277"/>
            <ac:spMk id="2" creationId="{B5ADBBAC-EE64-4516-89F9-99408A4F18A4}"/>
          </ac:spMkLst>
        </pc:spChg>
        <pc:spChg chg="del">
          <ac:chgData name="Preeti Goel" userId="d8a82f280401f9a6" providerId="LiveId" clId="{3CF7BDAE-C004-412C-BC3F-64543B51B99F}" dt="2020-08-23T15:34:29.153" v="5305" actId="478"/>
          <ac:spMkLst>
            <pc:docMk/>
            <pc:sldMk cId="252155025" sldId="277"/>
            <ac:spMk id="3" creationId="{74D571D5-E851-4420-81F3-4CCDF2A7EDF4}"/>
          </ac:spMkLst>
        </pc:spChg>
        <pc:spChg chg="add mod">
          <ac:chgData name="Preeti Goel" userId="d8a82f280401f9a6" providerId="LiveId" clId="{3CF7BDAE-C004-412C-BC3F-64543B51B99F}" dt="2020-08-23T16:46:45.577" v="5547" actId="207"/>
          <ac:spMkLst>
            <pc:docMk/>
            <pc:sldMk cId="252155025" sldId="277"/>
            <ac:spMk id="5" creationId="{BA70E009-85B8-461C-999B-28FC37F2DAA0}"/>
          </ac:spMkLst>
        </pc:spChg>
      </pc:sldChg>
      <pc:sldChg chg="addSp delSp modSp new mod">
        <pc:chgData name="Preeti Goel" userId="d8a82f280401f9a6" providerId="LiveId" clId="{3CF7BDAE-C004-412C-BC3F-64543B51B99F}" dt="2020-08-23T17:04:59.791" v="5657" actId="5793"/>
        <pc:sldMkLst>
          <pc:docMk/>
          <pc:sldMk cId="347025349" sldId="278"/>
        </pc:sldMkLst>
        <pc:spChg chg="add del mod">
          <ac:chgData name="Preeti Goel" userId="d8a82f280401f9a6" providerId="LiveId" clId="{3CF7BDAE-C004-412C-BC3F-64543B51B99F}" dt="2020-08-23T16:50:27.642" v="5566" actId="478"/>
          <ac:spMkLst>
            <pc:docMk/>
            <pc:sldMk cId="347025349" sldId="278"/>
            <ac:spMk id="2" creationId="{6D947949-54AC-44EF-9A4C-518A07A09DD5}"/>
          </ac:spMkLst>
        </pc:spChg>
        <pc:spChg chg="mod">
          <ac:chgData name="Preeti Goel" userId="d8a82f280401f9a6" providerId="LiveId" clId="{3CF7BDAE-C004-412C-BC3F-64543B51B99F}" dt="2020-08-23T17:04:59.791" v="5657" actId="5793"/>
          <ac:spMkLst>
            <pc:docMk/>
            <pc:sldMk cId="347025349" sldId="278"/>
            <ac:spMk id="3" creationId="{DFD9C5C9-33EA-4624-9B08-0DC0EDED7C73}"/>
          </ac:spMkLst>
        </pc:spChg>
        <pc:spChg chg="add del mod">
          <ac:chgData name="Preeti Goel" userId="d8a82f280401f9a6" providerId="LiveId" clId="{3CF7BDAE-C004-412C-BC3F-64543B51B99F}" dt="2020-08-23T16:49:41.641" v="5561" actId="478"/>
          <ac:spMkLst>
            <pc:docMk/>
            <pc:sldMk cId="347025349" sldId="278"/>
            <ac:spMk id="5" creationId="{FE4E01E5-280D-4234-B2BE-B3D59A84737D}"/>
          </ac:spMkLst>
        </pc:spChg>
        <pc:spChg chg="add del mod">
          <ac:chgData name="Preeti Goel" userId="d8a82f280401f9a6" providerId="LiveId" clId="{3CF7BDAE-C004-412C-BC3F-64543B51B99F}" dt="2020-08-23T16:50:31.357" v="5567" actId="478"/>
          <ac:spMkLst>
            <pc:docMk/>
            <pc:sldMk cId="347025349" sldId="278"/>
            <ac:spMk id="7" creationId="{0D22DDA0-8A72-43DF-B7C1-FB682F97DA9A}"/>
          </ac:spMkLst>
        </pc:spChg>
        <pc:spChg chg="add mod">
          <ac:chgData name="Preeti Goel" userId="d8a82f280401f9a6" providerId="LiveId" clId="{3CF7BDAE-C004-412C-BC3F-64543B51B99F}" dt="2020-08-23T16:50:42.071" v="5570" actId="255"/>
          <ac:spMkLst>
            <pc:docMk/>
            <pc:sldMk cId="347025349" sldId="278"/>
            <ac:spMk id="9" creationId="{44F5DFCE-D3FF-4028-84E5-592A994ACAAA}"/>
          </ac:spMkLst>
        </pc:spChg>
      </pc:sldChg>
      <pc:sldChg chg="modSp new mod">
        <pc:chgData name="Preeti Goel" userId="d8a82f280401f9a6" providerId="LiveId" clId="{3CF7BDAE-C004-412C-BC3F-64543B51B99F}" dt="2020-08-23T17:24:34.622" v="5981" actId="20577"/>
        <pc:sldMkLst>
          <pc:docMk/>
          <pc:sldMk cId="3037408139" sldId="279"/>
        </pc:sldMkLst>
        <pc:spChg chg="mod">
          <ac:chgData name="Preeti Goel" userId="d8a82f280401f9a6" providerId="LiveId" clId="{3CF7BDAE-C004-412C-BC3F-64543B51B99F}" dt="2020-08-23T17:07:00.943" v="5663" actId="14100"/>
          <ac:spMkLst>
            <pc:docMk/>
            <pc:sldMk cId="3037408139" sldId="279"/>
            <ac:spMk id="2" creationId="{39F72F50-71EA-4761-8A99-6B27CA5AA451}"/>
          </ac:spMkLst>
        </pc:spChg>
        <pc:spChg chg="mod">
          <ac:chgData name="Preeti Goel" userId="d8a82f280401f9a6" providerId="LiveId" clId="{3CF7BDAE-C004-412C-BC3F-64543B51B99F}" dt="2020-08-23T17:24:34.622" v="5981" actId="20577"/>
          <ac:spMkLst>
            <pc:docMk/>
            <pc:sldMk cId="3037408139" sldId="279"/>
            <ac:spMk id="3" creationId="{50462311-73C0-4243-B50F-F20EB2E8591B}"/>
          </ac:spMkLst>
        </pc:spChg>
      </pc:sldChg>
      <pc:sldChg chg="addSp delSp modSp new mod">
        <pc:chgData name="Preeti Goel" userId="d8a82f280401f9a6" providerId="LiveId" clId="{3CF7BDAE-C004-412C-BC3F-64543B51B99F}" dt="2020-08-23T17:29:01.493" v="6110" actId="255"/>
        <pc:sldMkLst>
          <pc:docMk/>
          <pc:sldMk cId="2170285518" sldId="280"/>
        </pc:sldMkLst>
        <pc:spChg chg="del">
          <ac:chgData name="Preeti Goel" userId="d8a82f280401f9a6" providerId="LiveId" clId="{3CF7BDAE-C004-412C-BC3F-64543B51B99F}" dt="2020-08-23T17:24:45.913" v="5983" actId="478"/>
          <ac:spMkLst>
            <pc:docMk/>
            <pc:sldMk cId="2170285518" sldId="280"/>
            <ac:spMk id="2" creationId="{BD850458-F0D4-43D9-854D-055158BE05D6}"/>
          </ac:spMkLst>
        </pc:spChg>
        <pc:spChg chg="del">
          <ac:chgData name="Preeti Goel" userId="d8a82f280401f9a6" providerId="LiveId" clId="{3CF7BDAE-C004-412C-BC3F-64543B51B99F}" dt="2020-08-23T17:24:48.954" v="5984" actId="478"/>
          <ac:spMkLst>
            <pc:docMk/>
            <pc:sldMk cId="2170285518" sldId="280"/>
            <ac:spMk id="3" creationId="{9335F628-3A2E-42A8-8479-05062AC00AEC}"/>
          </ac:spMkLst>
        </pc:spChg>
        <pc:spChg chg="add mod">
          <ac:chgData name="Preeti Goel" userId="d8a82f280401f9a6" providerId="LiveId" clId="{3CF7BDAE-C004-412C-BC3F-64543B51B99F}" dt="2020-08-23T17:29:01.493" v="6110" actId="255"/>
          <ac:spMkLst>
            <pc:docMk/>
            <pc:sldMk cId="2170285518" sldId="280"/>
            <ac:spMk id="5" creationId="{E3003AEB-225C-4FED-BC54-E3075E6B4C2E}"/>
          </ac:spMkLst>
        </pc:spChg>
      </pc:sldChg>
      <pc:sldChg chg="addSp delSp modSp new mod">
        <pc:chgData name="Preeti Goel" userId="d8a82f280401f9a6" providerId="LiveId" clId="{3CF7BDAE-C004-412C-BC3F-64543B51B99F}" dt="2020-08-23T20:20:57.903" v="6174" actId="1076"/>
        <pc:sldMkLst>
          <pc:docMk/>
          <pc:sldMk cId="4103600754" sldId="281"/>
        </pc:sldMkLst>
        <pc:spChg chg="del">
          <ac:chgData name="Preeti Goel" userId="d8a82f280401f9a6" providerId="LiveId" clId="{3CF7BDAE-C004-412C-BC3F-64543B51B99F}" dt="2020-08-23T19:29:07.978" v="6112" actId="478"/>
          <ac:spMkLst>
            <pc:docMk/>
            <pc:sldMk cId="4103600754" sldId="281"/>
            <ac:spMk id="2" creationId="{1321056F-F9C3-46C1-A317-2A829ADE18D5}"/>
          </ac:spMkLst>
        </pc:spChg>
        <pc:spChg chg="del">
          <ac:chgData name="Preeti Goel" userId="d8a82f280401f9a6" providerId="LiveId" clId="{3CF7BDAE-C004-412C-BC3F-64543B51B99F}" dt="2020-08-23T19:29:18.807" v="6113" actId="478"/>
          <ac:spMkLst>
            <pc:docMk/>
            <pc:sldMk cId="4103600754" sldId="281"/>
            <ac:spMk id="3" creationId="{5754F2C2-C2B7-447F-B35A-CC7C5C70B5D2}"/>
          </ac:spMkLst>
        </pc:spChg>
        <pc:spChg chg="add mod">
          <ac:chgData name="Preeti Goel" userId="d8a82f280401f9a6" providerId="LiveId" clId="{3CF7BDAE-C004-412C-BC3F-64543B51B99F}" dt="2020-08-23T20:15:53.382" v="6133" actId="207"/>
          <ac:spMkLst>
            <pc:docMk/>
            <pc:sldMk cId="4103600754" sldId="281"/>
            <ac:spMk id="5" creationId="{A370532E-ECEF-4503-AC4E-47DF764820D6}"/>
          </ac:spMkLst>
        </pc:spChg>
        <pc:spChg chg="add mod">
          <ac:chgData name="Preeti Goel" userId="d8a82f280401f9a6" providerId="LiveId" clId="{3CF7BDAE-C004-412C-BC3F-64543B51B99F}" dt="2020-08-23T20:14:05.702" v="6127" actId="1076"/>
          <ac:spMkLst>
            <pc:docMk/>
            <pc:sldMk cId="4103600754" sldId="281"/>
            <ac:spMk id="7" creationId="{DCCE37C1-E4C3-4E0A-A746-48708F6A81D3}"/>
          </ac:spMkLst>
        </pc:spChg>
        <pc:spChg chg="add mod">
          <ac:chgData name="Preeti Goel" userId="d8a82f280401f9a6" providerId="LiveId" clId="{3CF7BDAE-C004-412C-BC3F-64543B51B99F}" dt="2020-08-23T20:16:32.481" v="6140" actId="20577"/>
          <ac:spMkLst>
            <pc:docMk/>
            <pc:sldMk cId="4103600754" sldId="281"/>
            <ac:spMk id="9" creationId="{C70CC6BA-DCAB-421A-9EAD-3FB6C5D8CFEC}"/>
          </ac:spMkLst>
        </pc:spChg>
        <pc:spChg chg="add mod">
          <ac:chgData name="Preeti Goel" userId="d8a82f280401f9a6" providerId="LiveId" clId="{3CF7BDAE-C004-412C-BC3F-64543B51B99F}" dt="2020-08-23T20:20:57.903" v="6174" actId="1076"/>
          <ac:spMkLst>
            <pc:docMk/>
            <pc:sldMk cId="4103600754" sldId="281"/>
            <ac:spMk id="12" creationId="{12EAD935-D203-4734-B804-F5DA060A02BA}"/>
          </ac:spMkLst>
        </pc:spChg>
        <pc:spChg chg="add mod">
          <ac:chgData name="Preeti Goel" userId="d8a82f280401f9a6" providerId="LiveId" clId="{3CF7BDAE-C004-412C-BC3F-64543B51B99F}" dt="2020-08-23T20:20:26.827" v="6173" actId="688"/>
          <ac:spMkLst>
            <pc:docMk/>
            <pc:sldMk cId="4103600754" sldId="281"/>
            <ac:spMk id="15" creationId="{EE22262C-419D-4885-98F4-179088522E17}"/>
          </ac:spMkLst>
        </pc:spChg>
        <pc:picChg chg="add mod">
          <ac:chgData name="Preeti Goel" userId="d8a82f280401f9a6" providerId="LiveId" clId="{3CF7BDAE-C004-412C-BC3F-64543B51B99F}" dt="2020-08-23T20:18:42.617" v="6143" actId="1076"/>
          <ac:picMkLst>
            <pc:docMk/>
            <pc:sldMk cId="4103600754" sldId="281"/>
            <ac:picMk id="11" creationId="{83A5B146-E81C-4472-8D35-58231F2975C7}"/>
          </ac:picMkLst>
        </pc:picChg>
        <pc:cxnChg chg="add del">
          <ac:chgData name="Preeti Goel" userId="d8a82f280401f9a6" providerId="LiveId" clId="{3CF7BDAE-C004-412C-BC3F-64543B51B99F}" dt="2020-08-23T20:19:54.420" v="6170" actId="478"/>
          <ac:cxnSpMkLst>
            <pc:docMk/>
            <pc:sldMk cId="4103600754" sldId="281"/>
            <ac:cxnSpMk id="14" creationId="{C7563AA5-D0F8-4FF7-ACD7-E95CA18634B0}"/>
          </ac:cxnSpMkLst>
        </pc:cxnChg>
      </pc:sldChg>
      <pc:sldChg chg="addSp delSp modSp new mod">
        <pc:chgData name="Preeti Goel" userId="d8a82f280401f9a6" providerId="LiveId" clId="{3CF7BDAE-C004-412C-BC3F-64543B51B99F}" dt="2020-08-23T20:27:50.618" v="6180" actId="14100"/>
        <pc:sldMkLst>
          <pc:docMk/>
          <pc:sldMk cId="2794729368" sldId="282"/>
        </pc:sldMkLst>
        <pc:spChg chg="del">
          <ac:chgData name="Preeti Goel" userId="d8a82f280401f9a6" providerId="LiveId" clId="{3CF7BDAE-C004-412C-BC3F-64543B51B99F}" dt="2020-08-23T20:27:34.364" v="6176" actId="478"/>
          <ac:spMkLst>
            <pc:docMk/>
            <pc:sldMk cId="2794729368" sldId="282"/>
            <ac:spMk id="2" creationId="{7A469825-8E8E-4C53-B434-C4BB2CD59242}"/>
          </ac:spMkLst>
        </pc:spChg>
        <pc:spChg chg="del">
          <ac:chgData name="Preeti Goel" userId="d8a82f280401f9a6" providerId="LiveId" clId="{3CF7BDAE-C004-412C-BC3F-64543B51B99F}" dt="2020-08-23T20:27:39.331" v="6177" actId="478"/>
          <ac:spMkLst>
            <pc:docMk/>
            <pc:sldMk cId="2794729368" sldId="282"/>
            <ac:spMk id="3" creationId="{C21470A8-0031-4D3E-8037-582A17B07849}"/>
          </ac:spMkLst>
        </pc:spChg>
        <pc:picChg chg="add mod">
          <ac:chgData name="Preeti Goel" userId="d8a82f280401f9a6" providerId="LiveId" clId="{3CF7BDAE-C004-412C-BC3F-64543B51B99F}" dt="2020-08-23T20:27:50.618" v="6180" actId="14100"/>
          <ac:picMkLst>
            <pc:docMk/>
            <pc:sldMk cId="2794729368" sldId="282"/>
            <ac:picMk id="5" creationId="{F6C1C80B-4E54-41FB-BA6E-14868FB27BD9}"/>
          </ac:picMkLst>
        </pc:picChg>
      </pc:sldChg>
      <pc:sldChg chg="addSp delSp modSp new mod">
        <pc:chgData name="Preeti Goel" userId="d8a82f280401f9a6" providerId="LiveId" clId="{3CF7BDAE-C004-412C-BC3F-64543B51B99F}" dt="2020-08-29T18:55:35.844" v="6266" actId="6549"/>
        <pc:sldMkLst>
          <pc:docMk/>
          <pc:sldMk cId="3385459098" sldId="283"/>
        </pc:sldMkLst>
        <pc:spChg chg="mod">
          <ac:chgData name="Preeti Goel" userId="d8a82f280401f9a6" providerId="LiveId" clId="{3CF7BDAE-C004-412C-BC3F-64543B51B99F}" dt="2020-08-25T06:18:52.662" v="6196" actId="207"/>
          <ac:spMkLst>
            <pc:docMk/>
            <pc:sldMk cId="3385459098" sldId="283"/>
            <ac:spMk id="2" creationId="{DE885621-F2D8-4C23-8FD9-41739B607BBA}"/>
          </ac:spMkLst>
        </pc:spChg>
        <pc:spChg chg="del">
          <ac:chgData name="Preeti Goel" userId="d8a82f280401f9a6" providerId="LiveId" clId="{3CF7BDAE-C004-412C-BC3F-64543B51B99F}" dt="2020-08-25T06:18:37.918" v="6182"/>
          <ac:spMkLst>
            <pc:docMk/>
            <pc:sldMk cId="3385459098" sldId="283"/>
            <ac:spMk id="3" creationId="{1A028610-C661-42BF-8182-6E0C25A4FF3D}"/>
          </ac:spMkLst>
        </pc:spChg>
        <pc:spChg chg="add mod">
          <ac:chgData name="Preeti Goel" userId="d8a82f280401f9a6" providerId="LiveId" clId="{3CF7BDAE-C004-412C-BC3F-64543B51B99F}" dt="2020-08-29T18:55:35.844" v="6266" actId="6549"/>
          <ac:spMkLst>
            <pc:docMk/>
            <pc:sldMk cId="3385459098" sldId="283"/>
            <ac:spMk id="4" creationId="{2C5A9DE7-8B0C-4B05-B88C-A56758CAEDAA}"/>
          </ac:spMkLst>
        </pc:spChg>
      </pc:sldChg>
      <pc:sldChg chg="addSp delSp modSp new mod">
        <pc:chgData name="Preeti Goel" userId="d8a82f280401f9a6" providerId="LiveId" clId="{3CF7BDAE-C004-412C-BC3F-64543B51B99F}" dt="2020-08-25T06:25:17.362" v="6225" actId="1076"/>
        <pc:sldMkLst>
          <pc:docMk/>
          <pc:sldMk cId="1610159869" sldId="284"/>
        </pc:sldMkLst>
        <pc:spChg chg="del">
          <ac:chgData name="Preeti Goel" userId="d8a82f280401f9a6" providerId="LiveId" clId="{3CF7BDAE-C004-412C-BC3F-64543B51B99F}" dt="2020-08-25T06:21:39.771" v="6200" actId="478"/>
          <ac:spMkLst>
            <pc:docMk/>
            <pc:sldMk cId="1610159869" sldId="284"/>
            <ac:spMk id="2" creationId="{490275D4-B16C-47D8-B27C-78C4D9565394}"/>
          </ac:spMkLst>
        </pc:spChg>
        <pc:spChg chg="del">
          <ac:chgData name="Preeti Goel" userId="d8a82f280401f9a6" providerId="LiveId" clId="{3CF7BDAE-C004-412C-BC3F-64543B51B99F}" dt="2020-08-25T06:21:46.606" v="6201" actId="478"/>
          <ac:spMkLst>
            <pc:docMk/>
            <pc:sldMk cId="1610159869" sldId="284"/>
            <ac:spMk id="3" creationId="{BC8C522F-726E-46B1-9488-23B081818C2B}"/>
          </ac:spMkLst>
        </pc:spChg>
        <pc:spChg chg="add mod">
          <ac:chgData name="Preeti Goel" userId="d8a82f280401f9a6" providerId="LiveId" clId="{3CF7BDAE-C004-412C-BC3F-64543B51B99F}" dt="2020-08-25T06:25:11.334" v="6223" actId="14100"/>
          <ac:spMkLst>
            <pc:docMk/>
            <pc:sldMk cId="1610159869" sldId="284"/>
            <ac:spMk id="4" creationId="{669D8FE6-34BB-4FFD-9A55-9144D2A9B3E2}"/>
          </ac:spMkLst>
        </pc:spChg>
        <pc:spChg chg="add del mod">
          <ac:chgData name="Preeti Goel" userId="d8a82f280401f9a6" providerId="LiveId" clId="{3CF7BDAE-C004-412C-BC3F-64543B51B99F}" dt="2020-08-25T06:24:00.668" v="6207"/>
          <ac:spMkLst>
            <pc:docMk/>
            <pc:sldMk cId="1610159869" sldId="284"/>
            <ac:spMk id="5" creationId="{C6BDC797-DC96-42DB-B8AF-6B923FA15141}"/>
          </ac:spMkLst>
        </pc:spChg>
        <pc:graphicFrameChg chg="add mod">
          <ac:chgData name="Preeti Goel" userId="d8a82f280401f9a6" providerId="LiveId" clId="{3CF7BDAE-C004-412C-BC3F-64543B51B99F}" dt="2020-08-25T06:25:17.362" v="6225" actId="1076"/>
          <ac:graphicFrameMkLst>
            <pc:docMk/>
            <pc:sldMk cId="1610159869" sldId="284"/>
            <ac:graphicFrameMk id="7" creationId="{D3EA47CE-0E90-4A81-A7B8-98DECE270880}"/>
          </ac:graphicFrameMkLst>
        </pc:graphicFrameChg>
      </pc:sldChg>
      <pc:sldChg chg="addSp delSp modSp new mod">
        <pc:chgData name="Preeti Goel" userId="d8a82f280401f9a6" providerId="LiveId" clId="{3CF7BDAE-C004-412C-BC3F-64543B51B99F}" dt="2020-08-25T06:26:55.248" v="6248" actId="207"/>
        <pc:sldMkLst>
          <pc:docMk/>
          <pc:sldMk cId="4162598506" sldId="285"/>
        </pc:sldMkLst>
        <pc:spChg chg="mod">
          <ac:chgData name="Preeti Goel" userId="d8a82f280401f9a6" providerId="LiveId" clId="{3CF7BDAE-C004-412C-BC3F-64543B51B99F}" dt="2020-08-25T06:26:55.248" v="6248" actId="207"/>
          <ac:spMkLst>
            <pc:docMk/>
            <pc:sldMk cId="4162598506" sldId="285"/>
            <ac:spMk id="2" creationId="{2417AB03-A909-4CD4-906A-02D15AD61DCF}"/>
          </ac:spMkLst>
        </pc:spChg>
        <pc:spChg chg="del mod">
          <ac:chgData name="Preeti Goel" userId="d8a82f280401f9a6" providerId="LiveId" clId="{3CF7BDAE-C004-412C-BC3F-64543B51B99F}" dt="2020-08-25T06:24:58.669" v="6221" actId="478"/>
          <ac:spMkLst>
            <pc:docMk/>
            <pc:sldMk cId="4162598506" sldId="285"/>
            <ac:spMk id="3" creationId="{0310031C-97F9-4CED-8B9B-68E3747DD183}"/>
          </ac:spMkLst>
        </pc:spChg>
        <pc:spChg chg="add mod">
          <ac:chgData name="Preeti Goel" userId="d8a82f280401f9a6" providerId="LiveId" clId="{3CF7BDAE-C004-412C-BC3F-64543B51B99F}" dt="2020-08-25T06:26:36.561" v="6234" actId="27636"/>
          <ac:spMkLst>
            <pc:docMk/>
            <pc:sldMk cId="4162598506" sldId="285"/>
            <ac:spMk id="8" creationId="{958F7BE7-2648-44BF-B3E6-C19C048D1A6E}"/>
          </ac:spMkLst>
        </pc:spChg>
        <pc:graphicFrameChg chg="add del">
          <ac:chgData name="Preeti Goel" userId="d8a82f280401f9a6" providerId="LiveId" clId="{3CF7BDAE-C004-412C-BC3F-64543B51B99F}" dt="2020-08-25T06:26:09.263" v="6226" actId="478"/>
          <ac:graphicFrameMkLst>
            <pc:docMk/>
            <pc:sldMk cId="4162598506" sldId="285"/>
            <ac:graphicFrameMk id="5" creationId="{28767C42-D8EE-4830-A462-68BF6ED23619}"/>
          </ac:graphicFrameMkLst>
        </pc:graphicFrameChg>
        <pc:graphicFrameChg chg="add del">
          <ac:chgData name="Preeti Goel" userId="d8a82f280401f9a6" providerId="LiveId" clId="{3CF7BDAE-C004-412C-BC3F-64543B51B99F}" dt="2020-08-25T06:26:13.514" v="6228" actId="478"/>
          <ac:graphicFrameMkLst>
            <pc:docMk/>
            <pc:sldMk cId="4162598506" sldId="285"/>
            <ac:graphicFrameMk id="7" creationId="{19CFEFF1-5610-44CA-863C-DC7910EC4EED}"/>
          </ac:graphicFrameMkLst>
        </pc:graphicFrameChg>
      </pc:sldChg>
      <pc:sldChg chg="addSp delSp modSp new mod">
        <pc:chgData name="Preeti Goel" userId="d8a82f280401f9a6" providerId="LiveId" clId="{3CF7BDAE-C004-412C-BC3F-64543B51B99F}" dt="2020-08-29T18:57:44.762" v="6284" actId="1076"/>
        <pc:sldMkLst>
          <pc:docMk/>
          <pc:sldMk cId="2824424424" sldId="286"/>
        </pc:sldMkLst>
        <pc:spChg chg="add del mod">
          <ac:chgData name="Preeti Goel" userId="d8a82f280401f9a6" providerId="LiveId" clId="{3CF7BDAE-C004-412C-BC3F-64543B51B99F}" dt="2020-08-29T18:57:25.617" v="6282" actId="478"/>
          <ac:spMkLst>
            <pc:docMk/>
            <pc:sldMk cId="2824424424" sldId="286"/>
            <ac:spMk id="2" creationId="{19119100-04EF-4099-B15F-2ECC69ED8342}"/>
          </ac:spMkLst>
        </pc:spChg>
        <pc:spChg chg="del">
          <ac:chgData name="Preeti Goel" userId="d8a82f280401f9a6" providerId="LiveId" clId="{3CF7BDAE-C004-412C-BC3F-64543B51B99F}" dt="2020-08-25T06:27:33.726" v="6252" actId="478"/>
          <ac:spMkLst>
            <pc:docMk/>
            <pc:sldMk cId="2824424424" sldId="286"/>
            <ac:spMk id="2" creationId="{7571CA03-671A-47CC-AAFC-8BA45461FC49}"/>
          </ac:spMkLst>
        </pc:spChg>
        <pc:spChg chg="add mod">
          <ac:chgData name="Preeti Goel" userId="d8a82f280401f9a6" providerId="LiveId" clId="{3CF7BDAE-C004-412C-BC3F-64543B51B99F}" dt="2020-08-29T18:57:44.762" v="6284" actId="1076"/>
          <ac:spMkLst>
            <pc:docMk/>
            <pc:sldMk cId="2824424424" sldId="286"/>
            <ac:spMk id="3" creationId="{82938AD4-2A0E-4D48-819E-A61DA8BB5E52}"/>
          </ac:spMkLst>
        </pc:spChg>
        <pc:spChg chg="del">
          <ac:chgData name="Preeti Goel" userId="d8a82f280401f9a6" providerId="LiveId" clId="{3CF7BDAE-C004-412C-BC3F-64543B51B99F}" dt="2020-08-25T06:27:37.026" v="6253" actId="478"/>
          <ac:spMkLst>
            <pc:docMk/>
            <pc:sldMk cId="2824424424" sldId="286"/>
            <ac:spMk id="3" creationId="{AEF0870A-D6E1-4BC6-B5F7-C7AB32DDDFE1}"/>
          </ac:spMkLst>
        </pc:spChg>
        <pc:spChg chg="add del mod">
          <ac:chgData name="Preeti Goel" userId="d8a82f280401f9a6" providerId="LiveId" clId="{3CF7BDAE-C004-412C-BC3F-64543B51B99F}" dt="2020-08-25T06:28:11.555" v="6256" actId="478"/>
          <ac:spMkLst>
            <pc:docMk/>
            <pc:sldMk cId="2824424424" sldId="286"/>
            <ac:spMk id="4" creationId="{4D28BFEE-3768-4808-BD90-596DA0786516}"/>
          </ac:spMkLst>
        </pc:spChg>
        <pc:spChg chg="add mod">
          <ac:chgData name="Preeti Goel" userId="d8a82f280401f9a6" providerId="LiveId" clId="{3CF7BDAE-C004-412C-BC3F-64543B51B99F}" dt="2020-08-29T18:57:38.046" v="6283" actId="14100"/>
          <ac:spMkLst>
            <pc:docMk/>
            <pc:sldMk cId="2824424424" sldId="286"/>
            <ac:spMk id="7" creationId="{8EDC51C0-EF6D-432B-B275-CAFBB7E5A775}"/>
          </ac:spMkLst>
        </pc:spChg>
        <pc:graphicFrameChg chg="add mod">
          <ac:chgData name="Preeti Goel" userId="d8a82f280401f9a6" providerId="LiveId" clId="{3CF7BDAE-C004-412C-BC3F-64543B51B99F}" dt="2020-08-25T06:28:31.969" v="6261" actId="1076"/>
          <ac:graphicFrameMkLst>
            <pc:docMk/>
            <pc:sldMk cId="2824424424" sldId="286"/>
            <ac:graphicFrameMk id="6" creationId="{F8DD3BF0-0938-4C5B-82F5-7BC7B0258AD0}"/>
          </ac:graphicFrameMkLst>
        </pc:graphicFrameChg>
      </pc:sldChg>
      <pc:sldChg chg="addSp delSp modSp new mod">
        <pc:chgData name="Preeti Goel" userId="d8a82f280401f9a6" providerId="LiveId" clId="{3CF7BDAE-C004-412C-BC3F-64543B51B99F}" dt="2020-08-29T19:11:47.642" v="6440" actId="14100"/>
        <pc:sldMkLst>
          <pc:docMk/>
          <pc:sldMk cId="2971217085" sldId="287"/>
        </pc:sldMkLst>
        <pc:spChg chg="del mod">
          <ac:chgData name="Preeti Goel" userId="d8a82f280401f9a6" providerId="LiveId" clId="{3CF7BDAE-C004-412C-BC3F-64543B51B99F}" dt="2020-08-29T19:06:40.223" v="6289" actId="478"/>
          <ac:spMkLst>
            <pc:docMk/>
            <pc:sldMk cId="2971217085" sldId="287"/>
            <ac:spMk id="2" creationId="{A7E4DDFB-AE7A-492E-BC16-143B79A734C2}"/>
          </ac:spMkLst>
        </pc:spChg>
        <pc:spChg chg="mod">
          <ac:chgData name="Preeti Goel" userId="d8a82f280401f9a6" providerId="LiveId" clId="{3CF7BDAE-C004-412C-BC3F-64543B51B99F}" dt="2020-08-29T19:10:34.690" v="6436" actId="20577"/>
          <ac:spMkLst>
            <pc:docMk/>
            <pc:sldMk cId="2971217085" sldId="287"/>
            <ac:spMk id="3" creationId="{EA3F3F19-D2BE-4695-9B15-3CB66FB56BE0}"/>
          </ac:spMkLst>
        </pc:spChg>
        <pc:spChg chg="add del mod">
          <ac:chgData name="Preeti Goel" userId="d8a82f280401f9a6" providerId="LiveId" clId="{3CF7BDAE-C004-412C-BC3F-64543B51B99F}" dt="2020-08-29T19:06:44.723" v="6290" actId="478"/>
          <ac:spMkLst>
            <pc:docMk/>
            <pc:sldMk cId="2971217085" sldId="287"/>
            <ac:spMk id="5" creationId="{770D5F71-2E43-4146-AD26-11D0A4A4BB54}"/>
          </ac:spMkLst>
        </pc:spChg>
        <pc:picChg chg="add mod">
          <ac:chgData name="Preeti Goel" userId="d8a82f280401f9a6" providerId="LiveId" clId="{3CF7BDAE-C004-412C-BC3F-64543B51B99F}" dt="2020-08-29T19:09:47.424" v="6409" actId="14100"/>
          <ac:picMkLst>
            <pc:docMk/>
            <pc:sldMk cId="2971217085" sldId="287"/>
            <ac:picMk id="7" creationId="{3ADB4537-BEBE-40F2-9CFB-A4D84A9E1B9C}"/>
          </ac:picMkLst>
        </pc:picChg>
        <pc:picChg chg="add mod">
          <ac:chgData name="Preeti Goel" userId="d8a82f280401f9a6" providerId="LiveId" clId="{3CF7BDAE-C004-412C-BC3F-64543B51B99F}" dt="2020-08-29T19:11:47.642" v="6440" actId="14100"/>
          <ac:picMkLst>
            <pc:docMk/>
            <pc:sldMk cId="2971217085" sldId="287"/>
            <ac:picMk id="9" creationId="{05B111FC-757A-464C-A4F2-0B62CEAC48AD}"/>
          </ac:picMkLst>
        </pc:picChg>
      </pc:sldChg>
      <pc:sldChg chg="addSp delSp modSp new mod">
        <pc:chgData name="Preeti Goel" userId="d8a82f280401f9a6" providerId="LiveId" clId="{3CF7BDAE-C004-412C-BC3F-64543B51B99F}" dt="2020-08-30T13:13:36.033" v="7125" actId="22"/>
        <pc:sldMkLst>
          <pc:docMk/>
          <pc:sldMk cId="708665166" sldId="288"/>
        </pc:sldMkLst>
        <pc:spChg chg="del mod">
          <ac:chgData name="Preeti Goel" userId="d8a82f280401f9a6" providerId="LiveId" clId="{3CF7BDAE-C004-412C-BC3F-64543B51B99F}" dt="2020-08-29T19:12:31.227" v="6459" actId="478"/>
          <ac:spMkLst>
            <pc:docMk/>
            <pc:sldMk cId="708665166" sldId="288"/>
            <ac:spMk id="2" creationId="{03351547-70E7-488C-84C0-580524513E80}"/>
          </ac:spMkLst>
        </pc:spChg>
        <pc:spChg chg="add del">
          <ac:chgData name="Preeti Goel" userId="d8a82f280401f9a6" providerId="LiveId" clId="{3CF7BDAE-C004-412C-BC3F-64543B51B99F}" dt="2020-08-30T13:06:20.798" v="7105"/>
          <ac:spMkLst>
            <pc:docMk/>
            <pc:sldMk cId="708665166" sldId="288"/>
            <ac:spMk id="2" creationId="{8E71FD20-CBB1-475B-989A-4DC00B2285A6}"/>
          </ac:spMkLst>
        </pc:spChg>
        <pc:spChg chg="mod">
          <ac:chgData name="Preeti Goel" userId="d8a82f280401f9a6" providerId="LiveId" clId="{3CF7BDAE-C004-412C-BC3F-64543B51B99F}" dt="2020-08-30T13:10:54.126" v="7119" actId="255"/>
          <ac:spMkLst>
            <pc:docMk/>
            <pc:sldMk cId="708665166" sldId="288"/>
            <ac:spMk id="3" creationId="{84791381-13BE-41BF-936C-BFB9F8C8B77E}"/>
          </ac:spMkLst>
        </pc:spChg>
        <pc:spChg chg="add mod">
          <ac:chgData name="Preeti Goel" userId="d8a82f280401f9a6" providerId="LiveId" clId="{3CF7BDAE-C004-412C-BC3F-64543B51B99F}" dt="2020-08-29T19:12:40.598" v="6461" actId="1076"/>
          <ac:spMkLst>
            <pc:docMk/>
            <pc:sldMk cId="708665166" sldId="288"/>
            <ac:spMk id="4" creationId="{FA8E4CF7-F9BD-44DA-8B91-112719E61BC7}"/>
          </ac:spMkLst>
        </pc:spChg>
        <pc:spChg chg="add del">
          <ac:chgData name="Preeti Goel" userId="d8a82f280401f9a6" providerId="LiveId" clId="{3CF7BDAE-C004-412C-BC3F-64543B51B99F}" dt="2020-08-30T13:06:36.122" v="7108" actId="478"/>
          <ac:spMkLst>
            <pc:docMk/>
            <pc:sldMk cId="708665166" sldId="288"/>
            <ac:spMk id="5" creationId="{80D018AE-6BC5-43DF-8A4C-AC301E373FA9}"/>
          </ac:spMkLst>
        </pc:spChg>
        <pc:spChg chg="add del mod">
          <ac:chgData name="Preeti Goel" userId="d8a82f280401f9a6" providerId="LiveId" clId="{3CF7BDAE-C004-412C-BC3F-64543B51B99F}" dt="2020-08-29T19:12:33.404" v="6460" actId="478"/>
          <ac:spMkLst>
            <pc:docMk/>
            <pc:sldMk cId="708665166" sldId="288"/>
            <ac:spMk id="6" creationId="{57305AB0-B2CD-4BAC-92DA-51167930790E}"/>
          </ac:spMkLst>
        </pc:spChg>
        <pc:spChg chg="add del">
          <ac:chgData name="Preeti Goel" userId="d8a82f280401f9a6" providerId="LiveId" clId="{3CF7BDAE-C004-412C-BC3F-64543B51B99F}" dt="2020-08-30T13:06:46.195" v="7111"/>
          <ac:spMkLst>
            <pc:docMk/>
            <pc:sldMk cId="708665166" sldId="288"/>
            <ac:spMk id="6" creationId="{DBA0006A-8595-4103-AAB5-2717A9CF5F6A}"/>
          </ac:spMkLst>
        </pc:spChg>
        <pc:picChg chg="add del mod">
          <ac:chgData name="Preeti Goel" userId="d8a82f280401f9a6" providerId="LiveId" clId="{3CF7BDAE-C004-412C-BC3F-64543B51B99F}" dt="2020-08-30T13:12:07.547" v="7121" actId="21"/>
          <ac:picMkLst>
            <pc:docMk/>
            <pc:sldMk cId="708665166" sldId="288"/>
            <ac:picMk id="8" creationId="{64B76131-9558-4670-8043-2C31A99ABE09}"/>
          </ac:picMkLst>
        </pc:picChg>
        <pc:picChg chg="add">
          <ac:chgData name="Preeti Goel" userId="d8a82f280401f9a6" providerId="LiveId" clId="{3CF7BDAE-C004-412C-BC3F-64543B51B99F}" dt="2020-08-30T13:13:36.033" v="7125" actId="22"/>
          <ac:picMkLst>
            <pc:docMk/>
            <pc:sldMk cId="708665166" sldId="288"/>
            <ac:picMk id="9" creationId="{1C7A01B8-84E2-4C93-AA80-0C6138FCFCD3}"/>
          </ac:picMkLst>
        </pc:picChg>
        <pc:picChg chg="add del">
          <ac:chgData name="Preeti Goel" userId="d8a82f280401f9a6" providerId="LiveId" clId="{3CF7BDAE-C004-412C-BC3F-64543B51B99F}" dt="2020-08-30T13:06:20.798" v="7105"/>
          <ac:picMkLst>
            <pc:docMk/>
            <pc:sldMk cId="708665166" sldId="288"/>
            <ac:picMk id="1026" creationId="{30022359-2074-41F6-8AC1-BC41A4679DC3}"/>
          </ac:picMkLst>
        </pc:picChg>
        <pc:picChg chg="add del">
          <ac:chgData name="Preeti Goel" userId="d8a82f280401f9a6" providerId="LiveId" clId="{3CF7BDAE-C004-412C-BC3F-64543B51B99F}" dt="2020-08-30T13:06:40.777" v="7109" actId="478"/>
          <ac:picMkLst>
            <pc:docMk/>
            <pc:sldMk cId="708665166" sldId="288"/>
            <ac:picMk id="1028" creationId="{1E53D121-B384-474A-BAA0-0A3BC66E6707}"/>
          </ac:picMkLst>
        </pc:picChg>
        <pc:picChg chg="add del">
          <ac:chgData name="Preeti Goel" userId="d8a82f280401f9a6" providerId="LiveId" clId="{3CF7BDAE-C004-412C-BC3F-64543B51B99F}" dt="2020-08-30T13:06:46.195" v="7111"/>
          <ac:picMkLst>
            <pc:docMk/>
            <pc:sldMk cId="708665166" sldId="288"/>
            <ac:picMk id="1030" creationId="{4A319313-408F-4104-AD2E-511F5D2D54F7}"/>
          </ac:picMkLst>
        </pc:picChg>
      </pc:sldChg>
      <pc:sldChg chg="addSp delSp modSp new mod">
        <pc:chgData name="Preeti Goel" userId="d8a82f280401f9a6" providerId="LiveId" clId="{3CF7BDAE-C004-412C-BC3F-64543B51B99F}" dt="2020-08-30T11:23:32.992" v="7077" actId="20577"/>
        <pc:sldMkLst>
          <pc:docMk/>
          <pc:sldMk cId="622022239" sldId="289"/>
        </pc:sldMkLst>
        <pc:spChg chg="del mod">
          <ac:chgData name="Preeti Goel" userId="d8a82f280401f9a6" providerId="LiveId" clId="{3CF7BDAE-C004-412C-BC3F-64543B51B99F}" dt="2020-08-30T11:02:16.763" v="6500" actId="478"/>
          <ac:spMkLst>
            <pc:docMk/>
            <pc:sldMk cId="622022239" sldId="289"/>
            <ac:spMk id="2" creationId="{1408E391-A162-4375-A33D-A7DD5207C5BA}"/>
          </ac:spMkLst>
        </pc:spChg>
        <pc:spChg chg="del mod">
          <ac:chgData name="Preeti Goel" userId="d8a82f280401f9a6" providerId="LiveId" clId="{3CF7BDAE-C004-412C-BC3F-64543B51B99F}" dt="2020-08-30T11:07:40.548" v="6503" actId="22"/>
          <ac:spMkLst>
            <pc:docMk/>
            <pc:sldMk cId="622022239" sldId="289"/>
            <ac:spMk id="3" creationId="{853F9215-4F88-4A7F-91B6-62FAD26E7D12}"/>
          </ac:spMkLst>
        </pc:spChg>
        <pc:spChg chg="add mod">
          <ac:chgData name="Preeti Goel" userId="d8a82f280401f9a6" providerId="LiveId" clId="{3CF7BDAE-C004-412C-BC3F-64543B51B99F}" dt="2020-08-30T11:02:12.939" v="6499" actId="1076"/>
          <ac:spMkLst>
            <pc:docMk/>
            <pc:sldMk cId="622022239" sldId="289"/>
            <ac:spMk id="4" creationId="{4BF70D6B-4498-4BB1-A1BB-A25B4ADEFF7A}"/>
          </ac:spMkLst>
        </pc:spChg>
        <pc:spChg chg="add mod">
          <ac:chgData name="Preeti Goel" userId="d8a82f280401f9a6" providerId="LiveId" clId="{3CF7BDAE-C004-412C-BC3F-64543B51B99F}" dt="2020-08-30T11:23:32.992" v="7077" actId="20577"/>
          <ac:spMkLst>
            <pc:docMk/>
            <pc:sldMk cId="622022239" sldId="289"/>
            <ac:spMk id="8" creationId="{5F1FD4B8-92CE-4E6D-B2A5-6D48BF56C37E}"/>
          </ac:spMkLst>
        </pc:spChg>
        <pc:picChg chg="add del mod ord">
          <ac:chgData name="Preeti Goel" userId="d8a82f280401f9a6" providerId="LiveId" clId="{3CF7BDAE-C004-412C-BC3F-64543B51B99F}" dt="2020-08-30T11:10:19.353" v="6507" actId="478"/>
          <ac:picMkLst>
            <pc:docMk/>
            <pc:sldMk cId="622022239" sldId="289"/>
            <ac:picMk id="6" creationId="{B139647F-11E7-44DF-9770-EF2A3006F708}"/>
          </ac:picMkLst>
        </pc:picChg>
        <pc:picChg chg="add mod">
          <ac:chgData name="Preeti Goel" userId="d8a82f280401f9a6" providerId="LiveId" clId="{3CF7BDAE-C004-412C-BC3F-64543B51B99F}" dt="2020-08-30T11:12:00.601" v="6512" actId="14100"/>
          <ac:picMkLst>
            <pc:docMk/>
            <pc:sldMk cId="622022239" sldId="289"/>
            <ac:picMk id="10" creationId="{0F96735C-EAD2-4BB7-BD5A-60C745D805FE}"/>
          </ac:picMkLst>
        </pc:picChg>
      </pc:sldChg>
      <pc:sldChg chg="addSp delSp modSp new mod">
        <pc:chgData name="Preeti Goel" userId="d8a82f280401f9a6" providerId="LiveId" clId="{3CF7BDAE-C004-412C-BC3F-64543B51B99F}" dt="2020-08-30T14:47:02.050" v="7165" actId="1076"/>
        <pc:sldMkLst>
          <pc:docMk/>
          <pc:sldMk cId="4109272134" sldId="290"/>
        </pc:sldMkLst>
        <pc:spChg chg="del">
          <ac:chgData name="Preeti Goel" userId="d8a82f280401f9a6" providerId="LiveId" clId="{3CF7BDAE-C004-412C-BC3F-64543B51B99F}" dt="2020-08-30T14:36:09.295" v="7126" actId="478"/>
          <ac:spMkLst>
            <pc:docMk/>
            <pc:sldMk cId="4109272134" sldId="290"/>
            <ac:spMk id="2" creationId="{8826DF50-8F7F-469C-80A1-966065D61A3F}"/>
          </ac:spMkLst>
        </pc:spChg>
        <pc:spChg chg="del mod">
          <ac:chgData name="Preeti Goel" userId="d8a82f280401f9a6" providerId="LiveId" clId="{3CF7BDAE-C004-412C-BC3F-64543B51B99F}" dt="2020-08-30T14:42:38.997" v="7128" actId="478"/>
          <ac:spMkLst>
            <pc:docMk/>
            <pc:sldMk cId="4109272134" sldId="290"/>
            <ac:spMk id="3" creationId="{FF773849-F151-4C3D-BF90-81BF8ADD80D3}"/>
          </ac:spMkLst>
        </pc:spChg>
        <pc:spChg chg="add mod">
          <ac:chgData name="Preeti Goel" userId="d8a82f280401f9a6" providerId="LiveId" clId="{3CF7BDAE-C004-412C-BC3F-64543B51B99F}" dt="2020-08-30T14:44:56.768" v="7153" actId="113"/>
          <ac:spMkLst>
            <pc:docMk/>
            <pc:sldMk cId="4109272134" sldId="290"/>
            <ac:spMk id="10" creationId="{15A5E6E2-3CB7-4209-A803-D1418F6E06F7}"/>
          </ac:spMkLst>
        </pc:spChg>
        <pc:spChg chg="add mod">
          <ac:chgData name="Preeti Goel" userId="d8a82f280401f9a6" providerId="LiveId" clId="{3CF7BDAE-C004-412C-BC3F-64543B51B99F}" dt="2020-08-30T14:45:37.752" v="7160"/>
          <ac:spMkLst>
            <pc:docMk/>
            <pc:sldMk cId="4109272134" sldId="290"/>
            <ac:spMk id="12" creationId="{488D361F-62A0-41D6-A5C7-80FC958D7A7B}"/>
          </ac:spMkLst>
        </pc:spChg>
        <pc:picChg chg="add del">
          <ac:chgData name="Preeti Goel" userId="d8a82f280401f9a6" providerId="LiveId" clId="{3CF7BDAE-C004-412C-BC3F-64543B51B99F}" dt="2020-08-30T13:13:29.929" v="7124" actId="22"/>
          <ac:picMkLst>
            <pc:docMk/>
            <pc:sldMk cId="4109272134" sldId="290"/>
            <ac:picMk id="5" creationId="{FF676DB6-0E77-4464-A471-CED04FD236C2}"/>
          </ac:picMkLst>
        </pc:picChg>
        <pc:picChg chg="add mod">
          <ac:chgData name="Preeti Goel" userId="d8a82f280401f9a6" providerId="LiveId" clId="{3CF7BDAE-C004-412C-BC3F-64543B51B99F}" dt="2020-08-30T14:42:47.601" v="7131" actId="14100"/>
          <ac:picMkLst>
            <pc:docMk/>
            <pc:sldMk cId="4109272134" sldId="290"/>
            <ac:picMk id="7" creationId="{B34E87A9-756D-4689-8C75-E785B68D6995}"/>
          </ac:picMkLst>
        </pc:picChg>
        <pc:picChg chg="add mod">
          <ac:chgData name="Preeti Goel" userId="d8a82f280401f9a6" providerId="LiveId" clId="{3CF7BDAE-C004-412C-BC3F-64543B51B99F}" dt="2020-08-30T14:43:35.653" v="7134" actId="14100"/>
          <ac:picMkLst>
            <pc:docMk/>
            <pc:sldMk cId="4109272134" sldId="290"/>
            <ac:picMk id="9" creationId="{AFC62C5D-0E33-4696-8594-3C7D3548A7A7}"/>
          </ac:picMkLst>
        </pc:picChg>
        <pc:picChg chg="add mod">
          <ac:chgData name="Preeti Goel" userId="d8a82f280401f9a6" providerId="LiveId" clId="{3CF7BDAE-C004-412C-BC3F-64543B51B99F}" dt="2020-08-30T14:47:02.050" v="7165" actId="1076"/>
          <ac:picMkLst>
            <pc:docMk/>
            <pc:sldMk cId="4109272134" sldId="290"/>
            <ac:picMk id="14" creationId="{9E40FE82-C92F-493C-9B2E-006DFA7775E7}"/>
          </ac:picMkLst>
        </pc:picChg>
      </pc:sldChg>
      <pc:sldChg chg="modSp new mod">
        <pc:chgData name="Preeti Goel" userId="d8a82f280401f9a6" providerId="LiveId" clId="{3CF7BDAE-C004-412C-BC3F-64543B51B99F}" dt="2020-08-30T15:06:02.052" v="7442" actId="5793"/>
        <pc:sldMkLst>
          <pc:docMk/>
          <pc:sldMk cId="1329532410" sldId="291"/>
        </pc:sldMkLst>
        <pc:spChg chg="mod">
          <ac:chgData name="Preeti Goel" userId="d8a82f280401f9a6" providerId="LiveId" clId="{3CF7BDAE-C004-412C-BC3F-64543B51B99F}" dt="2020-08-30T14:50:49.135" v="7180" actId="207"/>
          <ac:spMkLst>
            <pc:docMk/>
            <pc:sldMk cId="1329532410" sldId="291"/>
            <ac:spMk id="2" creationId="{A6F83877-1A3B-4A20-B14C-58FE3C7E8AB6}"/>
          </ac:spMkLst>
        </pc:spChg>
        <pc:spChg chg="mod">
          <ac:chgData name="Preeti Goel" userId="d8a82f280401f9a6" providerId="LiveId" clId="{3CF7BDAE-C004-412C-BC3F-64543B51B99F}" dt="2020-08-30T15:06:02.052" v="7442" actId="5793"/>
          <ac:spMkLst>
            <pc:docMk/>
            <pc:sldMk cId="1329532410" sldId="291"/>
            <ac:spMk id="3" creationId="{8DF90FA8-A29A-4554-BD1F-014CF4477B5B}"/>
          </ac:spMkLst>
        </pc:spChg>
      </pc:sldChg>
      <pc:sldChg chg="modSp new mod">
        <pc:chgData name="Preeti Goel" userId="d8a82f280401f9a6" providerId="LiveId" clId="{3CF7BDAE-C004-412C-BC3F-64543B51B99F}" dt="2020-08-30T15:11:50.349" v="7460" actId="207"/>
        <pc:sldMkLst>
          <pc:docMk/>
          <pc:sldMk cId="3574883143" sldId="292"/>
        </pc:sldMkLst>
        <pc:spChg chg="mod">
          <ac:chgData name="Preeti Goel" userId="d8a82f280401f9a6" providerId="LiveId" clId="{3CF7BDAE-C004-412C-BC3F-64543B51B99F}" dt="2020-08-30T15:11:50.349" v="7460" actId="207"/>
          <ac:spMkLst>
            <pc:docMk/>
            <pc:sldMk cId="3574883143" sldId="292"/>
            <ac:spMk id="2" creationId="{37B0660B-C496-4AA7-937D-1FD7CCF34B2E}"/>
          </ac:spMkLst>
        </pc:spChg>
        <pc:spChg chg="mod">
          <ac:chgData name="Preeti Goel" userId="d8a82f280401f9a6" providerId="LiveId" clId="{3CF7BDAE-C004-412C-BC3F-64543B51B99F}" dt="2020-08-30T15:11:42.185" v="7459" actId="255"/>
          <ac:spMkLst>
            <pc:docMk/>
            <pc:sldMk cId="3574883143" sldId="292"/>
            <ac:spMk id="3" creationId="{7E124E48-4D3B-45BC-B76F-21A5ADDA7487}"/>
          </ac:spMkLst>
        </pc:spChg>
      </pc:sldChg>
      <pc:sldChg chg="addSp delSp modSp new mod">
        <pc:chgData name="Preeti Goel" userId="d8a82f280401f9a6" providerId="LiveId" clId="{3CF7BDAE-C004-412C-BC3F-64543B51B99F}" dt="2020-08-30T15:28:23.949" v="7582" actId="1076"/>
        <pc:sldMkLst>
          <pc:docMk/>
          <pc:sldMk cId="3261650012" sldId="293"/>
        </pc:sldMkLst>
        <pc:spChg chg="mod">
          <ac:chgData name="Preeti Goel" userId="d8a82f280401f9a6" providerId="LiveId" clId="{3CF7BDAE-C004-412C-BC3F-64543B51B99F}" dt="2020-08-30T15:25:18.888" v="7546" actId="1076"/>
          <ac:spMkLst>
            <pc:docMk/>
            <pc:sldMk cId="3261650012" sldId="293"/>
            <ac:spMk id="2" creationId="{DDB1E799-439E-4647-8D4D-9BA45D575C79}"/>
          </ac:spMkLst>
        </pc:spChg>
        <pc:spChg chg="del">
          <ac:chgData name="Preeti Goel" userId="d8a82f280401f9a6" providerId="LiveId" clId="{3CF7BDAE-C004-412C-BC3F-64543B51B99F}" dt="2020-08-30T15:17:01.394" v="7462"/>
          <ac:spMkLst>
            <pc:docMk/>
            <pc:sldMk cId="3261650012" sldId="293"/>
            <ac:spMk id="3" creationId="{A12E6D2F-EECD-4CCC-854F-557DFFDE97CE}"/>
          </ac:spMkLst>
        </pc:spChg>
        <pc:spChg chg="add mod">
          <ac:chgData name="Preeti Goel" userId="d8a82f280401f9a6" providerId="LiveId" clId="{3CF7BDAE-C004-412C-BC3F-64543B51B99F}" dt="2020-08-30T15:28:23.949" v="7582" actId="1076"/>
          <ac:spMkLst>
            <pc:docMk/>
            <pc:sldMk cId="3261650012" sldId="293"/>
            <ac:spMk id="4" creationId="{C7E8DE87-466C-4C56-BB34-017F01F1A9B1}"/>
          </ac:spMkLst>
        </pc:spChg>
        <pc:spChg chg="add del">
          <ac:chgData name="Preeti Goel" userId="d8a82f280401f9a6" providerId="LiveId" clId="{3CF7BDAE-C004-412C-BC3F-64543B51B99F}" dt="2020-08-30T15:24:35.218" v="7539" actId="21"/>
          <ac:spMkLst>
            <pc:docMk/>
            <pc:sldMk cId="3261650012" sldId="293"/>
            <ac:spMk id="9" creationId="{DDE6AF07-6702-4310-B787-0A200D912D26}"/>
          </ac:spMkLst>
        </pc:spChg>
        <pc:spChg chg="add del mod">
          <ac:chgData name="Preeti Goel" userId="d8a82f280401f9a6" providerId="LiveId" clId="{3CF7BDAE-C004-412C-BC3F-64543B51B99F}" dt="2020-08-30T15:26:26.574" v="7555" actId="478"/>
          <ac:spMkLst>
            <pc:docMk/>
            <pc:sldMk cId="3261650012" sldId="293"/>
            <ac:spMk id="11" creationId="{E2EBEDE4-8430-45B9-B4E8-AD1236DB6943}"/>
          </ac:spMkLst>
        </pc:spChg>
        <pc:picChg chg="add mod">
          <ac:chgData name="Preeti Goel" userId="d8a82f280401f9a6" providerId="LiveId" clId="{3CF7BDAE-C004-412C-BC3F-64543B51B99F}" dt="2020-08-30T15:25:31.527" v="7547" actId="1076"/>
          <ac:picMkLst>
            <pc:docMk/>
            <pc:sldMk cId="3261650012" sldId="293"/>
            <ac:picMk id="6" creationId="{08E65031-F360-4A62-B663-171A8BE7202A}"/>
          </ac:picMkLst>
        </pc:picChg>
        <pc:picChg chg="add mod">
          <ac:chgData name="Preeti Goel" userId="d8a82f280401f9a6" providerId="LiveId" clId="{3CF7BDAE-C004-412C-BC3F-64543B51B99F}" dt="2020-08-30T15:25:36.102" v="7548" actId="1076"/>
          <ac:picMkLst>
            <pc:docMk/>
            <pc:sldMk cId="3261650012" sldId="293"/>
            <ac:picMk id="8" creationId="{59B872D0-39F3-41A2-ACC2-7C17E003BC6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6T21:34:18.829" idx="1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2DB0-1D5D-4343-96F4-E4CD974AAB4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6717-A81C-4843-A4E8-3F6DF674CE2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43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6717-A81C-4843-A4E8-3F6DF674CE2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506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6A67F-48B2-4215-8A37-055A9242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6B4EFDD-F048-48A6-89DA-94C07F525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226F5C-753A-4EBB-A018-5E6299A0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8C6002-7C81-4016-83BF-FDB9F821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09812B-3E83-4F7F-89B9-69B250E2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785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14E74-5641-4FEC-8897-489C8E56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642AE9-9EFC-44F6-8CAC-FC9FB8757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4DEA2D-F05C-4CCE-84ED-14AEA6C2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C5779F-D71F-4718-9EFB-625E7595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57AA7F-B617-47E7-ABB5-7E55A6CC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87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246F01B-8B6B-41E2-B64C-A161425EB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B53F04-68C3-48A7-8240-B9B7574B3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154B51-0BA7-4B0A-94AC-370FD3DF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6C2CE4-F41B-4361-B6F5-F84152FE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26F944-200C-47D2-89AD-003A3F04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69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B727C4-41A6-4F0D-B08F-7C6F2C20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E7ACE9-9B06-41C8-AA9C-6DE552ED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5C35C6-CC35-47E8-A417-FB530A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AA96ED-F52D-4487-ADA7-59070C13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57BD0-8434-409B-AF21-BA7586B1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1274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031371-6BF9-4575-8997-437CCA9C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77D265-8105-4485-982B-50B73886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2A614-8462-463E-85D6-90C5D1E4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DE7B3B-CDBB-4DE5-A67D-9447DA5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6E911A-777A-4B62-9D74-640258B7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595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8AA33A-C260-4F51-BDD4-9C00A2E6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CFC039-C4D8-4B15-964E-96ABDE115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8A1B50-2557-4CEC-9D4D-F6FB1F8F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7D5B31A-16EF-403A-A11C-59F1073D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BEAF78-AC33-4D05-8105-DE391D7D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1279BA-19C7-4966-AF66-E5A6246D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03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DA3A0-AB34-4380-8D64-BD809149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016CBB-4D1D-41A7-8DBD-AFCE1205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883178B-415D-43F9-9315-627D4B70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1F9B260-B597-469C-AD6C-EC4DB45F8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F9E68D0-B5A0-4114-AEF2-D91D2F417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CCAACB-1069-46B5-BBE0-53B1D88B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98AB098-73C3-456D-A261-9111FA22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360C51-1EAE-4EC5-ACFC-07A4007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8053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0720B-A77C-43A2-AA60-E35C516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131F64A-8D8A-4F15-B5D0-1D98D32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4D0FEE1-AD4A-4C24-956F-D6977CF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168394-73CA-4B6A-9338-347041D4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830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27765B-DD70-4C57-849D-282ADE89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14B384-935C-4AD6-AA19-6303D2BE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0FD59A-67C9-4A5C-985A-7EB225D2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814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F041F-04AA-42FE-B0C5-BD002A8E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3847F1-06C4-4380-8EE7-BFA74FF0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D219FE-F41A-4C18-9F8F-DD85CEDD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F9C939-6DB2-4587-8449-C4DBE90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D3C512-42E9-403B-9DC1-2909BFC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4500E7-07A5-47A2-B166-408343A8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162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6E092-3221-4006-9D2D-0B81E58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5A63D68-A1E8-4E18-9C0A-B921DC5E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D3FD72-29F0-4107-8329-76DEB1B3B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496373-71AD-454B-B4BE-18153D02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E52A7B-2202-477C-9683-2DD47FD9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D45C57-923A-4B9D-AC4D-28F5E7D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07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2724375-4B49-4A76-A385-994388A2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C0A6C3-9B69-43ED-9EEC-22A640159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D3BEA3-FC72-4F72-8E5F-56002420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7FD5-530C-4F8E-9ED9-65F1BEB5E470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C2DF7-3D2D-4F1A-95B2-D2AC889E5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41CF8E-F51E-402E-83FF-C32ED9C57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A842-9C2B-4B8D-81E3-EB98EF229B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11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FB9C8FA-9011-450B-B04E-6D2FD7137D1A}"/>
              </a:ext>
            </a:extLst>
          </p:cNvPr>
          <p:cNvSpPr txBox="1"/>
          <p:nvPr/>
        </p:nvSpPr>
        <p:spPr>
          <a:xfrm>
            <a:off x="281354" y="1046257"/>
            <a:ext cx="10691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Arial Narrow" panose="020B0606020202030204" pitchFamily="34" charset="0"/>
              </a:rPr>
              <a:t>Switching Theory and Logic Design (STLD)</a:t>
            </a:r>
            <a:endParaRPr lang="en-IN" sz="5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4E3DAE5-C2AF-4031-AFF6-470079E38D69}"/>
              </a:ext>
            </a:extLst>
          </p:cNvPr>
          <p:cNvSpPr txBox="1"/>
          <p:nvPr/>
        </p:nvSpPr>
        <p:spPr>
          <a:xfrm>
            <a:off x="6541478" y="5047324"/>
            <a:ext cx="53150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</a:rPr>
              <a:t>Sub code-ETEC-205</a:t>
            </a:r>
          </a:p>
          <a:p>
            <a:r>
              <a:rPr lang="en-IN" sz="4000" dirty="0">
                <a:solidFill>
                  <a:srgbClr val="00B0F0"/>
                </a:solidFill>
              </a:rPr>
              <a:t>Faculty- </a:t>
            </a:r>
            <a:r>
              <a:rPr lang="en-IN" sz="4000" dirty="0" smtClean="0">
                <a:solidFill>
                  <a:srgbClr val="00B0F0"/>
                </a:solidFill>
              </a:rPr>
              <a:t>Priyank </a:t>
            </a:r>
            <a:r>
              <a:rPr lang="en-IN" sz="4000" dirty="0" err="1" smtClean="0">
                <a:solidFill>
                  <a:srgbClr val="00B0F0"/>
                </a:solidFill>
              </a:rPr>
              <a:t>Saxena</a:t>
            </a:r>
            <a:endParaRPr lang="en-IN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31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DE642A-CF18-4B14-A2DB-6A1D3B1E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27" y="168812"/>
            <a:ext cx="11508545" cy="589560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BINARY TO OCTAL 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OCTAL</a:t>
            </a:r>
            <a:r>
              <a:rPr lang="en-IN" dirty="0">
                <a:solidFill>
                  <a:srgbClr val="FF0000"/>
                </a:solidFill>
              </a:rPr>
              <a:t> TO BINARY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(pair in group of 3 bits and write equivalent decimal )                  (for each digit write 3 bits  binary equivalent)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TO HEXADECIMAL 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BINARY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(pair in group of 4 bits and write equivalent decimal )                (for each digit write 4 bits  binary equivalent)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1B668B-0403-4332-8E5A-BEB81EBD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68" y="1294814"/>
            <a:ext cx="3358076" cy="2035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11C428D-E416-46B3-AE93-E6250F14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947" y="1294814"/>
            <a:ext cx="3358076" cy="1949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FE6D5E-C89D-467E-AE46-BF233C314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47" y="4317483"/>
            <a:ext cx="2757927" cy="249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0DB2C6E-1FD2-416D-A95C-65CD1312A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368" y="4771805"/>
            <a:ext cx="3510119" cy="1474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763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25D951-0ED2-4B6F-935C-DF8AA283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351692"/>
            <a:ext cx="10777025" cy="582527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OCTAL TO HEXADECIMAL                            </a:t>
            </a:r>
            <a:r>
              <a:rPr lang="en-IN" dirty="0" err="1">
                <a:solidFill>
                  <a:srgbClr val="FF0000"/>
                </a:solidFill>
              </a:rPr>
              <a:t>HEXADECIMAL</a:t>
            </a:r>
            <a:r>
              <a:rPr lang="en-IN" dirty="0">
                <a:solidFill>
                  <a:srgbClr val="FF0000"/>
                </a:solidFill>
              </a:rPr>
              <a:t> TO OCTAL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convert into binary then into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First convert into binary then into OCTAL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1D0CE1-0104-458A-90C2-43A6E6C7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458"/>
            <a:ext cx="3643861" cy="306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3673044-F0EA-4ABD-A7D5-8A28BC1A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68" y="1411458"/>
            <a:ext cx="3643861" cy="28188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622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187605-3080-482A-8F3C-03DD1B4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Practice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D1A857-4B9D-4DDB-A5C4-60912AFA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0929"/>
            <a:ext cx="7036125" cy="35537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679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4D3469-9736-48CB-B968-408CB92F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48" y="18256"/>
            <a:ext cx="10242452" cy="66278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Representation of Negative </a:t>
            </a:r>
            <a:r>
              <a:rPr lang="en-IN" dirty="0" err="1">
                <a:solidFill>
                  <a:schemeClr val="accent1"/>
                </a:solidFill>
              </a:rPr>
              <a:t>no.s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F735B2-5CE2-4C77-B1B8-7A033E27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681038"/>
            <a:ext cx="10664483" cy="549592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>
                <a:solidFill>
                  <a:schemeClr val="accent2"/>
                </a:solidFill>
              </a:rPr>
              <a:t>Signed magnitude representation</a:t>
            </a:r>
            <a:r>
              <a:rPr lang="en-IN" dirty="0"/>
              <a:t>- extra sign bit is added to number</a:t>
            </a:r>
          </a:p>
          <a:p>
            <a:pPr marL="0" indent="0">
              <a:buNone/>
            </a:pPr>
            <a:r>
              <a:rPr lang="en-IN" dirty="0"/>
              <a:t>0 for positive no and 1 for negative no</a:t>
            </a:r>
          </a:p>
          <a:p>
            <a:pPr marL="0" indent="0">
              <a:buNone/>
            </a:pPr>
            <a:r>
              <a:rPr lang="en-IN" dirty="0"/>
              <a:t>Ex                          </a:t>
            </a:r>
            <a:r>
              <a:rPr lang="en-IN" dirty="0">
                <a:solidFill>
                  <a:schemeClr val="accent2"/>
                </a:solidFill>
              </a:rPr>
              <a:t>0</a:t>
            </a:r>
            <a:r>
              <a:rPr lang="en-IN" dirty="0"/>
              <a:t> 101001 =+41</a:t>
            </a:r>
          </a:p>
          <a:p>
            <a:pPr marL="0" indent="0">
              <a:buNone/>
            </a:pPr>
            <a:r>
              <a:rPr lang="en-IN" dirty="0"/>
              <a:t>                              </a:t>
            </a:r>
            <a:r>
              <a:rPr lang="en-IN" dirty="0">
                <a:solidFill>
                  <a:srgbClr val="FFC000"/>
                </a:solidFill>
              </a:rPr>
              <a:t>1</a:t>
            </a:r>
            <a:r>
              <a:rPr lang="en-IN" dirty="0"/>
              <a:t> 101001 = -41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2) Compliment representation</a:t>
            </a:r>
          </a:p>
          <a:p>
            <a:pPr marL="514350" indent="-514350">
              <a:buAutoNum type="alphaLcParenR"/>
            </a:pPr>
            <a:r>
              <a:rPr lang="en-IN" dirty="0"/>
              <a:t>1’s compliment </a:t>
            </a:r>
          </a:p>
          <a:p>
            <a:pPr marL="514350" indent="-514350">
              <a:buAutoNum type="alphaLcParenR"/>
            </a:pPr>
            <a:r>
              <a:rPr lang="en-IN" dirty="0"/>
              <a:t>2’s compliment</a:t>
            </a:r>
          </a:p>
          <a:p>
            <a:pPr marL="0" indent="0">
              <a:buNone/>
            </a:pPr>
            <a:r>
              <a:rPr lang="en-IN" dirty="0"/>
              <a:t>       				0111 = +7</a:t>
            </a:r>
          </a:p>
          <a:p>
            <a:pPr marL="0" indent="0">
              <a:buNone/>
            </a:pPr>
            <a:r>
              <a:rPr lang="en-IN" dirty="0"/>
              <a:t>				1000 = -7  1’s complement representation</a:t>
            </a:r>
          </a:p>
          <a:p>
            <a:pPr marL="0" indent="0">
              <a:buNone/>
            </a:pPr>
            <a:r>
              <a:rPr lang="en-IN" dirty="0"/>
              <a:t>				1001 = -7   2’s complement representation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76899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F90016-65DA-4173-8949-CB6A0479E54F}"/>
              </a:ext>
            </a:extLst>
          </p:cNvPr>
          <p:cNvSpPr txBox="1"/>
          <p:nvPr/>
        </p:nvSpPr>
        <p:spPr>
          <a:xfrm>
            <a:off x="886265" y="1111348"/>
            <a:ext cx="101568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+mj-lt"/>
              </a:rPr>
              <a:t>Complements are used in digital computers for simplifying the subtraction operation (hardware requirement will be lesser) and for logical manipulation. There are two types of complements for each base-r system:</a:t>
            </a:r>
          </a:p>
          <a:p>
            <a:pPr algn="l"/>
            <a:endParaRPr lang="en-US" sz="2000" b="0" i="0" u="none" strike="noStrike" baseline="0" dirty="0">
              <a:solidFill>
                <a:srgbClr val="CD0000"/>
              </a:solidFill>
              <a:latin typeface="ArialMT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00B050"/>
                </a:solidFill>
                <a:latin typeface="ArialMT"/>
              </a:rPr>
              <a:t>• RADIX COMPLEMENT (or </a:t>
            </a:r>
            <a:r>
              <a:rPr lang="fr-FR" sz="2000" b="0" i="0" u="none" strike="noStrike" baseline="0" dirty="0" err="1">
                <a:solidFill>
                  <a:srgbClr val="00B050"/>
                </a:solidFill>
                <a:latin typeface="ArialMT"/>
              </a:rPr>
              <a:t>R’s</a:t>
            </a:r>
            <a:r>
              <a:rPr lang="fr-FR" sz="2000" b="0" i="0" u="none" strike="noStrike" baseline="0" dirty="0">
                <a:solidFill>
                  <a:srgbClr val="00B050"/>
                </a:solidFill>
                <a:latin typeface="ArialMT"/>
              </a:rPr>
              <a:t> </a:t>
            </a:r>
            <a:r>
              <a:rPr lang="fr-FR" sz="2000" b="0" i="0" u="none" strike="noStrike" baseline="0" dirty="0" err="1">
                <a:solidFill>
                  <a:srgbClr val="00B050"/>
                </a:solidFill>
                <a:latin typeface="ArialMT"/>
              </a:rPr>
              <a:t>Complement</a:t>
            </a:r>
            <a:r>
              <a:rPr lang="fr-FR" sz="2000" b="0" i="0" u="none" strike="noStrike" baseline="0" dirty="0">
                <a:solidFill>
                  <a:srgbClr val="00B050"/>
                </a:solidFill>
                <a:latin typeface="ArialMT"/>
              </a:rPr>
              <a:t>)</a:t>
            </a:r>
          </a:p>
          <a:p>
            <a:pPr algn="l"/>
            <a:endParaRPr lang="fr-FR" sz="2000" b="0" i="0" u="none" strike="noStrike" baseline="0" dirty="0">
              <a:solidFill>
                <a:srgbClr val="00B050"/>
              </a:solidFill>
              <a:latin typeface="ArialMT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B050"/>
                </a:solidFill>
                <a:latin typeface="ArialMT"/>
              </a:rPr>
              <a:t>• DIMINISHED RADIX COMPLEMENT (or (R-1)’s </a:t>
            </a:r>
            <a:r>
              <a:rPr lang="en-IN" sz="2000" b="0" i="0" u="none" strike="noStrike" baseline="0" dirty="0">
                <a:solidFill>
                  <a:srgbClr val="00B050"/>
                </a:solidFill>
                <a:latin typeface="ArialMT"/>
              </a:rPr>
              <a:t>complement).</a:t>
            </a:r>
          </a:p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– Also, it could be the 2’s and 1’s complement for the</a:t>
            </a:r>
          </a:p>
          <a:p>
            <a:pPr algn="l"/>
            <a:r>
              <a:rPr lang="en-IN" sz="2000" b="0" i="0" u="none" strike="noStrike" baseline="0" dirty="0">
                <a:solidFill>
                  <a:srgbClr val="000000"/>
                </a:solidFill>
                <a:latin typeface="ArialMT"/>
              </a:rPr>
              <a:t>binary system.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– And, 10’s and 9’s complement for decimal numbers.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84A403C-420B-4169-AA5E-4FA4B0E451A8}"/>
              </a:ext>
            </a:extLst>
          </p:cNvPr>
          <p:cNvSpPr txBox="1"/>
          <p:nvPr/>
        </p:nvSpPr>
        <p:spPr>
          <a:xfrm>
            <a:off x="2767818" y="0"/>
            <a:ext cx="980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7030A0"/>
                </a:solidFill>
              </a:rPr>
              <a:t>Subtraction Using Compliments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4210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156FD7-449D-4F17-96BF-BF8072564753}"/>
              </a:ext>
            </a:extLst>
          </p:cNvPr>
          <p:cNvSpPr txBox="1"/>
          <p:nvPr/>
        </p:nvSpPr>
        <p:spPr>
          <a:xfrm>
            <a:off x="956603" y="196948"/>
            <a:ext cx="994585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0" i="0" u="none" strike="noStrike" baseline="0" dirty="0">
                <a:solidFill>
                  <a:srgbClr val="CD0000"/>
                </a:solidFill>
              </a:rPr>
              <a:t>DIMINISHED RADIX COMPLEMENT</a:t>
            </a:r>
          </a:p>
          <a:p>
            <a:pPr algn="l"/>
            <a:endParaRPr lang="en-IN" sz="2000" b="0" i="0" u="none" strike="noStrike" baseline="0" dirty="0">
              <a:solidFill>
                <a:srgbClr val="CD0000"/>
              </a:solidFill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– Given a number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in base r having n digits, the (r-1)’s complement of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defined as </a:t>
            </a:r>
            <a:r>
              <a:rPr lang="en-US" sz="2400" b="0" i="0" u="none" strike="noStrike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dirty="0" err="1">
                <a:solidFill>
                  <a:srgbClr val="000000"/>
                </a:solidFill>
              </a:rPr>
              <a:t>r</a:t>
            </a:r>
            <a:r>
              <a:rPr lang="en-US" sz="2400" b="0" i="0" u="none" strike="noStrike" baseline="30000" dirty="0" err="1">
                <a:solidFill>
                  <a:srgbClr val="000000"/>
                </a:solidFill>
              </a:rPr>
              <a:t>n</a:t>
            </a:r>
            <a:r>
              <a:rPr lang="en-US" sz="2400" b="0" i="0" u="none" strike="noStrike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– 1) –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– For </a:t>
            </a:r>
            <a:r>
              <a:rPr lang="en-US" sz="2400" b="0" i="0" u="none" strike="noStrike" baseline="0" dirty="0">
                <a:solidFill>
                  <a:srgbClr val="00B050"/>
                </a:solidFill>
              </a:rPr>
              <a:t>decimal numbers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r = 10 and r – 1 = 9, so the 9’s complement of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(10</a:t>
            </a:r>
            <a:r>
              <a:rPr lang="en-US" sz="2400" b="0" i="0" u="none" strike="noStrike" baseline="30000" dirty="0">
                <a:solidFill>
                  <a:srgbClr val="000000"/>
                </a:solidFill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– 1) –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10</a:t>
            </a:r>
            <a:r>
              <a:rPr lang="en-US" sz="2400" b="0" i="0" u="none" strike="noStrike" baseline="30000" dirty="0">
                <a:solidFill>
                  <a:srgbClr val="000000"/>
                </a:solidFill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represents a number that consists of a single 1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followed by </a:t>
            </a:r>
            <a:r>
              <a:rPr lang="en-IN" sz="2400" b="0" i="1" u="none" strike="noStrike" baseline="0" dirty="0">
                <a:solidFill>
                  <a:srgbClr val="000000"/>
                </a:solidFill>
              </a:rPr>
              <a:t>n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0’s.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 10</a:t>
            </a:r>
            <a:r>
              <a:rPr lang="en-US" sz="2400" b="0" i="0" u="none" strike="noStrike" baseline="30000" dirty="0">
                <a:solidFill>
                  <a:srgbClr val="000000"/>
                </a:solidFill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– 1 is a number represented by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9’s.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 For example, if n=4, we have 10</a:t>
            </a:r>
            <a:r>
              <a:rPr lang="en-US" sz="2400" b="0" i="0" u="none" strike="noStrike" baseline="30000" dirty="0">
                <a:solidFill>
                  <a:srgbClr val="000000"/>
                </a:solidFill>
              </a:rPr>
              <a:t>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= 10,000 and 104 -1 = 9999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C73790-B5BE-4B30-9449-BEF88C10EB33}"/>
              </a:ext>
            </a:extLst>
          </p:cNvPr>
          <p:cNvSpPr txBox="1"/>
          <p:nvPr/>
        </p:nvSpPr>
        <p:spPr>
          <a:xfrm>
            <a:off x="870878" y="4009146"/>
            <a:ext cx="102787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CD0000"/>
                </a:solidFill>
              </a:rPr>
              <a:t>9’s complement of a decimal number is obtained by subtracting each digit from 9.</a:t>
            </a:r>
          </a:p>
          <a:p>
            <a:pPr algn="l"/>
            <a:r>
              <a:rPr lang="en-IN" sz="2000" b="0" i="0" u="none" strike="noStrike" baseline="0" dirty="0">
                <a:solidFill>
                  <a:srgbClr val="00B050"/>
                </a:solidFill>
              </a:rPr>
              <a:t>–Example: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</a:rPr>
              <a:t>• The 9’s complement of 546700 is 999999 –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546700 = 453299</a:t>
            </a:r>
          </a:p>
          <a:p>
            <a:pPr algn="l"/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</a:rPr>
              <a:t>• The 9’s complement of 012398 is 999999 –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012398 = 987601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03573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70E009-85B8-461C-999B-28FC37F2DAA0}"/>
              </a:ext>
            </a:extLst>
          </p:cNvPr>
          <p:cNvSpPr txBox="1"/>
          <p:nvPr/>
        </p:nvSpPr>
        <p:spPr>
          <a:xfrm>
            <a:off x="743243" y="510684"/>
            <a:ext cx="107055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For </a:t>
            </a:r>
            <a:r>
              <a:rPr lang="en-US" sz="2400" b="0" i="0" u="none" strike="noStrike" baseline="0" dirty="0">
                <a:solidFill>
                  <a:srgbClr val="00B050"/>
                </a:solidFill>
              </a:rPr>
              <a:t>binary</a:t>
            </a:r>
            <a:r>
              <a:rPr lang="en-US" sz="2400" b="0" i="0" u="none" strike="noStrike" baseline="0" dirty="0"/>
              <a:t> numbers, r = 2 and r – 1 = 1, so the 1’s complement of N is (2</a:t>
            </a:r>
            <a:r>
              <a:rPr lang="en-US" sz="2400" b="0" i="0" u="none" strike="noStrike" baseline="30000" dirty="0"/>
              <a:t>n</a:t>
            </a:r>
            <a:r>
              <a:rPr lang="en-US" sz="2400" b="0" i="0" u="none" strike="noStrike" baseline="0" dirty="0"/>
              <a:t>– 1) –</a:t>
            </a:r>
            <a:r>
              <a:rPr lang="en-IN" sz="2400" b="0" i="0" u="none" strike="noStrike" baseline="0" dirty="0"/>
              <a:t>N.</a:t>
            </a:r>
          </a:p>
          <a:p>
            <a:pPr algn="l"/>
            <a:endParaRPr lang="en-IN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For example, if n = 4, we have 2</a:t>
            </a:r>
            <a:r>
              <a:rPr lang="en-US" sz="2400" b="0" i="1" u="none" strike="noStrike" baseline="30000" dirty="0"/>
              <a:t>4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= (10,000)2 and 2</a:t>
            </a:r>
            <a:r>
              <a:rPr lang="en-US" sz="2400" b="0" i="1" u="none" strike="noStrike" baseline="30000" dirty="0"/>
              <a:t>4</a:t>
            </a:r>
            <a:r>
              <a:rPr lang="en-IN" sz="2400" b="0" i="1" u="none" strike="noStrike" baseline="0" dirty="0"/>
              <a:t> </a:t>
            </a:r>
            <a:r>
              <a:rPr lang="en-IN" sz="2400" b="0" i="0" u="none" strike="noStrike" baseline="0" dirty="0"/>
              <a:t>– 1 = (1111)2.</a:t>
            </a:r>
          </a:p>
          <a:p>
            <a:pPr algn="l"/>
            <a:endParaRPr lang="en-IN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• Thus the 1’s complement of a binary number is obtained by subtracting each digit from 1.</a:t>
            </a:r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• Therefore, the 1’s complement of a binary number is formed by changing 1’s to 0’s and 0’s to 1’s.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Example: 111100 =000011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215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D9C5C9-33EA-4624-9B08-0DC0EDED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134600" cy="5604669"/>
          </a:xfrm>
        </p:spPr>
        <p:txBody>
          <a:bodyPr>
            <a:no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The r’s complement of an n-digit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number N in base r is defined as </a:t>
            </a:r>
            <a:r>
              <a:rPr lang="en-IN" sz="2400" b="0" i="0" u="none" strike="noStrike" baseline="0" dirty="0" err="1">
                <a:solidFill>
                  <a:srgbClr val="000000"/>
                </a:solidFill>
              </a:rPr>
              <a:t>r</a:t>
            </a:r>
            <a:r>
              <a:rPr lang="en-IN" sz="2400" b="0" i="0" u="none" strike="noStrike" baseline="30000" dirty="0" err="1">
                <a:solidFill>
                  <a:srgbClr val="000000"/>
                </a:solidFill>
              </a:rPr>
              <a:t>n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 – N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The r’s complement is obtained by adding 1 to the (r – 1)’s complement </a:t>
            </a:r>
            <a:r>
              <a:rPr lang="pt-BR" sz="2400" b="0" i="0" u="none" strike="noStrike" baseline="0" dirty="0">
                <a:solidFill>
                  <a:srgbClr val="000000"/>
                </a:solidFill>
              </a:rPr>
              <a:t>since </a:t>
            </a:r>
            <a:r>
              <a:rPr lang="en-IN" sz="2400" b="0" i="0" u="none" strike="noStrike" baseline="0" dirty="0" err="1">
                <a:solidFill>
                  <a:srgbClr val="000000"/>
                </a:solidFill>
              </a:rPr>
              <a:t>r</a:t>
            </a:r>
            <a:r>
              <a:rPr lang="en-IN" sz="2400" b="0" i="0" u="none" strike="noStrike" baseline="30000" dirty="0" err="1">
                <a:solidFill>
                  <a:srgbClr val="000000"/>
                </a:solidFill>
              </a:rPr>
              <a:t>n</a:t>
            </a:r>
            <a:r>
              <a:rPr lang="pt-BR" sz="2400" b="0" i="0" u="none" strike="noStrike" baseline="0" dirty="0">
                <a:solidFill>
                  <a:srgbClr val="000000"/>
                </a:solidFill>
              </a:rPr>
              <a:t> – N = [(</a:t>
            </a:r>
            <a:r>
              <a:rPr lang="en-IN" sz="2400" b="0" i="0" u="none" strike="noStrike" baseline="0" dirty="0" err="1">
                <a:solidFill>
                  <a:srgbClr val="000000"/>
                </a:solidFill>
              </a:rPr>
              <a:t>r</a:t>
            </a:r>
            <a:r>
              <a:rPr lang="en-IN" sz="2400" b="0" i="0" u="none" strike="noStrike" baseline="30000" dirty="0" err="1">
                <a:solidFill>
                  <a:srgbClr val="000000"/>
                </a:solidFill>
              </a:rPr>
              <a:t>n</a:t>
            </a:r>
            <a:r>
              <a:rPr lang="pt-BR" sz="2400" b="0" i="0" u="none" strike="noStrike" baseline="0" dirty="0">
                <a:solidFill>
                  <a:srgbClr val="000000"/>
                </a:solidFill>
              </a:rPr>
              <a:t> – 1) – N] + 1.</a:t>
            </a: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CD0000"/>
                </a:solidFill>
              </a:rPr>
              <a:t>Example (Decimal)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10’s complement of 012398 is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987602.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10’s complement of 246700 is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753300. </a:t>
            </a: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C00000"/>
                </a:solidFill>
              </a:rPr>
              <a:t>Example for BINARY: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• The 2’s complement of 1101100 is </a:t>
            </a:r>
            <a:r>
              <a:rPr lang="en-IN" sz="2400" b="0" i="0" u="none" strike="noStrike" baseline="0" dirty="0"/>
              <a:t>0010100.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• The 2’s complement of 0110111 is </a:t>
            </a:r>
            <a:r>
              <a:rPr lang="en-IN" sz="2400" b="0" i="0" u="none" strike="noStrike" baseline="0" dirty="0"/>
              <a:t>1001001.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F5DFCE-D3FF-4028-84E5-592A994ACAAA}"/>
              </a:ext>
            </a:extLst>
          </p:cNvPr>
          <p:cNvSpPr txBox="1"/>
          <p:nvPr/>
        </p:nvSpPr>
        <p:spPr>
          <a:xfrm>
            <a:off x="1079695" y="311705"/>
            <a:ext cx="6098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baseline="0" dirty="0">
                <a:solidFill>
                  <a:srgbClr val="CD0000"/>
                </a:solidFill>
                <a:latin typeface="+mn-lt"/>
              </a:rPr>
              <a:t>RADIX Complement</a:t>
            </a:r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34702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72F50-71EA-4761-8A99-6B27CA5A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r>
              <a:rPr lang="en-IN" sz="4000" b="0" i="0" u="none" strike="noStrike" baseline="0" dirty="0">
                <a:solidFill>
                  <a:srgbClr val="CD0000"/>
                </a:solidFill>
                <a:latin typeface="+mn-lt"/>
              </a:rPr>
              <a:t>SUBTRACTION WITH COMPLEMENTS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462311-73C0-4243-B50F-F20EB2E8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1069146"/>
            <a:ext cx="10762957" cy="510781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The subtraction of two n-digit unsigned numbers M – N in base r can be done as </a:t>
            </a:r>
            <a:r>
              <a:rPr lang="en-IN" sz="2400" b="0" i="0" u="none" strike="noStrike" baseline="0" dirty="0"/>
              <a:t>follows:</a:t>
            </a:r>
          </a:p>
          <a:p>
            <a:pPr marL="0" indent="0" algn="l">
              <a:buNone/>
            </a:pPr>
            <a:endParaRPr lang="en-IN" sz="2400" b="0" i="0" u="none" strike="noStrike" baseline="0" dirty="0"/>
          </a:p>
          <a:p>
            <a:pPr marL="342900" indent="-342900" algn="l">
              <a:buAutoNum type="arabicPeriod"/>
            </a:pPr>
            <a:r>
              <a:rPr lang="en-US" sz="2400" b="0" i="0" u="none" strike="noStrike" baseline="0" dirty="0"/>
              <a:t>Add the minuend M to the r’s complement of the subtrahend.(M+(-N)) 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2. If M &gt; N, the sum will produce an end carry,</a:t>
            </a:r>
            <a:r>
              <a:rPr lang="en-US" sz="2400" dirty="0"/>
              <a:t> </a:t>
            </a:r>
            <a:r>
              <a:rPr lang="en-US" sz="2400" b="0" i="0" u="none" strike="noStrike" baseline="0" dirty="0"/>
              <a:t>which is discarded; what is left is the result M – N.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3. If M &lt; N, the sum does not produce an end carry  then the result is in r’s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 complemented form. To obtain the answer in familiar form, take the r’s complement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 of the sum and place a </a:t>
            </a:r>
            <a:r>
              <a:rPr lang="en-IN" sz="2400" b="0" i="0" u="none" strike="noStrike" baseline="0" dirty="0"/>
              <a:t>negative sign in front.</a:t>
            </a:r>
          </a:p>
          <a:p>
            <a:pPr marL="0" indent="0" algn="l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03740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003AEB-225C-4FED-BC54-E3075E6B4C2E}"/>
              </a:ext>
            </a:extLst>
          </p:cNvPr>
          <p:cNvSpPr txBox="1"/>
          <p:nvPr/>
        </p:nvSpPr>
        <p:spPr>
          <a:xfrm>
            <a:off x="759655" y="494437"/>
            <a:ext cx="109587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CD0000"/>
                </a:solidFill>
              </a:rPr>
              <a:t>Example 1: Using 10’s complement, subtract,</a:t>
            </a:r>
            <a:r>
              <a:rPr lang="en-IN" sz="2400" b="0" i="0" u="none" strike="noStrike" baseline="0" dirty="0">
                <a:solidFill>
                  <a:srgbClr val="CD0000"/>
                </a:solidFill>
              </a:rPr>
              <a:t>72532 – 3250.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</a:rPr>
              <a:t>                                       M =    72532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10’s complement of    N = + 96750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</a:rPr>
              <a:t>                                    Sum = 169282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Discard the end carry 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</a:rPr>
              <a:t>                              ANSWER = 69282</a:t>
            </a: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CD0000"/>
                </a:solidFill>
              </a:rPr>
              <a:t>Example 2: Using 10’s complement, subtract </a:t>
            </a:r>
            <a:r>
              <a:rPr lang="en-IN" sz="2400" b="0" i="0" u="none" strike="noStrike" baseline="0" dirty="0">
                <a:solidFill>
                  <a:srgbClr val="CD0000"/>
                </a:solidFill>
              </a:rPr>
              <a:t>3250 - 72532.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</a:rPr>
              <a:t>                                         M = 03250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      10’s complement of N = + 27468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</a:rPr>
              <a:t>                                     Sum = 30718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0"/>
                </a:solidFill>
              </a:rPr>
              <a:t>There is no end carry.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0"/>
                </a:solidFill>
              </a:rPr>
              <a:t>Answer - (10’s complement of 30718) = -69282</a:t>
            </a:r>
          </a:p>
          <a:p>
            <a:pPr algn="l"/>
            <a:endParaRPr lang="en-US" sz="2400" b="0" i="0" u="none" strike="noStrike" baseline="0" dirty="0">
              <a:solidFill>
                <a:srgbClr val="0070C0"/>
              </a:solidFill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CD0000"/>
                </a:solidFill>
              </a:rPr>
              <a:t>NOTE that since 3250 &lt; 72532, the result is negative.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17028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6B53E3-AC51-4E4D-912B-93906EA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54"/>
            <a:ext cx="10515600" cy="5038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how a number can be represented using distinct symbols. A number can be represented differently in differently in different systems.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two numbers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(2A)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(52)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same no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their representation is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65E179-D015-42F7-A5B6-F9950F54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88" y="2661664"/>
            <a:ext cx="5391355" cy="223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550414-CE41-41CA-BF40-13D1F998FDE5}"/>
              </a:ext>
            </a:extLst>
          </p:cNvPr>
          <p:cNvSpPr txBox="1"/>
          <p:nvPr/>
        </p:nvSpPr>
        <p:spPr>
          <a:xfrm>
            <a:off x="490025" y="4900039"/>
            <a:ext cx="112119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Positional number system: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positional number system, each symbol represents different value depending on the position they occupy in a number.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total value of a positional number is the total of the resultant value of all positions.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Example: 12 can be 1 x 10</a:t>
            </a:r>
            <a:r>
              <a:rPr lang="en-US" sz="2000" b="0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+ 2 x 10</a:t>
            </a:r>
            <a:r>
              <a:rPr lang="en-US" sz="2000" b="0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10 + 2 = 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6B1D827-82E3-48D8-8691-BDFB486DE011}"/>
              </a:ext>
            </a:extLst>
          </p:cNvPr>
          <p:cNvSpPr/>
          <p:nvPr/>
        </p:nvSpPr>
        <p:spPr>
          <a:xfrm>
            <a:off x="2526184" y="219372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u="sng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34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70532E-ECEF-4503-AC4E-47DF764820D6}"/>
              </a:ext>
            </a:extLst>
          </p:cNvPr>
          <p:cNvSpPr txBox="1"/>
          <p:nvPr/>
        </p:nvSpPr>
        <p:spPr>
          <a:xfrm>
            <a:off x="253219" y="189302"/>
            <a:ext cx="111978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/>
              <a:t>Example 1: Given the two binary numbers X = 1010100 and Y = 1000011, perform the subtraction (a) X – Y</a:t>
            </a:r>
          </a:p>
          <a:p>
            <a:pPr algn="l"/>
            <a:r>
              <a:rPr lang="en-US" sz="2000" b="0" i="0" u="none" strike="noStrike" baseline="0" dirty="0"/>
              <a:t>and (b) Y – X using 2’s complements</a:t>
            </a:r>
          </a:p>
          <a:p>
            <a:pPr algn="l"/>
            <a:r>
              <a:rPr lang="en-US" sz="2000" b="0" i="0" u="none" strike="noStrike" baseline="0" dirty="0">
                <a:solidFill>
                  <a:srgbClr val="CD0000"/>
                </a:solidFill>
              </a:rPr>
              <a:t>.</a:t>
            </a:r>
          </a:p>
          <a:p>
            <a:pPr algn="l"/>
            <a:r>
              <a:rPr lang="en-IN" sz="2000" b="0" i="0" u="none" strike="noStrike" baseline="0" dirty="0">
                <a:solidFill>
                  <a:srgbClr val="3333CD"/>
                </a:solidFill>
              </a:rPr>
              <a:t>(a) X = 1010100</a:t>
            </a:r>
          </a:p>
          <a:p>
            <a:pPr algn="l"/>
            <a:r>
              <a:rPr lang="en-US" sz="2000" b="0" i="0" u="none" strike="noStrike" baseline="0" dirty="0">
                <a:solidFill>
                  <a:srgbClr val="3333CD"/>
                </a:solidFill>
              </a:rPr>
              <a:t>2’s complement of Y = + 0111101</a:t>
            </a:r>
          </a:p>
          <a:p>
            <a:pPr algn="l"/>
            <a:r>
              <a:rPr lang="en-IN" sz="2000" b="0" i="0" u="none" strike="noStrike" baseline="0" dirty="0">
                <a:solidFill>
                  <a:srgbClr val="3333CD"/>
                </a:solidFill>
              </a:rPr>
              <a:t>Sum = 10010001</a:t>
            </a:r>
          </a:p>
          <a:p>
            <a:pPr algn="l"/>
            <a:r>
              <a:rPr lang="en-US" sz="2000" b="0" i="0" u="none" strike="noStrike" baseline="0" dirty="0">
                <a:solidFill>
                  <a:srgbClr val="3333CD"/>
                </a:solidFill>
              </a:rPr>
              <a:t>Discard the </a:t>
            </a:r>
            <a:r>
              <a:rPr lang="en-US" sz="2000" b="0" i="0" u="none" strike="noStrike" baseline="0">
                <a:solidFill>
                  <a:srgbClr val="3333CD"/>
                </a:solidFill>
              </a:rPr>
              <a:t>end </a:t>
            </a:r>
            <a:r>
              <a:rPr lang="en-US" sz="2000" b="0" i="0" u="none" strike="noStrike" baseline="0" smtClean="0">
                <a:solidFill>
                  <a:srgbClr val="3333CD"/>
                </a:solidFill>
              </a:rPr>
              <a:t>carry</a:t>
            </a:r>
            <a:endParaRPr lang="en-US" sz="2000" b="0" i="0" u="none" strike="noStrike" baseline="0" dirty="0">
              <a:solidFill>
                <a:srgbClr val="3333CD"/>
              </a:solidFill>
            </a:endParaRPr>
          </a:p>
          <a:p>
            <a:pPr algn="l"/>
            <a:r>
              <a:rPr lang="en-IN" sz="2000" b="0" i="0" u="none" strike="noStrike" baseline="0" dirty="0">
                <a:solidFill>
                  <a:srgbClr val="3333CD"/>
                </a:solidFill>
              </a:rPr>
              <a:t>Answer: X – Y = 0010001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CE37C1-E4C3-4E0A-A746-48708F6A81D3}"/>
              </a:ext>
            </a:extLst>
          </p:cNvPr>
          <p:cNvSpPr txBox="1"/>
          <p:nvPr/>
        </p:nvSpPr>
        <p:spPr>
          <a:xfrm>
            <a:off x="5840437" y="1111237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CD0000"/>
                </a:solidFill>
                <a:latin typeface="ArialMT"/>
              </a:rPr>
              <a:t>Y = 1000011</a:t>
            </a:r>
          </a:p>
          <a:p>
            <a:pPr algn="l"/>
            <a:r>
              <a:rPr lang="en-US" sz="1800" b="0" i="0" u="none" strike="noStrike" baseline="0" dirty="0">
                <a:solidFill>
                  <a:srgbClr val="CD0000"/>
                </a:solidFill>
                <a:latin typeface="ArialMT"/>
              </a:rPr>
              <a:t>2’s complement of X = + 0101100</a:t>
            </a:r>
          </a:p>
          <a:p>
            <a:pPr algn="l"/>
            <a:r>
              <a:rPr lang="en-IN" sz="1800" b="0" i="0" u="none" strike="noStrike" baseline="0" dirty="0">
                <a:solidFill>
                  <a:srgbClr val="CD0000"/>
                </a:solidFill>
                <a:latin typeface="ArialMT"/>
              </a:rPr>
              <a:t>Sum = 1101111</a:t>
            </a:r>
          </a:p>
          <a:p>
            <a:pPr algn="l"/>
            <a:r>
              <a:rPr lang="en-US" sz="1800" b="0" i="0" u="none" strike="noStrike" baseline="0" dirty="0">
                <a:solidFill>
                  <a:srgbClr val="CD0000"/>
                </a:solidFill>
                <a:latin typeface="ArialMT"/>
              </a:rPr>
              <a:t>There is no end carry.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D0000"/>
                </a:solidFill>
                <a:latin typeface="ArialMT"/>
              </a:rPr>
              <a:t>Answer: Y- X = -(2’s complement of 1101111) = -0010001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0CC6BA-DCAB-421A-9EAD-3FB6C5D8CFEC}"/>
              </a:ext>
            </a:extLst>
          </p:cNvPr>
          <p:cNvSpPr txBox="1"/>
          <p:nvPr/>
        </p:nvSpPr>
        <p:spPr>
          <a:xfrm>
            <a:off x="745588" y="3059668"/>
            <a:ext cx="11015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****Subtraction of unsigned numbers can be done also by means of the (r-1)’s complement.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0360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85621-F2D8-4C23-8FD9-41739B60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BINARY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5A9DE7-8B0C-4B05-B88C-A56758CAE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 to represent characters, colors, etc?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Assign a unique binary code to each element of the set.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bits, a binary code is a mapping from the set of elements to a subset of the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binary numbers.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338545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69D8FE6-34BB-4FFD-9A55-9144D2A9B3E2}"/>
              </a:ext>
            </a:extLst>
          </p:cNvPr>
          <p:cNvSpPr txBox="1">
            <a:spLocks noChangeArrowheads="1"/>
          </p:cNvSpPr>
          <p:nvPr/>
        </p:nvSpPr>
        <p:spPr>
          <a:xfrm>
            <a:off x="1545102" y="966323"/>
            <a:ext cx="7387883" cy="4984311"/>
          </a:xfrm>
          <a:prstGeom prst="rect">
            <a:avLst/>
          </a:prstGeom>
          <a:noFill/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we want to code 7 colors of the rainbow</a:t>
            </a:r>
          </a:p>
          <a:p>
            <a:pPr>
              <a:spcBef>
                <a:spcPct val="10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minimum, we need 3 bits to define 7 unique values</a:t>
            </a:r>
          </a:p>
          <a:p>
            <a:pPr>
              <a:spcBef>
                <a:spcPct val="10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 bits define 8 possible combinations</a:t>
            </a:r>
          </a:p>
          <a:p>
            <a:pPr>
              <a:spcBef>
                <a:spcPct val="10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Only 7 combinations are needed</a:t>
            </a:r>
          </a:p>
          <a:p>
            <a:pPr>
              <a:spcBef>
                <a:spcPct val="10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Code 111 is not used</a:t>
            </a:r>
          </a:p>
          <a:p>
            <a:pPr>
              <a:spcBef>
                <a:spcPct val="10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Other assignments are also possible</a:t>
            </a:r>
          </a:p>
        </p:txBody>
      </p:sp>
      <p:graphicFrame>
        <p:nvGraphicFramePr>
          <p:cNvPr id="7" name="Group 81">
            <a:extLst>
              <a:ext uri="{FF2B5EF4-FFF2-40B4-BE49-F238E27FC236}">
                <a16:creationId xmlns="" xmlns:a16="http://schemas.microsoft.com/office/drawing/2014/main" id="{D3EA47CE-0E90-4A81-A7B8-98DECE27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6777054"/>
              </p:ext>
            </p:extLst>
          </p:nvPr>
        </p:nvGraphicFramePr>
        <p:xfrm>
          <a:off x="9194409" y="3052689"/>
          <a:ext cx="2560637" cy="3230880"/>
        </p:xfrm>
        <a:graphic>
          <a:graphicData uri="http://schemas.openxmlformats.org/drawingml/2006/table">
            <a:tbl>
              <a:tblPr/>
              <a:tblGrid>
                <a:gridCol w="10302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0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3-bit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Yellow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Violet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10159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17AB03-A909-4CD4-906A-02D15AD6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BCD CODES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58F7BE7-2648-44BF-B3E6-C19C048D1A6E}"/>
              </a:ext>
            </a:extLst>
          </p:cNvPr>
          <p:cNvSpPr txBox="1">
            <a:spLocks noChangeArrowheads="1"/>
          </p:cNvSpPr>
          <p:nvPr/>
        </p:nvSpPr>
        <p:spPr>
          <a:xfrm>
            <a:off x="1195754" y="1690688"/>
            <a:ext cx="9636368" cy="4862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Binary number system is most natural for computers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But people are used to the decimal system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Must convert decimal numbers to binary, do arithmetic on binary numbers, then convert back to decimal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To simplify conversions, decimal codes can be used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Define a binary code for each decimal digit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Since 10 decimal digits exist, a 4-bit code is used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But a 4-bit code gives 16 unique combinations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10 combinations are used and 6 will be unused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259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7">
            <a:extLst>
              <a:ext uri="{FF2B5EF4-FFF2-40B4-BE49-F238E27FC236}">
                <a16:creationId xmlns="" xmlns:a16="http://schemas.microsoft.com/office/drawing/2014/main" id="{F8DD3BF0-0938-4C5B-82F5-7BC7B0258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659744"/>
              </p:ext>
            </p:extLst>
          </p:nvPr>
        </p:nvGraphicFramePr>
        <p:xfrm>
          <a:off x="7969932" y="1510755"/>
          <a:ext cx="2324100" cy="4253775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Decimal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8EDC51C0-EF6D-432B-B275-CAFBB7E5A775}"/>
              </a:ext>
            </a:extLst>
          </p:cNvPr>
          <p:cNvSpPr txBox="1">
            <a:spLocks noChangeArrowheads="1"/>
          </p:cNvSpPr>
          <p:nvPr/>
        </p:nvSpPr>
        <p:spPr>
          <a:xfrm>
            <a:off x="717452" y="1510754"/>
            <a:ext cx="6641290" cy="511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Simplest binary code for decimal digits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Only encodes ten digits from 0 to 9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BCD is a weighted code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weights are 8,4,2,1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six invalid code words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1010, 1011, 1100, 1101, 1110, 1111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 on BCD coding:</a:t>
            </a:r>
          </a:p>
          <a:p>
            <a:pPr>
              <a:spcBef>
                <a:spcPct val="6000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13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(0001 0011)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BCD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2938AD4-2A0E-4D48-819E-A61DA8BB5E52}"/>
              </a:ext>
            </a:extLst>
          </p:cNvPr>
          <p:cNvSpPr/>
          <p:nvPr/>
        </p:nvSpPr>
        <p:spPr>
          <a:xfrm>
            <a:off x="3767774" y="228601"/>
            <a:ext cx="313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BCD CODE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4424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BF70D6B-4498-4BB1-A1BB-A25B4ADEFF7A}"/>
              </a:ext>
            </a:extLst>
          </p:cNvPr>
          <p:cNvSpPr/>
          <p:nvPr/>
        </p:nvSpPr>
        <p:spPr>
          <a:xfrm>
            <a:off x="3010013" y="104576"/>
            <a:ext cx="4877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EXCESS-3 CODES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F1FD4B8-92CE-4E6D-B2A5-6D48BF56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49" y="1332706"/>
            <a:ext cx="10678551" cy="484425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excess-3 code (or XS3) is 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 non-weighted code 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Can be obtained by adding 3 to the each 4-bit   group in BCD representation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It is a 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self-complementary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binary coded decimal (BCD) code 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it means 9’s compliment of decimal number can be obtained by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taking 1’s compliment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For ex-                 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BCD NO-395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Excess three representation   0110 1100 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9‘s compliment of no is 604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Excess three representation    1001 0011 0111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F96735C-EAD2-4BB7-BD5A-60C745D8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66" y="2477294"/>
            <a:ext cx="5341034" cy="30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202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34E87A9-756D-4689-8C75-E785B68D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06" y="886850"/>
            <a:ext cx="4056090" cy="215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FC62C5D-0E33-4696-8594-3C7D3548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06" y="4162279"/>
            <a:ext cx="4056090" cy="1836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A5E6E2-3CB7-4209-A803-D1418F6E06F7}"/>
              </a:ext>
            </a:extLst>
          </p:cNvPr>
          <p:cNvSpPr txBox="1"/>
          <p:nvPr/>
        </p:nvSpPr>
        <p:spPr>
          <a:xfrm>
            <a:off x="956603" y="235872"/>
            <a:ext cx="375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7030A0"/>
                </a:solidFill>
              </a:rPr>
              <a:t>BINARY TO GREY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8D361F-62A0-41D6-A5C7-80FC958D7A7B}"/>
              </a:ext>
            </a:extLst>
          </p:cNvPr>
          <p:cNvSpPr txBox="1"/>
          <p:nvPr/>
        </p:nvSpPr>
        <p:spPr>
          <a:xfrm>
            <a:off x="1135306" y="3234604"/>
            <a:ext cx="375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7030A0"/>
                </a:solidFill>
              </a:rPr>
              <a:t>GREY TO BINARY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E40FE82-C92F-493C-9B2E-006DFA77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170" y="771319"/>
            <a:ext cx="5664470" cy="49265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927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1E799-439E-4647-8D4D-9BA45D57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42" y="120861"/>
            <a:ext cx="10671629" cy="82504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ERROR DETECTING CODES-Parity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7E8DE87-466C-4C56-BB34-017F01F1A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342" y="1091875"/>
            <a:ext cx="1124494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transmission of binary data from one system to the other, the noise may also be added.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this, there may be errors in the received data at other system.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means a bit 0 may change to 1 or a bit 1 may change to 0.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can’t avoid the interference of noise. But, we can get back the original data first by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whether any errors present and then correcting those errors.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include 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one parity bit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to the left of MSB or to the right of LSB of original bit stream. There are two types of parity codes, namely 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even parity code and odd parity 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8E65031-F360-4A62-B663-171A8BE7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2" y="3429000"/>
            <a:ext cx="6334125" cy="3381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9B872D0-39F3-41A2-ACC2-7C17E003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67" y="3428999"/>
            <a:ext cx="4429125" cy="3381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1650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B0660B-C496-4AA7-937D-1FD7CCF3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B050"/>
                </a:solidFill>
                <a:effectLst/>
                <a:latin typeface="Open-sans"/>
              </a:rPr>
              <a:t>Extended Binary Coded Decimal Interchange Code (EBCDIC)</a:t>
            </a:r>
            <a:r>
              <a:rPr lang="en-US" b="1" i="0" dirty="0">
                <a:solidFill>
                  <a:srgbClr val="333333"/>
                </a:solidFill>
                <a:effectLst/>
                <a:latin typeface="Open-sans"/>
              </a:rPr>
              <a:t/>
            </a:r>
            <a:br>
              <a:rPr lang="en-US" b="1" i="0" dirty="0">
                <a:solidFill>
                  <a:srgbClr val="333333"/>
                </a:solidFill>
                <a:effectLst/>
                <a:latin typeface="Open-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124E48-4D3B-45BC-B76F-21A5ADDA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Extended binary coded decimal interchange code (EBCDIC) is an 8-bit binary code for numeric and alphanumeric characters.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and widely used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IBM midrange and mainframe computers.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coding representation in which symbols, letters and numbers are presented in binary language.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encoding was developed in 1963 and 1964. EBCDIC was developed to enhance the existing capabilities of binary-coded decimal code.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88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816433-8F78-47FB-8EF2-7DD88C4D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321678"/>
            <a:ext cx="11591777" cy="1421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Non-Positional number system: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 non-positional number system, each symbol represents the same value regardless of its position.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Example: Roman number system where I for 1, II for 2 etc.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1323833-5394-4E2B-865D-96F68CEC7C3D}"/>
              </a:ext>
            </a:extLst>
          </p:cNvPr>
          <p:cNvSpPr txBox="1"/>
          <p:nvPr/>
        </p:nvSpPr>
        <p:spPr>
          <a:xfrm>
            <a:off x="604911" y="1896501"/>
            <a:ext cx="102553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important characteristics of a number system having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 notation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(place value, i.e., each digit position has a weight or a value associated):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Base/Radix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the number of digits.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Suppose a number system has base N then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symbols associated with it are N-1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digit is multiplied by the radix raised to an appropriate power (depending on its position) to get its place value.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A1328F6-3E84-405B-B620-ECD741FE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63" y="4093513"/>
            <a:ext cx="7646089" cy="25553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904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CC9F0D-4F4E-438F-A373-B034B39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83" y="1142702"/>
            <a:ext cx="11513234" cy="513788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Blackadder ITC" panose="04020505051007020D02" pitchFamily="82" charset="0"/>
              </a:rPr>
              <a:t>                                                                                                                                              number system continued…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most generally used.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ten symbols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0,1,2, 3, 4, 5, 6, 7,8, 9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positional value system, i.e. place value of a digit depends upon its position.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138E2C-067E-462F-AA87-736052424FE4}"/>
              </a:ext>
            </a:extLst>
          </p:cNvPr>
          <p:cNvSpPr/>
          <p:nvPr/>
        </p:nvSpPr>
        <p:spPr>
          <a:xfrm>
            <a:off x="1825559" y="219372"/>
            <a:ext cx="875334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DECIMAL NUMBER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13335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9DD4C3-9B3E-4723-8BFE-9125FEAE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702"/>
            <a:ext cx="7057572" cy="398084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Blackadder ITC" panose="04020505051007020D02" pitchFamily="82" charset="0"/>
              </a:rPr>
              <a:t>                                                                                                                                number system continued…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  <a:latin typeface="Blackadder ITC" panose="04020505051007020D02" pitchFamily="82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C191DC-2E59-4017-902E-DB5474763137}"/>
              </a:ext>
            </a:extLst>
          </p:cNvPr>
          <p:cNvSpPr/>
          <p:nvPr/>
        </p:nvSpPr>
        <p:spPr>
          <a:xfrm>
            <a:off x="2829435" y="219372"/>
            <a:ext cx="62138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BINARY NUMBER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F20DD0B-9A06-46AA-9D31-7EA9111F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31" y="1609724"/>
            <a:ext cx="7741676" cy="351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FF40E2E-65C4-4963-8DC9-9AF4B997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662" y="1449387"/>
            <a:ext cx="3183161" cy="2643642"/>
          </a:xfrm>
          <a:prstGeom prst="rect">
            <a:avLst/>
          </a:prstGeom>
        </p:spPr>
      </p:pic>
      <p:sp>
        <p:nvSpPr>
          <p:cNvPr id="15" name="Rectangle: Single Corner Rounded 14">
            <a:extLst>
              <a:ext uri="{FF2B5EF4-FFF2-40B4-BE49-F238E27FC236}">
                <a16:creationId xmlns="" xmlns:a16="http://schemas.microsoft.com/office/drawing/2014/main" id="{BA81CB99-581E-49B2-9E26-CCFF864A2061}"/>
              </a:ext>
            </a:extLst>
          </p:cNvPr>
          <p:cNvSpPr/>
          <p:nvPr/>
        </p:nvSpPr>
        <p:spPr>
          <a:xfrm>
            <a:off x="2467428" y="5254171"/>
            <a:ext cx="87086" cy="457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17B153F-953F-46D0-9928-3B6CA2CBC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732" y="4778078"/>
            <a:ext cx="9010650" cy="2114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F74217B-7A69-4683-9853-B43DE5A4649D}"/>
              </a:ext>
            </a:extLst>
          </p:cNvPr>
          <p:cNvSpPr txBox="1"/>
          <p:nvPr/>
        </p:nvSpPr>
        <p:spPr>
          <a:xfrm>
            <a:off x="7678057" y="881092"/>
            <a:ext cx="367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Blackadder ITC" panose="04020505051007020D02" pitchFamily="82" charset="0"/>
              </a:rPr>
              <a:t> number system continued…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78122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FC31089-0579-4492-9D16-383FDEAA464B}"/>
              </a:ext>
            </a:extLst>
          </p:cNvPr>
          <p:cNvSpPr/>
          <p:nvPr/>
        </p:nvSpPr>
        <p:spPr>
          <a:xfrm>
            <a:off x="3130508" y="219372"/>
            <a:ext cx="59309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OCTAL NUMBER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D41F6DC-3192-44DB-B63A-225A294CCEAA}"/>
              </a:ext>
            </a:extLst>
          </p:cNvPr>
          <p:cNvSpPr txBox="1"/>
          <p:nvPr/>
        </p:nvSpPr>
        <p:spPr>
          <a:xfrm>
            <a:off x="7678057" y="881092"/>
            <a:ext cx="367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Blackadder ITC" panose="04020505051007020D02" pitchFamily="82" charset="0"/>
              </a:rPr>
              <a:t> number system continued…</a:t>
            </a:r>
            <a:endParaRPr lang="en-IN" sz="2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434D0841-E12E-468A-86D9-A8893847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915" y="1403760"/>
            <a:ext cx="9594167" cy="10863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eight digits/symbols: 0,1,2,3,4,5,6 and 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a positional value system, i.e. value of a digit depends upon its position.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CB62A5-9C79-4C73-95ED-54EFB2DB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08" y="2490147"/>
            <a:ext cx="4657725" cy="1257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666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549FAA-5EE1-451E-AF62-DDD0D7E8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454526"/>
            <a:ext cx="11734800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16 digits and characters: 0,1,2,3,4,5,6,7,8,9,A,B,C,D,E,F.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a positional value system, i.e. value of a digit depends upon its 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Alpha-numeric number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6E3635-54BC-4B96-86D2-D69757E2B01E}"/>
              </a:ext>
            </a:extLst>
          </p:cNvPr>
          <p:cNvSpPr/>
          <p:nvPr/>
        </p:nvSpPr>
        <p:spPr>
          <a:xfrm>
            <a:off x="1285580" y="177254"/>
            <a:ext cx="96208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HEXADECIMAL NUMBER SYSTEM</a:t>
            </a:r>
            <a:endParaRPr lang="en-IN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D285532-AEE7-4CA6-8001-D1F936CD7D54}"/>
              </a:ext>
            </a:extLst>
          </p:cNvPr>
          <p:cNvSpPr txBox="1"/>
          <p:nvPr/>
        </p:nvSpPr>
        <p:spPr>
          <a:xfrm>
            <a:off x="8313057" y="685085"/>
            <a:ext cx="367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Blackadder ITC" panose="04020505051007020D02" pitchFamily="82" charset="0"/>
              </a:rPr>
              <a:t> number system continued…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70712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50F47F2-1488-4FAB-A0AF-A57B7180B2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49225"/>
            <a:ext cx="11506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are accustomed to DECIMAL and digital circuits uses BINARY then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need of OCTAL and HEXADECIMAL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numbers can be long with a lot of Bits.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numbers create Confusion and in coping there is chance of error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 represent binary in 1/3 and hexadecimal in 1/4 number of digits.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B2DB07-7271-400A-B119-28053A5E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165161"/>
            <a:ext cx="8376414" cy="4819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C78CC5-0326-4523-A236-124EF704A053}"/>
              </a:ext>
            </a:extLst>
          </p:cNvPr>
          <p:cNvSpPr txBox="1"/>
          <p:nvPr/>
        </p:nvSpPr>
        <p:spPr>
          <a:xfrm>
            <a:off x="9588500" y="2882900"/>
            <a:ext cx="2070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All number system together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F9A89259-03F0-4E3E-B008-10C18CC2DA90}"/>
              </a:ext>
            </a:extLst>
          </p:cNvPr>
          <p:cNvSpPr/>
          <p:nvPr/>
        </p:nvSpPr>
        <p:spPr>
          <a:xfrm rot="10800000">
            <a:off x="8877300" y="3429000"/>
            <a:ext cx="596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49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634A914-B783-4514-9892-348C7BDF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492369"/>
            <a:ext cx="11086514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 TO DECIMAL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(repeated multiplication of digit with corresponding weight)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Binary to Decimal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OCTAL TO DECIMAL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HEXADECIMAL TO DECIMAL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E5F3E5C-F0BF-40F7-8426-C2B973D4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573236"/>
            <a:ext cx="5176178" cy="1323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3CEEF69-915A-4780-8EDF-3A9D772E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78" y="3429000"/>
            <a:ext cx="5746213" cy="1182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A5447FE-4F15-4CF5-9B48-F73D67324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64" y="4956863"/>
            <a:ext cx="5609076" cy="11820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213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1662</Words>
  <Application>Microsoft Office PowerPoint</Application>
  <PresentationFormat>Custom</PresentationFormat>
  <Paragraphs>241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Practice Questions</vt:lpstr>
      <vt:lpstr>Representation of Negative no.s</vt:lpstr>
      <vt:lpstr>Slide 14</vt:lpstr>
      <vt:lpstr>Slide 15</vt:lpstr>
      <vt:lpstr>Slide 16</vt:lpstr>
      <vt:lpstr>Slide 17</vt:lpstr>
      <vt:lpstr>SUBTRACTION WITH COMPLEMENTS</vt:lpstr>
      <vt:lpstr>Slide 19</vt:lpstr>
      <vt:lpstr>Slide 20</vt:lpstr>
      <vt:lpstr>BINARY CODES</vt:lpstr>
      <vt:lpstr>Slide 22</vt:lpstr>
      <vt:lpstr>BCD CODES</vt:lpstr>
      <vt:lpstr>Slide 24</vt:lpstr>
      <vt:lpstr>Slide 25</vt:lpstr>
      <vt:lpstr>Slide 26</vt:lpstr>
      <vt:lpstr>ERROR DETECTING CODES-Parity</vt:lpstr>
      <vt:lpstr>Extended Binary Coded Decimal Interchange Code (EBCDIC)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Goel</dc:creator>
  <cp:lastModifiedBy>Priyank</cp:lastModifiedBy>
  <cp:revision>71</cp:revision>
  <dcterms:created xsi:type="dcterms:W3CDTF">2020-08-14T16:38:25Z</dcterms:created>
  <dcterms:modified xsi:type="dcterms:W3CDTF">2021-10-07T06:05:09Z</dcterms:modified>
</cp:coreProperties>
</file>