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EBAC-85FC-4EF9-8F23-73EBD112D4B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16AE-FA70-41BC-928C-44977D5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no.-1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Aim:-</a:t>
            </a:r>
            <a:r>
              <a:rPr lang="en-US" dirty="0"/>
              <a:t>Perform Linear Search and Binary Search on an array. </a:t>
            </a:r>
          </a:p>
        </p:txBody>
      </p:sp>
    </p:spTree>
    <p:extLst>
      <p:ext uri="{BB962C8B-B14F-4D97-AF65-F5344CB8AC3E}">
        <p14:creationId xmlns:p14="http://schemas.microsoft.com/office/powerpoint/2010/main" val="39359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   Enter </a:t>
            </a:r>
            <a:r>
              <a:rPr lang="en-US" b="1" dirty="0"/>
              <a:t>the array:……………………….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 Array </a:t>
            </a:r>
            <a:r>
              <a:rPr lang="en-US" b="1" dirty="0" err="1" smtClean="0"/>
              <a:t>enterd</a:t>
            </a:r>
            <a:r>
              <a:rPr lang="en-US" b="1" dirty="0" smtClean="0"/>
              <a:t> </a:t>
            </a:r>
            <a:r>
              <a:rPr lang="en-US" b="1" dirty="0"/>
              <a:t>is: 2,5,10,67,89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Enter </a:t>
            </a:r>
            <a:r>
              <a:rPr lang="en-US" b="1" dirty="0"/>
              <a:t>the choice of search technique: </a:t>
            </a:r>
          </a:p>
          <a:p>
            <a:pPr marL="0" indent="0">
              <a:buNone/>
            </a:pPr>
            <a:r>
              <a:rPr lang="en-US" b="1" dirty="0" smtClean="0"/>
              <a:t>    Press </a:t>
            </a:r>
            <a:r>
              <a:rPr lang="en-US" b="1" dirty="0"/>
              <a:t>1. For linear search and 2 for binary search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1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Enter </a:t>
            </a:r>
            <a:r>
              <a:rPr lang="en-US" b="1" dirty="0"/>
              <a:t>the number you want to search: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5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Output</a:t>
            </a:r>
            <a:r>
              <a:rPr lang="en-US" b="1" dirty="0"/>
              <a:t>: the required element is at position </a:t>
            </a:r>
            <a:r>
              <a:rPr lang="en-US" b="1" dirty="0" smtClean="0"/>
              <a:t>2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Viva Questions: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Q1. The sequential search, also known </a:t>
            </a:r>
            <a:r>
              <a:rPr lang="en-US" dirty="0" smtClean="0"/>
              <a:t>as.</a:t>
            </a:r>
            <a:br>
              <a:rPr lang="en-US" dirty="0" smtClean="0"/>
            </a:br>
            <a:r>
              <a:rPr lang="en-US" dirty="0" smtClean="0"/>
              <a:t>Q2</a:t>
            </a:r>
            <a:r>
              <a:rPr lang="en-US" dirty="0"/>
              <a:t>. What is the primary requirement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implementation </a:t>
            </a:r>
            <a:r>
              <a:rPr lang="en-US" dirty="0"/>
              <a:t>of binary search in 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array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Q3. Is binary search applicable on array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linked </a:t>
            </a:r>
            <a:r>
              <a:rPr lang="en-US" dirty="0"/>
              <a:t>list both? </a:t>
            </a:r>
          </a:p>
          <a:p>
            <a:pPr marL="0" indent="0">
              <a:buNone/>
            </a:pPr>
            <a:r>
              <a:rPr lang="en-US" dirty="0"/>
              <a:t>Q4. What is the principle of working of </a:t>
            </a:r>
            <a:r>
              <a:rPr lang="en-US" dirty="0" smtClean="0"/>
              <a:t>Binary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/>
              <a:t>search? </a:t>
            </a:r>
          </a:p>
          <a:p>
            <a:pPr marL="0" indent="0">
              <a:buNone/>
            </a:pPr>
            <a:r>
              <a:rPr lang="en-US" dirty="0"/>
              <a:t>Q5. Which searching algorithm is efficient one? </a:t>
            </a:r>
          </a:p>
        </p:txBody>
      </p:sp>
    </p:spTree>
    <p:extLst>
      <p:ext uri="{BB962C8B-B14F-4D97-AF65-F5344CB8AC3E}">
        <p14:creationId xmlns:p14="http://schemas.microsoft.com/office/powerpoint/2010/main" val="233895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smtClean="0"/>
              <a:t>void </a:t>
            </a: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5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</a:t>
            </a:r>
            <a:r>
              <a:rPr lang="en-US" b="1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sequential search </a:t>
            </a:r>
            <a:r>
              <a:rPr lang="en-US" dirty="0" smtClean="0"/>
              <a:t>which is  done over </a:t>
            </a:r>
            <a:r>
              <a:rPr lang="en-US" dirty="0"/>
              <a:t>all items one by one.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item is checked and if a match is found then that particular item is returned, otherwise the search continues till the end of the data collection. </a:t>
            </a:r>
          </a:p>
        </p:txBody>
      </p:sp>
    </p:spTree>
    <p:extLst>
      <p:ext uri="{BB962C8B-B14F-4D97-AF65-F5344CB8AC3E}">
        <p14:creationId xmlns:p14="http://schemas.microsoft.com/office/powerpoint/2010/main" val="256410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4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code for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procedure </a:t>
            </a:r>
            <a:r>
              <a:rPr lang="en-US" dirty="0" err="1"/>
              <a:t>linear_search</a:t>
            </a:r>
            <a:r>
              <a:rPr lang="en-US" dirty="0"/>
              <a:t> (list, value) </a:t>
            </a:r>
          </a:p>
          <a:p>
            <a:pPr marL="0" indent="0">
              <a:buNone/>
            </a:pPr>
            <a:r>
              <a:rPr lang="en-US" dirty="0" smtClean="0"/>
              <a:t>            for </a:t>
            </a:r>
            <a:r>
              <a:rPr lang="en-US" dirty="0"/>
              <a:t>each item in the list </a:t>
            </a:r>
          </a:p>
          <a:p>
            <a:pPr marL="0" indent="0">
              <a:buNone/>
            </a:pPr>
            <a:r>
              <a:rPr lang="en-US" dirty="0" smtClean="0"/>
              <a:t>              if </a:t>
            </a:r>
            <a:r>
              <a:rPr lang="en-US" dirty="0"/>
              <a:t>match item == value </a:t>
            </a:r>
          </a:p>
          <a:p>
            <a:pPr marL="0" indent="0">
              <a:buNone/>
            </a:pPr>
            <a:r>
              <a:rPr lang="en-US" dirty="0" smtClean="0"/>
              <a:t>               return </a:t>
            </a:r>
            <a:r>
              <a:rPr lang="en-US" dirty="0"/>
              <a:t>the item's location </a:t>
            </a:r>
          </a:p>
          <a:p>
            <a:pPr marL="0" indent="0">
              <a:buNone/>
            </a:pPr>
            <a:r>
              <a:rPr lang="en-US" dirty="0" smtClean="0"/>
              <a:t>               end </a:t>
            </a:r>
            <a:r>
              <a:rPr lang="en-US" dirty="0"/>
              <a:t>if </a:t>
            </a:r>
          </a:p>
          <a:p>
            <a:pPr marL="0" indent="0">
              <a:buNone/>
            </a:pPr>
            <a:r>
              <a:rPr lang="en-US" dirty="0" smtClean="0"/>
              <a:t>               end </a:t>
            </a:r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 smtClean="0"/>
              <a:t>               end </a:t>
            </a:r>
            <a:r>
              <a:rPr lang="en-US" dirty="0"/>
              <a:t>procedure </a:t>
            </a:r>
          </a:p>
        </p:txBody>
      </p:sp>
    </p:spTree>
    <p:extLst>
      <p:ext uri="{BB962C8B-B14F-4D97-AF65-F5344CB8AC3E}">
        <p14:creationId xmlns:p14="http://schemas.microsoft.com/office/powerpoint/2010/main" val="26371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This search </a:t>
            </a:r>
            <a:r>
              <a:rPr lang="en-US" dirty="0" smtClean="0"/>
              <a:t> </a:t>
            </a:r>
            <a:r>
              <a:rPr lang="en-US" dirty="0"/>
              <a:t>works on the principle of divide and </a:t>
            </a:r>
            <a:r>
              <a:rPr lang="en-US" dirty="0" smtClean="0"/>
              <a:t>conquer. </a:t>
            </a:r>
          </a:p>
          <a:p>
            <a:r>
              <a:rPr lang="en-US" dirty="0" smtClean="0"/>
              <a:t>For this, </a:t>
            </a:r>
            <a:r>
              <a:rPr lang="en-US" dirty="0"/>
              <a:t>the data collection should be in the sorted form. 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search looks for a particular item by comparing the middle most item of the collection.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43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5002"/>
            <a:ext cx="7162800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If a match occurs, then the index of item is returned. If the middle item is greater than the item, then the item is searched in the sub-array to the left of the middle item.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 Otherwise, the item is searched for in the sub-array to the right of the middle item.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This process continues on the sub-array as well until the size of the sub array reduces to zero. </a:t>
            </a:r>
          </a:p>
        </p:txBody>
      </p:sp>
    </p:spTree>
    <p:extLst>
      <p:ext uri="{BB962C8B-B14F-4D97-AF65-F5344CB8AC3E}">
        <p14:creationId xmlns:p14="http://schemas.microsoft.com/office/powerpoint/2010/main" val="419950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Binary search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6593"/>
            <a:ext cx="8229600" cy="427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0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code for Binary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 smtClean="0"/>
              <a:t>  </a:t>
            </a:r>
            <a:r>
              <a:rPr lang="en-US" sz="12800" dirty="0" err="1" smtClean="0"/>
              <a:t>BinarySearch</a:t>
            </a:r>
            <a:r>
              <a:rPr lang="en-US" sz="12800" dirty="0" smtClean="0"/>
              <a:t>(A[0</a:t>
            </a:r>
            <a:r>
              <a:rPr lang="en-US" sz="12800" dirty="0"/>
              <a:t>..N-1], value) </a:t>
            </a:r>
          </a:p>
          <a:p>
            <a:pPr marL="0" indent="0">
              <a:buNone/>
            </a:pPr>
            <a:r>
              <a:rPr lang="en-US" sz="12800" dirty="0" smtClean="0"/>
              <a:t>   { </a:t>
            </a:r>
            <a:endParaRPr lang="en-US" sz="12800" dirty="0"/>
          </a:p>
          <a:p>
            <a:pPr marL="0" indent="0">
              <a:buNone/>
            </a:pPr>
            <a:r>
              <a:rPr lang="en-US" sz="12800" dirty="0" smtClean="0"/>
              <a:t>          low </a:t>
            </a:r>
            <a:r>
              <a:rPr lang="en-US" sz="12800" dirty="0"/>
              <a:t>= 0 </a:t>
            </a:r>
          </a:p>
          <a:p>
            <a:pPr marL="0" indent="0">
              <a:buNone/>
            </a:pPr>
            <a:r>
              <a:rPr lang="en-US" sz="12800" dirty="0" smtClean="0"/>
              <a:t>          high </a:t>
            </a:r>
            <a:r>
              <a:rPr lang="en-US" sz="12800" dirty="0"/>
              <a:t>= N - 1 </a:t>
            </a:r>
          </a:p>
          <a:p>
            <a:pPr marL="0" indent="0">
              <a:buNone/>
            </a:pPr>
            <a:r>
              <a:rPr lang="en-US" sz="12800" dirty="0" smtClean="0"/>
              <a:t>     while </a:t>
            </a:r>
            <a:r>
              <a:rPr lang="en-US" sz="12800" dirty="0"/>
              <a:t>(low &lt;= high) { </a:t>
            </a:r>
          </a:p>
          <a:p>
            <a:pPr marL="0" indent="0">
              <a:buNone/>
            </a:pPr>
            <a:r>
              <a:rPr lang="en-US" sz="12800" dirty="0" smtClean="0"/>
              <a:t>    // </a:t>
            </a:r>
            <a:r>
              <a:rPr lang="en-US" sz="12800" dirty="0"/>
              <a:t>invariants: value &gt; A[i] for all i &lt; low </a:t>
            </a:r>
          </a:p>
          <a:p>
            <a:pPr marL="0" indent="0">
              <a:buNone/>
            </a:pPr>
            <a:r>
              <a:rPr lang="en-US" sz="12800" dirty="0" smtClean="0"/>
              <a:t>        value </a:t>
            </a:r>
            <a:r>
              <a:rPr lang="en-US" sz="12800" dirty="0"/>
              <a:t>&lt; A[i] for all i &gt; high </a:t>
            </a:r>
          </a:p>
          <a:p>
            <a:pPr marL="0" indent="0">
              <a:buNone/>
            </a:pPr>
            <a:r>
              <a:rPr lang="en-US" sz="12800" dirty="0" smtClean="0"/>
              <a:t>           mid </a:t>
            </a:r>
            <a:r>
              <a:rPr lang="en-US" sz="12800" dirty="0"/>
              <a:t>= (low + high) / 2 </a:t>
            </a:r>
          </a:p>
          <a:p>
            <a:pPr marL="0" indent="0">
              <a:buNone/>
            </a:pPr>
            <a:r>
              <a:rPr lang="en-US" sz="12800" dirty="0" smtClean="0"/>
              <a:t>           if </a:t>
            </a:r>
            <a:r>
              <a:rPr lang="en-US" sz="12800" dirty="0"/>
              <a:t>(A[mid] &gt; value) </a:t>
            </a:r>
          </a:p>
        </p:txBody>
      </p:sp>
    </p:spTree>
    <p:extLst>
      <p:ext uri="{BB962C8B-B14F-4D97-AF65-F5344CB8AC3E}">
        <p14:creationId xmlns:p14="http://schemas.microsoft.com/office/powerpoint/2010/main" val="467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high = mid - 1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else if (A[mid] &lt; value)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low = mid + 1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else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return mid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}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return </a:t>
            </a:r>
            <a:r>
              <a:rPr lang="en-US" sz="3200" b="0" i="0" u="none" strike="noStrike" baseline="0" dirty="0" err="1" smtClean="0">
                <a:solidFill>
                  <a:srgbClr val="000000"/>
                </a:solidFill>
              </a:rPr>
              <a:t>not_found</a:t>
            </a:r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 // value would be inserted at</a:t>
            </a:r>
            <a:br>
              <a:rPr lang="en-US" sz="3200" b="0" i="0" u="none" strike="noStrike" baseline="0" dirty="0" smtClean="0">
                <a:solidFill>
                  <a:srgbClr val="000000"/>
                </a:solidFill>
              </a:rPr>
            </a:br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                                      index "low" </a:t>
            </a:r>
          </a:p>
          <a:p>
            <a:r>
              <a:rPr lang="en-US" sz="3200" b="0" i="0" u="none" strike="noStrike" baseline="0" dirty="0" smtClean="0">
                <a:solidFill>
                  <a:srgbClr val="000000"/>
                </a:solidFill>
              </a:rPr>
              <a:t>}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26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65CD3-D63B-42BC-B644-0F1F97B6E5EE}"/>
</file>

<file path=customXml/itemProps2.xml><?xml version="1.0" encoding="utf-8"?>
<ds:datastoreItem xmlns:ds="http://schemas.openxmlformats.org/officeDocument/2006/customXml" ds:itemID="{38A91FB8-337D-443E-A92F-422A64012A34}"/>
</file>

<file path=customXml/itemProps3.xml><?xml version="1.0" encoding="utf-8"?>
<ds:datastoreItem xmlns:ds="http://schemas.openxmlformats.org/officeDocument/2006/customXml" ds:itemID="{5B5FFCC9-D9D2-4C2F-BA7E-F5F9929ED565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409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Structure  Lab no.-1 </vt:lpstr>
      <vt:lpstr>Linear search</vt:lpstr>
      <vt:lpstr>PowerPoint Presentation</vt:lpstr>
      <vt:lpstr>Pseudo code for Linear search </vt:lpstr>
      <vt:lpstr>Binary search </vt:lpstr>
      <vt:lpstr>PowerPoint Presentation</vt:lpstr>
      <vt:lpstr>Example of Binary search </vt:lpstr>
      <vt:lpstr>pseudo code for Binary search </vt:lpstr>
      <vt:lpstr>PowerPoint Presentation</vt:lpstr>
      <vt:lpstr>Output</vt:lpstr>
      <vt:lpstr>Viva Questions: </vt:lpstr>
      <vt:lpstr>C PROG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Lab no.-1</dc:title>
  <dc:creator>meenu</dc:creator>
  <cp:lastModifiedBy>BECIL</cp:lastModifiedBy>
  <cp:revision>14</cp:revision>
  <dcterms:created xsi:type="dcterms:W3CDTF">2020-07-26T15:39:18Z</dcterms:created>
  <dcterms:modified xsi:type="dcterms:W3CDTF">2020-08-21T06:19:30Z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