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embeddedFontLst>
    <p:embeddedFont>
      <p:font typeface="Arial Narrow" panose="020B0606020202030204" pitchFamily="34" charset="0"/>
      <p:regular r:id="rId38"/>
      <p:bold r:id="rId39"/>
      <p:italic r:id="rId40"/>
      <p:boldItalic r:id="rId41"/>
    </p:embeddedFont>
    <p:embeddedFont>
      <p:font typeface="Calibri" panose="020F0502020204030204" pitchFamily="34" charset="0"/>
      <p:regular r:id="rId42"/>
      <p:bold r:id="rId43"/>
      <p:italic r:id="rId44"/>
      <p:boldItalic r:id="rId45"/>
    </p:embeddedFont>
    <p:embeddedFont>
      <p:font typeface="Trebuchet MS" panose="020B0603020202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8" name="Google Shape;268;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7" name="Google Shape;27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3" name="Google Shape;30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1" name="Google Shape;311;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7" name="Google Shape;327;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8" name="Google Shape;358;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6" name="Google Shape;366;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6" name="Google Shape;376;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7" name="Google Shape;387;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8" name="Google Shape;39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7" name="Google Shape;117;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8" name="Google Shape;408;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0" name="Google Shape;420;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7" name="Google Shape;427;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6" name="Google Shape;436;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5" name="Google Shape;445;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53" name="Google Shape;453;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1" name="Google Shape;461;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9" name="Google Shape;469;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7" name="Google Shape;477;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6" name="Google Shape;486;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
        <p:nvSpPr>
          <p:cNvPr id="124" name="Google Shape;12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5" name="Google Shape;12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5" name="Google Shape;495;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4" name="Google Shape;504;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3" name="Google Shape;513;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1" name="Google Shape;521;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31" name="Google Shape;531;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0" name="Google Shape;540;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
        <p:nvSpPr>
          <p:cNvPr id="145" name="Google Shape;14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dk1"/>
            </a:solidFill>
            <a:prstDash val="solid"/>
            <a:miter lim="800000"/>
            <a:headEnd type="none" w="sm" len="sm"/>
            <a:tailEnd type="none" w="sm" len="sm"/>
          </a:ln>
        </p:spPr>
      </p:sp>
      <p:sp>
        <p:nvSpPr>
          <p:cNvPr id="146" name="Google Shape;146;p4:notes"/>
          <p:cNvSpPr txBox="1">
            <a:spLocks noGrp="1"/>
          </p:cNvSpPr>
          <p:nvPr>
            <p:ph type="body" idx="1"/>
          </p:nvPr>
        </p:nvSpPr>
        <p:spPr>
          <a:xfrm>
            <a:off x="685800" y="4400550"/>
            <a:ext cx="5486400" cy="360045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7" name="Google Shape;16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6" name="Google Shape;19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4" name="Google Shape;21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3" name="Google Shape;23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9" name="Google Shape;24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822960" y="758952"/>
            <a:ext cx="75438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2"/>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1"/>
          <p:cNvSpPr txBox="1">
            <a:spLocks noGrp="1"/>
          </p:cNvSpPr>
          <p:nvPr>
            <p:ph type="body" idx="1"/>
          </p:nvPr>
        </p:nvSpPr>
        <p:spPr>
          <a:xfrm rot="5400000">
            <a:off x="2583180" y="85514"/>
            <a:ext cx="4023360" cy="7543801"/>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1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txBox="1">
            <a:spLocks noGrp="1"/>
          </p:cNvSpPr>
          <p:nvPr>
            <p:ph type="title"/>
          </p:nvPr>
        </p:nvSpPr>
        <p:spPr>
          <a:xfrm rot="5400000">
            <a:off x="4650802" y="2307652"/>
            <a:ext cx="5757421" cy="1971675"/>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650302" y="393126"/>
            <a:ext cx="5757420" cy="5800725"/>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1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101"/>
        <p:cNvGrpSpPr/>
        <p:nvPr/>
      </p:nvGrpSpPr>
      <p:grpSpPr>
        <a:xfrm>
          <a:off x="0" y="0"/>
          <a:ext cx="0" cy="0"/>
          <a:chOff x="0" y="0"/>
          <a:chExt cx="0" cy="0"/>
        </a:xfrm>
      </p:grpSpPr>
      <p:sp>
        <p:nvSpPr>
          <p:cNvPr id="102" name="Google Shape;102;p13"/>
          <p:cNvSpPr txBox="1">
            <a:spLocks noGrp="1"/>
          </p:cNvSpPr>
          <p:nvPr>
            <p:ph type="body" idx="1"/>
          </p:nvPr>
        </p:nvSpPr>
        <p:spPr>
          <a:xfrm rot="5400000">
            <a:off x="2583180" y="85514"/>
            <a:ext cx="4023360" cy="7543801"/>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3" name="Google Shape;103;p1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50">
                <a:solidFill>
                  <a:srgbClr val="FFFFFF"/>
                </a:solidFill>
                <a:latin typeface="Trebuchet MS"/>
                <a:ea typeface="Trebuchet MS"/>
                <a:cs typeface="Trebuchet MS"/>
                <a:sym typeface="Trebuchet MS"/>
              </a:defRPr>
            </a:lvl1pPr>
            <a:lvl2pPr marL="0" lvl="1" indent="0" algn="r">
              <a:spcBef>
                <a:spcPts val="0"/>
              </a:spcBef>
              <a:spcAft>
                <a:spcPts val="0"/>
              </a:spcAft>
              <a:buNone/>
              <a:defRPr sz="1050">
                <a:solidFill>
                  <a:srgbClr val="FFFFFF"/>
                </a:solidFill>
                <a:latin typeface="Trebuchet MS"/>
                <a:ea typeface="Trebuchet MS"/>
                <a:cs typeface="Trebuchet MS"/>
                <a:sym typeface="Trebuchet MS"/>
              </a:defRPr>
            </a:lvl2pPr>
            <a:lvl3pPr marL="0" lvl="2" indent="0" algn="r">
              <a:spcBef>
                <a:spcPts val="0"/>
              </a:spcBef>
              <a:spcAft>
                <a:spcPts val="0"/>
              </a:spcAft>
              <a:buNone/>
              <a:defRPr sz="1050">
                <a:solidFill>
                  <a:srgbClr val="FFFFFF"/>
                </a:solidFill>
                <a:latin typeface="Trebuchet MS"/>
                <a:ea typeface="Trebuchet MS"/>
                <a:cs typeface="Trebuchet MS"/>
                <a:sym typeface="Trebuchet MS"/>
              </a:defRPr>
            </a:lvl3pPr>
            <a:lvl4pPr marL="0" lvl="3" indent="0" algn="r">
              <a:spcBef>
                <a:spcPts val="0"/>
              </a:spcBef>
              <a:spcAft>
                <a:spcPts val="0"/>
              </a:spcAft>
              <a:buNone/>
              <a:defRPr sz="1050">
                <a:solidFill>
                  <a:srgbClr val="FFFFFF"/>
                </a:solidFill>
                <a:latin typeface="Trebuchet MS"/>
                <a:ea typeface="Trebuchet MS"/>
                <a:cs typeface="Trebuchet MS"/>
                <a:sym typeface="Trebuchet MS"/>
              </a:defRPr>
            </a:lvl4pPr>
            <a:lvl5pPr marL="0" lvl="4" indent="0" algn="r">
              <a:spcBef>
                <a:spcPts val="0"/>
              </a:spcBef>
              <a:spcAft>
                <a:spcPts val="0"/>
              </a:spcAft>
              <a:buNone/>
              <a:defRPr sz="1050">
                <a:solidFill>
                  <a:srgbClr val="FFFFFF"/>
                </a:solidFill>
                <a:latin typeface="Trebuchet MS"/>
                <a:ea typeface="Trebuchet MS"/>
                <a:cs typeface="Trebuchet MS"/>
                <a:sym typeface="Trebuchet MS"/>
              </a:defRPr>
            </a:lvl5pPr>
            <a:lvl6pPr marL="0" lvl="5" indent="0" algn="r">
              <a:spcBef>
                <a:spcPts val="0"/>
              </a:spcBef>
              <a:spcAft>
                <a:spcPts val="0"/>
              </a:spcAft>
              <a:buNone/>
              <a:defRPr sz="1050">
                <a:solidFill>
                  <a:srgbClr val="FFFFFF"/>
                </a:solidFill>
                <a:latin typeface="Trebuchet MS"/>
                <a:ea typeface="Trebuchet MS"/>
                <a:cs typeface="Trebuchet MS"/>
                <a:sym typeface="Trebuchet MS"/>
              </a:defRPr>
            </a:lvl6pPr>
            <a:lvl7pPr marL="0" lvl="6" indent="0" algn="r">
              <a:spcBef>
                <a:spcPts val="0"/>
              </a:spcBef>
              <a:spcAft>
                <a:spcPts val="0"/>
              </a:spcAft>
              <a:buNone/>
              <a:defRPr sz="1050">
                <a:solidFill>
                  <a:srgbClr val="FFFFFF"/>
                </a:solidFill>
                <a:latin typeface="Trebuchet MS"/>
                <a:ea typeface="Trebuchet MS"/>
                <a:cs typeface="Trebuchet MS"/>
                <a:sym typeface="Trebuchet MS"/>
              </a:defRPr>
            </a:lvl7pPr>
            <a:lvl8pPr marL="0" lvl="7" indent="0" algn="r">
              <a:spcBef>
                <a:spcPts val="0"/>
              </a:spcBef>
              <a:spcAft>
                <a:spcPts val="0"/>
              </a:spcAft>
              <a:buNone/>
              <a:defRPr sz="1050">
                <a:solidFill>
                  <a:srgbClr val="FFFFFF"/>
                </a:solidFill>
                <a:latin typeface="Trebuchet MS"/>
                <a:ea typeface="Trebuchet MS"/>
                <a:cs typeface="Trebuchet MS"/>
                <a:sym typeface="Trebuchet MS"/>
              </a:defRPr>
            </a:lvl8pPr>
            <a:lvl9pPr marL="0" lvl="8" indent="0" algn="r">
              <a:spcBef>
                <a:spcPts val="0"/>
              </a:spcBef>
              <a:spcAft>
                <a:spcPts val="0"/>
              </a:spcAft>
              <a:buNone/>
              <a:defRPr sz="1050">
                <a:solidFill>
                  <a:srgbClr val="FFFFF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0" y="58489"/>
            <a:ext cx="9144000" cy="13716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50">
                <a:solidFill>
                  <a:srgbClr val="FFFFFF"/>
                </a:solidFill>
                <a:latin typeface="Trebuchet MS"/>
                <a:ea typeface="Trebuchet MS"/>
                <a:cs typeface="Trebuchet MS"/>
                <a:sym typeface="Trebuchet MS"/>
              </a:defRPr>
            </a:lvl1pPr>
            <a:lvl2pPr marL="0" lvl="1" indent="0" algn="r">
              <a:spcBef>
                <a:spcPts val="0"/>
              </a:spcBef>
              <a:spcAft>
                <a:spcPts val="0"/>
              </a:spcAft>
              <a:buNone/>
              <a:defRPr sz="1050">
                <a:solidFill>
                  <a:srgbClr val="FFFFFF"/>
                </a:solidFill>
                <a:latin typeface="Trebuchet MS"/>
                <a:ea typeface="Trebuchet MS"/>
                <a:cs typeface="Trebuchet MS"/>
                <a:sym typeface="Trebuchet MS"/>
              </a:defRPr>
            </a:lvl2pPr>
            <a:lvl3pPr marL="0" lvl="2" indent="0" algn="r">
              <a:spcBef>
                <a:spcPts val="0"/>
              </a:spcBef>
              <a:spcAft>
                <a:spcPts val="0"/>
              </a:spcAft>
              <a:buNone/>
              <a:defRPr sz="1050">
                <a:solidFill>
                  <a:srgbClr val="FFFFFF"/>
                </a:solidFill>
                <a:latin typeface="Trebuchet MS"/>
                <a:ea typeface="Trebuchet MS"/>
                <a:cs typeface="Trebuchet MS"/>
                <a:sym typeface="Trebuchet MS"/>
              </a:defRPr>
            </a:lvl3pPr>
            <a:lvl4pPr marL="0" lvl="3" indent="0" algn="r">
              <a:spcBef>
                <a:spcPts val="0"/>
              </a:spcBef>
              <a:spcAft>
                <a:spcPts val="0"/>
              </a:spcAft>
              <a:buNone/>
              <a:defRPr sz="1050">
                <a:solidFill>
                  <a:srgbClr val="FFFFFF"/>
                </a:solidFill>
                <a:latin typeface="Trebuchet MS"/>
                <a:ea typeface="Trebuchet MS"/>
                <a:cs typeface="Trebuchet MS"/>
                <a:sym typeface="Trebuchet MS"/>
              </a:defRPr>
            </a:lvl4pPr>
            <a:lvl5pPr marL="0" lvl="4" indent="0" algn="r">
              <a:spcBef>
                <a:spcPts val="0"/>
              </a:spcBef>
              <a:spcAft>
                <a:spcPts val="0"/>
              </a:spcAft>
              <a:buNone/>
              <a:defRPr sz="1050">
                <a:solidFill>
                  <a:srgbClr val="FFFFFF"/>
                </a:solidFill>
                <a:latin typeface="Trebuchet MS"/>
                <a:ea typeface="Trebuchet MS"/>
                <a:cs typeface="Trebuchet MS"/>
                <a:sym typeface="Trebuchet MS"/>
              </a:defRPr>
            </a:lvl5pPr>
            <a:lvl6pPr marL="0" lvl="5" indent="0" algn="r">
              <a:spcBef>
                <a:spcPts val="0"/>
              </a:spcBef>
              <a:spcAft>
                <a:spcPts val="0"/>
              </a:spcAft>
              <a:buNone/>
              <a:defRPr sz="1050">
                <a:solidFill>
                  <a:srgbClr val="FFFFFF"/>
                </a:solidFill>
                <a:latin typeface="Trebuchet MS"/>
                <a:ea typeface="Trebuchet MS"/>
                <a:cs typeface="Trebuchet MS"/>
                <a:sym typeface="Trebuchet MS"/>
              </a:defRPr>
            </a:lvl6pPr>
            <a:lvl7pPr marL="0" lvl="6" indent="0" algn="r">
              <a:spcBef>
                <a:spcPts val="0"/>
              </a:spcBef>
              <a:spcAft>
                <a:spcPts val="0"/>
              </a:spcAft>
              <a:buNone/>
              <a:defRPr sz="1050">
                <a:solidFill>
                  <a:srgbClr val="FFFFFF"/>
                </a:solidFill>
                <a:latin typeface="Trebuchet MS"/>
                <a:ea typeface="Trebuchet MS"/>
                <a:cs typeface="Trebuchet MS"/>
                <a:sym typeface="Trebuchet MS"/>
              </a:defRPr>
            </a:lvl7pPr>
            <a:lvl8pPr marL="0" lvl="7" indent="0" algn="r">
              <a:spcBef>
                <a:spcPts val="0"/>
              </a:spcBef>
              <a:spcAft>
                <a:spcPts val="0"/>
              </a:spcAft>
              <a:buNone/>
              <a:defRPr sz="1050">
                <a:solidFill>
                  <a:srgbClr val="FFFFFF"/>
                </a:solidFill>
                <a:latin typeface="Trebuchet MS"/>
                <a:ea typeface="Trebuchet MS"/>
                <a:cs typeface="Trebuchet MS"/>
                <a:sym typeface="Trebuchet MS"/>
              </a:defRPr>
            </a:lvl8pPr>
            <a:lvl9pPr marL="0" lvl="8" indent="0" algn="r">
              <a:spcBef>
                <a:spcPts val="0"/>
              </a:spcBef>
              <a:spcAft>
                <a:spcPts val="0"/>
              </a:spcAft>
              <a:buNone/>
              <a:defRPr sz="1050">
                <a:solidFill>
                  <a:srgbClr val="FFFFF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533400" y="132078"/>
            <a:ext cx="7543800" cy="709155"/>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865562" y="2411026"/>
            <a:ext cx="7543801"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 name="Google Shape;35;p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8"/>
        <p:cNvGrpSpPr/>
        <p:nvPr/>
      </p:nvGrpSpPr>
      <p:grpSpPr>
        <a:xfrm>
          <a:off x="0" y="0"/>
          <a:ext cx="0" cy="0"/>
          <a:chOff x="0" y="0"/>
          <a:chExt cx="0" cy="0"/>
        </a:xfrm>
      </p:grpSpPr>
      <p:sp>
        <p:nvSpPr>
          <p:cNvPr id="39" name="Google Shape;39;p5"/>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4"/>
        <p:cNvGrpSpPr/>
        <p:nvPr/>
      </p:nvGrpSpPr>
      <p:grpSpPr>
        <a:xfrm>
          <a:off x="0" y="0"/>
          <a:ext cx="0" cy="0"/>
          <a:chOff x="0" y="0"/>
          <a:chExt cx="0" cy="0"/>
        </a:xfrm>
      </p:grpSpPr>
      <p:sp>
        <p:nvSpPr>
          <p:cNvPr id="45" name="Google Shape;45;p6"/>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9" name="Google Shape;49;p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cxnSp>
        <p:nvCxnSpPr>
          <p:cNvPr id="52" name="Google Shape;52;p6"/>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body" idx="1"/>
          </p:nvPr>
        </p:nvSpPr>
        <p:spPr>
          <a:xfrm>
            <a:off x="822960" y="1845734"/>
            <a:ext cx="370332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 name="Google Shape;56;p7"/>
          <p:cNvSpPr txBox="1">
            <a:spLocks noGrp="1"/>
          </p:cNvSpPr>
          <p:nvPr>
            <p:ph type="body" idx="2"/>
          </p:nvPr>
        </p:nvSpPr>
        <p:spPr>
          <a:xfrm>
            <a:off x="4663440" y="1845736"/>
            <a:ext cx="3703320" cy="4023359"/>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7" name="Google Shape;57;p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8"/>
          <p:cNvSpPr txBox="1">
            <a:spLocks noGrp="1"/>
          </p:cNvSpPr>
          <p:nvPr>
            <p:ph type="body" idx="1"/>
          </p:nvPr>
        </p:nvSpPr>
        <p:spPr>
          <a:xfrm>
            <a:off x="822960" y="1846052"/>
            <a:ext cx="370332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3" name="Google Shape;63;p8"/>
          <p:cNvSpPr txBox="1">
            <a:spLocks noGrp="1"/>
          </p:cNvSpPr>
          <p:nvPr>
            <p:ph type="body" idx="2"/>
          </p:nvPr>
        </p:nvSpPr>
        <p:spPr>
          <a:xfrm>
            <a:off x="822960" y="2582334"/>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4" name="Google Shape;64;p8"/>
          <p:cNvSpPr txBox="1">
            <a:spLocks noGrp="1"/>
          </p:cNvSpPr>
          <p:nvPr>
            <p:ph type="body" idx="3"/>
          </p:nvPr>
        </p:nvSpPr>
        <p:spPr>
          <a:xfrm>
            <a:off x="4663440" y="1846052"/>
            <a:ext cx="370332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5" name="Google Shape;65;p8"/>
          <p:cNvSpPr txBox="1">
            <a:spLocks noGrp="1"/>
          </p:cNvSpPr>
          <p:nvPr>
            <p:ph type="body" idx="4"/>
          </p:nvPr>
        </p:nvSpPr>
        <p:spPr>
          <a:xfrm>
            <a:off x="4663440" y="2582334"/>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6" name="Google Shape;66;p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9"/>
          <p:cNvSpPr/>
          <p:nvPr/>
        </p:nvSpPr>
        <p:spPr>
          <a:xfrm>
            <a:off x="13" y="0"/>
            <a:ext cx="3038093"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3030053" y="0"/>
            <a:ext cx="48006"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3460237" y="731520"/>
            <a:ext cx="5009393"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9"/>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9"/>
          <p:cNvSpPr txBox="1">
            <a:spLocks noGrp="1"/>
          </p:cNvSpPr>
          <p:nvPr>
            <p:ph type="dt" idx="10"/>
          </p:nvPr>
        </p:nvSpPr>
        <p:spPr>
          <a:xfrm>
            <a:off x="349134" y="6459786"/>
            <a:ext cx="1963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3600450" y="6459786"/>
            <a:ext cx="3486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50">
                <a:solidFill>
                  <a:schemeClr val="dk2"/>
                </a:solidFill>
                <a:latin typeface="Trebuchet MS"/>
                <a:ea typeface="Trebuchet MS"/>
                <a:cs typeface="Trebuchet MS"/>
                <a:sym typeface="Trebuchet MS"/>
              </a:defRPr>
            </a:lvl1pPr>
            <a:lvl2pPr marL="0" lvl="1" indent="0" algn="r">
              <a:spcBef>
                <a:spcPts val="0"/>
              </a:spcBef>
              <a:spcAft>
                <a:spcPts val="0"/>
              </a:spcAft>
              <a:buNone/>
              <a:defRPr sz="1050">
                <a:solidFill>
                  <a:schemeClr val="dk2"/>
                </a:solidFill>
                <a:latin typeface="Trebuchet MS"/>
                <a:ea typeface="Trebuchet MS"/>
                <a:cs typeface="Trebuchet MS"/>
                <a:sym typeface="Trebuchet MS"/>
              </a:defRPr>
            </a:lvl2pPr>
            <a:lvl3pPr marL="0" lvl="2" indent="0" algn="r">
              <a:spcBef>
                <a:spcPts val="0"/>
              </a:spcBef>
              <a:spcAft>
                <a:spcPts val="0"/>
              </a:spcAft>
              <a:buNone/>
              <a:defRPr sz="1050">
                <a:solidFill>
                  <a:schemeClr val="dk2"/>
                </a:solidFill>
                <a:latin typeface="Trebuchet MS"/>
                <a:ea typeface="Trebuchet MS"/>
                <a:cs typeface="Trebuchet MS"/>
                <a:sym typeface="Trebuchet MS"/>
              </a:defRPr>
            </a:lvl3pPr>
            <a:lvl4pPr marL="0" lvl="3" indent="0" algn="r">
              <a:spcBef>
                <a:spcPts val="0"/>
              </a:spcBef>
              <a:spcAft>
                <a:spcPts val="0"/>
              </a:spcAft>
              <a:buNone/>
              <a:defRPr sz="1050">
                <a:solidFill>
                  <a:schemeClr val="dk2"/>
                </a:solidFill>
                <a:latin typeface="Trebuchet MS"/>
                <a:ea typeface="Trebuchet MS"/>
                <a:cs typeface="Trebuchet MS"/>
                <a:sym typeface="Trebuchet MS"/>
              </a:defRPr>
            </a:lvl4pPr>
            <a:lvl5pPr marL="0" lvl="4" indent="0" algn="r">
              <a:spcBef>
                <a:spcPts val="0"/>
              </a:spcBef>
              <a:spcAft>
                <a:spcPts val="0"/>
              </a:spcAft>
              <a:buNone/>
              <a:defRPr sz="1050">
                <a:solidFill>
                  <a:schemeClr val="dk2"/>
                </a:solidFill>
                <a:latin typeface="Trebuchet MS"/>
                <a:ea typeface="Trebuchet MS"/>
                <a:cs typeface="Trebuchet MS"/>
                <a:sym typeface="Trebuchet MS"/>
              </a:defRPr>
            </a:lvl5pPr>
            <a:lvl6pPr marL="0" lvl="5" indent="0" algn="r">
              <a:spcBef>
                <a:spcPts val="0"/>
              </a:spcBef>
              <a:spcAft>
                <a:spcPts val="0"/>
              </a:spcAft>
              <a:buNone/>
              <a:defRPr sz="1050">
                <a:solidFill>
                  <a:schemeClr val="dk2"/>
                </a:solidFill>
                <a:latin typeface="Trebuchet MS"/>
                <a:ea typeface="Trebuchet MS"/>
                <a:cs typeface="Trebuchet MS"/>
                <a:sym typeface="Trebuchet MS"/>
              </a:defRPr>
            </a:lvl6pPr>
            <a:lvl7pPr marL="0" lvl="6" indent="0" algn="r">
              <a:spcBef>
                <a:spcPts val="0"/>
              </a:spcBef>
              <a:spcAft>
                <a:spcPts val="0"/>
              </a:spcAft>
              <a:buNone/>
              <a:defRPr sz="1050">
                <a:solidFill>
                  <a:schemeClr val="dk2"/>
                </a:solidFill>
                <a:latin typeface="Trebuchet MS"/>
                <a:ea typeface="Trebuchet MS"/>
                <a:cs typeface="Trebuchet MS"/>
                <a:sym typeface="Trebuchet MS"/>
              </a:defRPr>
            </a:lvl7pPr>
            <a:lvl8pPr marL="0" lvl="7" indent="0" algn="r">
              <a:spcBef>
                <a:spcPts val="0"/>
              </a:spcBef>
              <a:spcAft>
                <a:spcPts val="0"/>
              </a:spcAft>
              <a:buNone/>
              <a:defRPr sz="1050">
                <a:solidFill>
                  <a:schemeClr val="dk2"/>
                </a:solidFill>
                <a:latin typeface="Trebuchet MS"/>
                <a:ea typeface="Trebuchet MS"/>
                <a:cs typeface="Trebuchet MS"/>
                <a:sym typeface="Trebuchet MS"/>
              </a:defRPr>
            </a:lvl8pPr>
            <a:lvl9pPr marL="0" lvl="8" indent="0" algn="r">
              <a:spcBef>
                <a:spcPts val="0"/>
              </a:spcBef>
              <a:spcAft>
                <a:spcPts val="0"/>
              </a:spcAft>
              <a:buNone/>
              <a:defRPr sz="1050">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a:off x="0" y="4953000"/>
            <a:ext cx="9141619"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a:off x="12" y="491507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0"/>
          <p:cNvSpPr>
            <a:spLocks noGrp="1"/>
          </p:cNvSpPr>
          <p:nvPr>
            <p:ph type="pic" idx="2"/>
          </p:nvPr>
        </p:nvSpPr>
        <p:spPr>
          <a:xfrm>
            <a:off x="12" y="0"/>
            <a:ext cx="9143989" cy="4915076"/>
          </a:xfrm>
          <a:prstGeom prst="rect">
            <a:avLst/>
          </a:prstGeom>
          <a:blipFill rotWithShape="1">
            <a:blip r:embed="rId2">
              <a:alphaModFix/>
            </a:blip>
            <a:stretch>
              <a:fillRect/>
            </a:stretch>
          </a:blipFill>
          <a:ln>
            <a:noFill/>
          </a:ln>
        </p:spPr>
        <p:txBody>
          <a:bodyPr spcFirstLastPara="1" wrap="square" lIns="457200" tIns="457200" rIns="0" bIns="45700" anchor="t" anchorCtr="0">
            <a:no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Google Shape;83;p10"/>
          <p:cNvSpPr txBox="1">
            <a:spLocks noGrp="1"/>
          </p:cNvSpPr>
          <p:nvPr>
            <p:ph type="body" idx="1"/>
          </p:nvPr>
        </p:nvSpPr>
        <p:spPr>
          <a:xfrm>
            <a:off x="822959" y="5907024"/>
            <a:ext cx="7589520" cy="594360"/>
          </a:xfrm>
          <a:prstGeom prst="rect">
            <a:avLst/>
          </a:prstGeom>
          <a:noFill/>
          <a:ln>
            <a:noFill/>
          </a:ln>
        </p:spPr>
        <p:txBody>
          <a:bodyPr spcFirstLastPara="1" wrap="square" lIns="91425" tIns="0" rIns="91425" bIns="0" anchor="t" anchorCtr="0">
            <a:no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1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00800"/>
            <a:ext cx="9144001"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6334315"/>
            <a:ext cx="9144001" cy="659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5" name="Google Shape;15;p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6" name="Google Shape;16;p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50" b="0" i="0" u="none" strike="noStrike" cap="none">
                <a:solidFill>
                  <a:srgbClr val="FFFFFF"/>
                </a:solidFill>
                <a:latin typeface="Trebuchet MS"/>
                <a:ea typeface="Trebuchet MS"/>
                <a:cs typeface="Trebuchet MS"/>
                <a:sym typeface="Trebuchet MS"/>
              </a:defRPr>
            </a:lvl1pPr>
            <a:lvl2pPr marL="0" marR="0" lvl="1" indent="0" algn="r" rtl="0">
              <a:spcBef>
                <a:spcPts val="0"/>
              </a:spcBef>
              <a:spcAft>
                <a:spcPts val="0"/>
              </a:spcAft>
              <a:buNone/>
              <a:defRPr sz="1050" b="0" i="0" u="none" strike="noStrike" cap="none">
                <a:solidFill>
                  <a:srgbClr val="FFFFFF"/>
                </a:solidFill>
                <a:latin typeface="Trebuchet MS"/>
                <a:ea typeface="Trebuchet MS"/>
                <a:cs typeface="Trebuchet MS"/>
                <a:sym typeface="Trebuchet MS"/>
              </a:defRPr>
            </a:lvl2pPr>
            <a:lvl3pPr marL="0" marR="0" lvl="2" indent="0" algn="r" rtl="0">
              <a:spcBef>
                <a:spcPts val="0"/>
              </a:spcBef>
              <a:spcAft>
                <a:spcPts val="0"/>
              </a:spcAft>
              <a:buNone/>
              <a:defRPr sz="1050" b="0" i="0" u="none" strike="noStrike" cap="none">
                <a:solidFill>
                  <a:srgbClr val="FFFFFF"/>
                </a:solidFill>
                <a:latin typeface="Trebuchet MS"/>
                <a:ea typeface="Trebuchet MS"/>
                <a:cs typeface="Trebuchet MS"/>
                <a:sym typeface="Trebuchet MS"/>
              </a:defRPr>
            </a:lvl3pPr>
            <a:lvl4pPr marL="0" marR="0" lvl="3" indent="0" algn="r" rtl="0">
              <a:spcBef>
                <a:spcPts val="0"/>
              </a:spcBef>
              <a:spcAft>
                <a:spcPts val="0"/>
              </a:spcAft>
              <a:buNone/>
              <a:defRPr sz="1050" b="0" i="0" u="none" strike="noStrike" cap="none">
                <a:solidFill>
                  <a:srgbClr val="FFFFFF"/>
                </a:solidFill>
                <a:latin typeface="Trebuchet MS"/>
                <a:ea typeface="Trebuchet MS"/>
                <a:cs typeface="Trebuchet MS"/>
                <a:sym typeface="Trebuchet MS"/>
              </a:defRPr>
            </a:lvl4pPr>
            <a:lvl5pPr marL="0" marR="0" lvl="4" indent="0" algn="r" rtl="0">
              <a:spcBef>
                <a:spcPts val="0"/>
              </a:spcBef>
              <a:spcAft>
                <a:spcPts val="0"/>
              </a:spcAft>
              <a:buNone/>
              <a:defRPr sz="1050" b="0" i="0" u="none" strike="noStrike" cap="none">
                <a:solidFill>
                  <a:srgbClr val="FFFFFF"/>
                </a:solidFill>
                <a:latin typeface="Trebuchet MS"/>
                <a:ea typeface="Trebuchet MS"/>
                <a:cs typeface="Trebuchet MS"/>
                <a:sym typeface="Trebuchet MS"/>
              </a:defRPr>
            </a:lvl5pPr>
            <a:lvl6pPr marL="0" marR="0" lvl="5" indent="0" algn="r" rtl="0">
              <a:spcBef>
                <a:spcPts val="0"/>
              </a:spcBef>
              <a:spcAft>
                <a:spcPts val="0"/>
              </a:spcAft>
              <a:buNone/>
              <a:defRPr sz="1050" b="0" i="0" u="none" strike="noStrike" cap="none">
                <a:solidFill>
                  <a:srgbClr val="FFFFFF"/>
                </a:solidFill>
                <a:latin typeface="Trebuchet MS"/>
                <a:ea typeface="Trebuchet MS"/>
                <a:cs typeface="Trebuchet MS"/>
                <a:sym typeface="Trebuchet MS"/>
              </a:defRPr>
            </a:lvl6pPr>
            <a:lvl7pPr marL="0" marR="0" lvl="6" indent="0" algn="r" rtl="0">
              <a:spcBef>
                <a:spcPts val="0"/>
              </a:spcBef>
              <a:spcAft>
                <a:spcPts val="0"/>
              </a:spcAft>
              <a:buNone/>
              <a:defRPr sz="1050" b="0" i="0" u="none" strike="noStrike" cap="none">
                <a:solidFill>
                  <a:srgbClr val="FFFFFF"/>
                </a:solidFill>
                <a:latin typeface="Trebuchet MS"/>
                <a:ea typeface="Trebuchet MS"/>
                <a:cs typeface="Trebuchet MS"/>
                <a:sym typeface="Trebuchet MS"/>
              </a:defRPr>
            </a:lvl7pPr>
            <a:lvl8pPr marL="0" marR="0" lvl="7" indent="0" algn="r" rtl="0">
              <a:spcBef>
                <a:spcPts val="0"/>
              </a:spcBef>
              <a:spcAft>
                <a:spcPts val="0"/>
              </a:spcAft>
              <a:buNone/>
              <a:defRPr sz="1050" b="0" i="0" u="none" strike="noStrike" cap="none">
                <a:solidFill>
                  <a:srgbClr val="FFFFFF"/>
                </a:solidFill>
                <a:latin typeface="Trebuchet MS"/>
                <a:ea typeface="Trebuchet MS"/>
                <a:cs typeface="Trebuchet MS"/>
                <a:sym typeface="Trebuchet MS"/>
              </a:defRPr>
            </a:lvl8pPr>
            <a:lvl9pPr marL="0" marR="0" lvl="8" indent="0" algn="r" rtl="0">
              <a:spcBef>
                <a:spcPts val="0"/>
              </a:spcBef>
              <a:spcAft>
                <a:spcPts val="0"/>
              </a:spcAft>
              <a:buNone/>
              <a:defRPr sz="1050" b="0" i="0" u="none" strike="noStrike" cap="none">
                <a:solidFill>
                  <a:srgbClr val="FFFFF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
          <p:cNvCxnSpPr/>
          <p:nvPr/>
        </p:nvCxnSpPr>
        <p:spPr>
          <a:xfrm>
            <a:off x="895149" y="1737845"/>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980902" y="838200"/>
            <a:ext cx="7387936" cy="2299299"/>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262626"/>
              </a:buClr>
              <a:buSzPts val="3300"/>
              <a:buFont typeface="Calibri"/>
              <a:buNone/>
            </a:pPr>
            <a:r>
              <a:rPr lang="en-US" sz="3300" b="1">
                <a:latin typeface="Calibri"/>
                <a:ea typeface="Calibri"/>
                <a:cs typeface="Calibri"/>
                <a:sym typeface="Calibri"/>
              </a:rPr>
              <a:t>Maharaja Agrasen Institute of Technology</a:t>
            </a:r>
            <a:br>
              <a:rPr lang="en-US" sz="3300" b="1">
                <a:latin typeface="Calibri"/>
                <a:ea typeface="Calibri"/>
                <a:cs typeface="Calibri"/>
                <a:sym typeface="Calibri"/>
              </a:rPr>
            </a:br>
            <a:r>
              <a:rPr lang="en-US" sz="3300" b="1">
                <a:latin typeface="Calibri"/>
                <a:ea typeface="Calibri"/>
                <a:cs typeface="Calibri"/>
                <a:sym typeface="Calibri"/>
              </a:rPr>
              <a:t>ETCS 211</a:t>
            </a:r>
            <a:br>
              <a:rPr lang="en-US" sz="3300" b="1">
                <a:latin typeface="Calibri"/>
                <a:ea typeface="Calibri"/>
                <a:cs typeface="Calibri"/>
                <a:sym typeface="Calibri"/>
              </a:rPr>
            </a:br>
            <a:br>
              <a:rPr lang="en-US" sz="3300" b="1">
                <a:latin typeface="Calibri"/>
                <a:ea typeface="Calibri"/>
                <a:cs typeface="Calibri"/>
                <a:sym typeface="Calibri"/>
              </a:rPr>
            </a:br>
            <a:r>
              <a:rPr lang="en-US" sz="3300" b="1">
                <a:latin typeface="Calibri"/>
                <a:ea typeface="Calibri"/>
                <a:cs typeface="Calibri"/>
                <a:sym typeface="Calibri"/>
              </a:rPr>
              <a:t>Computer Graphics &amp; Multimedia</a:t>
            </a:r>
            <a:br>
              <a:rPr lang="en-US" sz="3000" b="1">
                <a:latin typeface="Calibri"/>
                <a:ea typeface="Calibri"/>
                <a:cs typeface="Calibri"/>
                <a:sym typeface="Calibri"/>
              </a:rPr>
            </a:br>
            <a:r>
              <a:rPr lang="en-US" sz="3000"/>
              <a:t>UNIT 1</a:t>
            </a:r>
            <a:endParaRPr sz="3000"/>
          </a:p>
        </p:txBody>
      </p:sp>
      <p:sp>
        <p:nvSpPr>
          <p:cNvPr id="112" name="Google Shape;112;p15"/>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2100"/>
              <a:buNone/>
            </a:pPr>
            <a:r>
              <a:rPr lang="en-US" sz="2100" b="1">
                <a:solidFill>
                  <a:schemeClr val="dk1"/>
                </a:solidFill>
              </a:rPr>
              <a:t>3D TRANSFORMATIONS</a:t>
            </a:r>
            <a:endParaRPr/>
          </a:p>
        </p:txBody>
      </p:sp>
      <p:sp>
        <p:nvSpPr>
          <p:cNvPr id="113" name="Google Shape;113;p1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114" name="Google Shape;114;p1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4"/>
          <p:cNvSpPr txBox="1">
            <a:spLocks noGrp="1"/>
          </p:cNvSpPr>
          <p:nvPr>
            <p:ph type="sldNum" idx="12"/>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[6]-</a:t>
            </a:r>
            <a:fld id="{00000000-1234-1234-1234-123412341234}" type="slidenum">
              <a:rPr lang="en-US">
                <a:solidFill>
                  <a:srgbClr val="888888"/>
                </a:solidFill>
              </a:rPr>
              <a:t>10</a:t>
            </a:fld>
            <a:endParaRPr>
              <a:solidFill>
                <a:srgbClr val="888888"/>
              </a:solidFill>
            </a:endParaRPr>
          </a:p>
        </p:txBody>
      </p:sp>
      <p:pic>
        <p:nvPicPr>
          <p:cNvPr id="271" name="Google Shape;271;p24"/>
          <p:cNvPicPr preferRelativeResize="0"/>
          <p:nvPr/>
        </p:nvPicPr>
        <p:blipFill rotWithShape="1">
          <a:blip r:embed="rId3">
            <a:alphaModFix/>
          </a:blip>
          <a:srcRect/>
          <a:stretch/>
        </p:blipFill>
        <p:spPr>
          <a:xfrm>
            <a:off x="1447800" y="1066800"/>
            <a:ext cx="7315200" cy="1509713"/>
          </a:xfrm>
          <a:prstGeom prst="rect">
            <a:avLst/>
          </a:prstGeom>
          <a:noFill/>
          <a:ln>
            <a:noFill/>
          </a:ln>
        </p:spPr>
      </p:pic>
      <p:pic>
        <p:nvPicPr>
          <p:cNvPr id="272" name="Google Shape;272;p24"/>
          <p:cNvPicPr preferRelativeResize="0"/>
          <p:nvPr/>
        </p:nvPicPr>
        <p:blipFill rotWithShape="1">
          <a:blip r:embed="rId4">
            <a:alphaModFix/>
          </a:blip>
          <a:srcRect/>
          <a:stretch/>
        </p:blipFill>
        <p:spPr>
          <a:xfrm>
            <a:off x="1447800" y="3124200"/>
            <a:ext cx="7315200" cy="2684463"/>
          </a:xfrm>
          <a:prstGeom prst="rect">
            <a:avLst/>
          </a:prstGeom>
          <a:noFill/>
          <a:ln>
            <a:noFill/>
          </a:ln>
        </p:spPr>
      </p:pic>
      <p:sp>
        <p:nvSpPr>
          <p:cNvPr id="273" name="Google Shape;273;p24"/>
          <p:cNvSpPr/>
          <p:nvPr/>
        </p:nvSpPr>
        <p:spPr>
          <a:xfrm>
            <a:off x="1371600" y="0"/>
            <a:ext cx="7543800" cy="914400"/>
          </a:xfrm>
          <a:prstGeom prst="rect">
            <a:avLst/>
          </a:prstGeom>
          <a:noFill/>
          <a:ln>
            <a:noFill/>
          </a:ln>
        </p:spPr>
        <p:txBody>
          <a:bodyPr spcFirstLastPara="1" wrap="square" lIns="92075" tIns="46025" rIns="92075" bIns="46025" anchor="ctr" anchorCtr="0">
            <a:noAutofit/>
          </a:bodyPr>
          <a:lstStyle/>
          <a:p>
            <a:pPr marL="0" marR="0" lvl="0" indent="0" algn="l" rtl="0">
              <a:lnSpc>
                <a:spcPct val="70000"/>
              </a:lnSpc>
              <a:spcBef>
                <a:spcPts val="0"/>
              </a:spcBef>
              <a:spcAft>
                <a:spcPts val="0"/>
              </a:spcAft>
              <a:buClr>
                <a:schemeClr val="dk1"/>
              </a:buClr>
              <a:buSzPts val="4000"/>
              <a:buFont typeface="Noto Sans Symbols"/>
              <a:buNone/>
            </a:pPr>
            <a:r>
              <a:rPr lang="en-US" sz="4000" b="1">
                <a:solidFill>
                  <a:schemeClr val="dk1"/>
                </a:solidFill>
                <a:latin typeface="Arial Narrow"/>
                <a:ea typeface="Arial Narrow"/>
                <a:cs typeface="Arial Narrow"/>
                <a:sym typeface="Arial Narrow"/>
              </a:rPr>
              <a:t>Rotation About a Pivot Point</a:t>
            </a:r>
            <a:endParaRPr/>
          </a:p>
        </p:txBody>
      </p:sp>
      <p:sp>
        <p:nvSpPr>
          <p:cNvPr id="274" name="Google Shape;274;p2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5"/>
          <p:cNvSpPr txBox="1">
            <a:spLocks noGrp="1"/>
          </p:cNvSpPr>
          <p:nvPr>
            <p:ph type="sldNum" idx="12"/>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[6]-</a:t>
            </a:r>
            <a:fld id="{00000000-1234-1234-1234-123412341234}" type="slidenum">
              <a:rPr lang="en-US">
                <a:solidFill>
                  <a:srgbClr val="888888"/>
                </a:solidFill>
              </a:rPr>
              <a:t>11</a:t>
            </a:fld>
            <a:endParaRPr>
              <a:solidFill>
                <a:srgbClr val="888888"/>
              </a:solidFill>
            </a:endParaRPr>
          </a:p>
        </p:txBody>
      </p:sp>
      <p:cxnSp>
        <p:nvCxnSpPr>
          <p:cNvPr id="280" name="Google Shape;280;p25"/>
          <p:cNvCxnSpPr/>
          <p:nvPr/>
        </p:nvCxnSpPr>
        <p:spPr>
          <a:xfrm>
            <a:off x="914400" y="4302125"/>
            <a:ext cx="2667000" cy="0"/>
          </a:xfrm>
          <a:prstGeom prst="straightConnector1">
            <a:avLst/>
          </a:prstGeom>
          <a:noFill/>
          <a:ln w="25400" cap="flat" cmpd="sng">
            <a:solidFill>
              <a:schemeClr val="dk1"/>
            </a:solidFill>
            <a:prstDash val="solid"/>
            <a:round/>
            <a:headEnd type="none" w="sm" len="sm"/>
            <a:tailEnd type="stealth" w="med" len="med"/>
          </a:ln>
        </p:spPr>
      </p:cxnSp>
      <p:cxnSp>
        <p:nvCxnSpPr>
          <p:cNvPr id="281" name="Google Shape;281;p25"/>
          <p:cNvCxnSpPr/>
          <p:nvPr/>
        </p:nvCxnSpPr>
        <p:spPr>
          <a:xfrm rot="10800000">
            <a:off x="914400" y="1863725"/>
            <a:ext cx="0" cy="2438400"/>
          </a:xfrm>
          <a:prstGeom prst="straightConnector1">
            <a:avLst/>
          </a:prstGeom>
          <a:noFill/>
          <a:ln w="25400" cap="flat" cmpd="sng">
            <a:solidFill>
              <a:schemeClr val="dk1"/>
            </a:solidFill>
            <a:prstDash val="solid"/>
            <a:round/>
            <a:headEnd type="none" w="sm" len="sm"/>
            <a:tailEnd type="stealth" w="med" len="med"/>
          </a:ln>
        </p:spPr>
      </p:cxnSp>
      <p:sp>
        <p:nvSpPr>
          <p:cNvPr id="282" name="Google Shape;282;p25"/>
          <p:cNvSpPr/>
          <p:nvPr/>
        </p:nvSpPr>
        <p:spPr>
          <a:xfrm>
            <a:off x="914400" y="2930525"/>
            <a:ext cx="992188" cy="1373188"/>
          </a:xfrm>
          <a:custGeom>
            <a:avLst/>
            <a:gdLst/>
            <a:ahLst/>
            <a:cxnLst/>
            <a:rect l="l" t="t" r="r" b="b"/>
            <a:pathLst>
              <a:path w="625" h="865" extrusionOk="0">
                <a:moveTo>
                  <a:pt x="0" y="864"/>
                </a:moveTo>
                <a:lnTo>
                  <a:pt x="624" y="864"/>
                </a:lnTo>
                <a:lnTo>
                  <a:pt x="336" y="0"/>
                </a:lnTo>
                <a:lnTo>
                  <a:pt x="0" y="864"/>
                </a:lnTo>
              </a:path>
            </a:pathLst>
          </a:custGeom>
          <a:noFill/>
          <a:ln w="12700"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83" name="Google Shape;283;p25"/>
          <p:cNvSpPr/>
          <p:nvPr/>
        </p:nvSpPr>
        <p:spPr>
          <a:xfrm>
            <a:off x="914400" y="1863725"/>
            <a:ext cx="2135188" cy="2439988"/>
          </a:xfrm>
          <a:custGeom>
            <a:avLst/>
            <a:gdLst/>
            <a:ahLst/>
            <a:cxnLst/>
            <a:rect l="l" t="t" r="r" b="b"/>
            <a:pathLst>
              <a:path w="1345" h="1537" extrusionOk="0">
                <a:moveTo>
                  <a:pt x="0" y="1536"/>
                </a:moveTo>
                <a:lnTo>
                  <a:pt x="1344" y="1536"/>
                </a:lnTo>
                <a:lnTo>
                  <a:pt x="723" y="0"/>
                </a:lnTo>
                <a:lnTo>
                  <a:pt x="0" y="1536"/>
                </a:lnTo>
              </a:path>
            </a:pathLst>
          </a:custGeom>
          <a:noFill/>
          <a:ln w="12700"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284" name="Google Shape;284;p25"/>
          <p:cNvPicPr preferRelativeResize="0"/>
          <p:nvPr/>
        </p:nvPicPr>
        <p:blipFill rotWithShape="1">
          <a:blip r:embed="rId3">
            <a:alphaModFix/>
          </a:blip>
          <a:srcRect/>
          <a:stretch/>
        </p:blipFill>
        <p:spPr>
          <a:xfrm>
            <a:off x="7162800" y="2209800"/>
            <a:ext cx="1782763" cy="1295400"/>
          </a:xfrm>
          <a:prstGeom prst="rect">
            <a:avLst/>
          </a:prstGeom>
          <a:solidFill>
            <a:schemeClr val="dk2"/>
          </a:solidFill>
          <a:ln>
            <a:noFill/>
          </a:ln>
        </p:spPr>
      </p:pic>
      <p:cxnSp>
        <p:nvCxnSpPr>
          <p:cNvPr id="285" name="Google Shape;285;p25"/>
          <p:cNvCxnSpPr/>
          <p:nvPr/>
        </p:nvCxnSpPr>
        <p:spPr>
          <a:xfrm>
            <a:off x="4114800" y="4302125"/>
            <a:ext cx="2971800" cy="0"/>
          </a:xfrm>
          <a:prstGeom prst="straightConnector1">
            <a:avLst/>
          </a:prstGeom>
          <a:noFill/>
          <a:ln w="25400" cap="flat" cmpd="sng">
            <a:solidFill>
              <a:schemeClr val="dk1"/>
            </a:solidFill>
            <a:prstDash val="solid"/>
            <a:round/>
            <a:headEnd type="none" w="sm" len="sm"/>
            <a:tailEnd type="stealth" w="med" len="med"/>
          </a:ln>
        </p:spPr>
      </p:cxnSp>
      <p:cxnSp>
        <p:nvCxnSpPr>
          <p:cNvPr id="286" name="Google Shape;286;p25"/>
          <p:cNvCxnSpPr/>
          <p:nvPr/>
        </p:nvCxnSpPr>
        <p:spPr>
          <a:xfrm rot="10800000">
            <a:off x="4114800" y="1863725"/>
            <a:ext cx="0" cy="2438400"/>
          </a:xfrm>
          <a:prstGeom prst="straightConnector1">
            <a:avLst/>
          </a:prstGeom>
          <a:noFill/>
          <a:ln w="25400" cap="flat" cmpd="sng">
            <a:solidFill>
              <a:schemeClr val="dk1"/>
            </a:solidFill>
            <a:prstDash val="solid"/>
            <a:round/>
            <a:headEnd type="none" w="sm" len="sm"/>
            <a:tailEnd type="stealth" w="med" len="med"/>
          </a:ln>
        </p:spPr>
      </p:cxnSp>
      <p:sp>
        <p:nvSpPr>
          <p:cNvPr id="287" name="Google Shape;287;p25"/>
          <p:cNvSpPr/>
          <p:nvPr/>
        </p:nvSpPr>
        <p:spPr>
          <a:xfrm>
            <a:off x="4114800" y="2930525"/>
            <a:ext cx="992188" cy="1373188"/>
          </a:xfrm>
          <a:custGeom>
            <a:avLst/>
            <a:gdLst/>
            <a:ahLst/>
            <a:cxnLst/>
            <a:rect l="l" t="t" r="r" b="b"/>
            <a:pathLst>
              <a:path w="625" h="865" extrusionOk="0">
                <a:moveTo>
                  <a:pt x="0" y="864"/>
                </a:moveTo>
                <a:lnTo>
                  <a:pt x="624" y="864"/>
                </a:lnTo>
                <a:lnTo>
                  <a:pt x="336" y="0"/>
                </a:lnTo>
                <a:lnTo>
                  <a:pt x="0" y="864"/>
                </a:lnTo>
              </a:path>
            </a:pathLst>
          </a:custGeom>
          <a:noFill/>
          <a:ln w="12700"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88" name="Google Shape;288;p25"/>
          <p:cNvSpPr/>
          <p:nvPr/>
        </p:nvSpPr>
        <p:spPr>
          <a:xfrm>
            <a:off x="4114800" y="3540125"/>
            <a:ext cx="2439988" cy="763588"/>
          </a:xfrm>
          <a:custGeom>
            <a:avLst/>
            <a:gdLst/>
            <a:ahLst/>
            <a:cxnLst/>
            <a:rect l="l" t="t" r="r" b="b"/>
            <a:pathLst>
              <a:path w="1537" h="481" extrusionOk="0">
                <a:moveTo>
                  <a:pt x="0" y="480"/>
                </a:moveTo>
                <a:lnTo>
                  <a:pt x="1536" y="480"/>
                </a:lnTo>
                <a:lnTo>
                  <a:pt x="827" y="0"/>
                </a:lnTo>
                <a:lnTo>
                  <a:pt x="0" y="480"/>
                </a:lnTo>
              </a:path>
            </a:pathLst>
          </a:custGeom>
          <a:noFill/>
          <a:ln w="12700"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289" name="Google Shape;289;p25"/>
          <p:cNvPicPr preferRelativeResize="0"/>
          <p:nvPr/>
        </p:nvPicPr>
        <p:blipFill rotWithShape="1">
          <a:blip r:embed="rId4">
            <a:alphaModFix/>
          </a:blip>
          <a:srcRect/>
          <a:stretch/>
        </p:blipFill>
        <p:spPr>
          <a:xfrm>
            <a:off x="3144838" y="5983288"/>
            <a:ext cx="1122362" cy="584200"/>
          </a:xfrm>
          <a:prstGeom prst="rect">
            <a:avLst/>
          </a:prstGeom>
          <a:noFill/>
          <a:ln>
            <a:noFill/>
          </a:ln>
        </p:spPr>
      </p:pic>
      <p:sp>
        <p:nvSpPr>
          <p:cNvPr id="290" name="Google Shape;290;p25"/>
          <p:cNvSpPr/>
          <p:nvPr/>
        </p:nvSpPr>
        <p:spPr>
          <a:xfrm>
            <a:off x="1279525" y="4514850"/>
            <a:ext cx="1233488" cy="457200"/>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Uniform</a:t>
            </a:r>
            <a:endParaRPr/>
          </a:p>
        </p:txBody>
      </p:sp>
      <p:sp>
        <p:nvSpPr>
          <p:cNvPr id="291" name="Google Shape;291;p25"/>
          <p:cNvSpPr/>
          <p:nvPr/>
        </p:nvSpPr>
        <p:spPr>
          <a:xfrm>
            <a:off x="4556125" y="4514850"/>
            <a:ext cx="1860550" cy="457200"/>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Non-Uniform</a:t>
            </a:r>
            <a:endParaRPr/>
          </a:p>
        </p:txBody>
      </p:sp>
      <p:pic>
        <p:nvPicPr>
          <p:cNvPr id="292" name="Google Shape;292;p25"/>
          <p:cNvPicPr preferRelativeResize="0"/>
          <p:nvPr/>
        </p:nvPicPr>
        <p:blipFill rotWithShape="1">
          <a:blip r:embed="rId5">
            <a:alphaModFix/>
          </a:blip>
          <a:srcRect/>
          <a:stretch/>
        </p:blipFill>
        <p:spPr>
          <a:xfrm>
            <a:off x="6726238" y="5983288"/>
            <a:ext cx="1095375" cy="569912"/>
          </a:xfrm>
          <a:prstGeom prst="rect">
            <a:avLst/>
          </a:prstGeom>
          <a:noFill/>
          <a:ln>
            <a:noFill/>
          </a:ln>
        </p:spPr>
      </p:pic>
      <p:pic>
        <p:nvPicPr>
          <p:cNvPr id="293" name="Google Shape;293;p25"/>
          <p:cNvPicPr preferRelativeResize="0"/>
          <p:nvPr/>
        </p:nvPicPr>
        <p:blipFill rotWithShape="1">
          <a:blip r:embed="rId6">
            <a:alphaModFix/>
          </a:blip>
          <a:srcRect/>
          <a:stretch/>
        </p:blipFill>
        <p:spPr>
          <a:xfrm>
            <a:off x="609600" y="5410200"/>
            <a:ext cx="1909763" cy="696913"/>
          </a:xfrm>
          <a:prstGeom prst="rect">
            <a:avLst/>
          </a:prstGeom>
          <a:solidFill>
            <a:schemeClr val="dk2"/>
          </a:solidFill>
          <a:ln>
            <a:noFill/>
          </a:ln>
        </p:spPr>
      </p:pic>
      <p:sp>
        <p:nvSpPr>
          <p:cNvPr id="294" name="Google Shape;294;p25"/>
          <p:cNvSpPr txBox="1"/>
          <p:nvPr/>
        </p:nvSpPr>
        <p:spPr>
          <a:xfrm>
            <a:off x="898525" y="2514600"/>
            <a:ext cx="7683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(x,y)</a:t>
            </a:r>
            <a:endParaRPr/>
          </a:p>
        </p:txBody>
      </p:sp>
      <p:sp>
        <p:nvSpPr>
          <p:cNvPr id="295" name="Google Shape;295;p25"/>
          <p:cNvSpPr txBox="1"/>
          <p:nvPr/>
        </p:nvSpPr>
        <p:spPr>
          <a:xfrm>
            <a:off x="1812925" y="1447800"/>
            <a:ext cx="9715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(x’,y’)</a:t>
            </a:r>
            <a:endParaRPr/>
          </a:p>
        </p:txBody>
      </p:sp>
      <p:sp>
        <p:nvSpPr>
          <p:cNvPr id="296" name="Google Shape;296;p25"/>
          <p:cNvSpPr txBox="1"/>
          <p:nvPr/>
        </p:nvSpPr>
        <p:spPr>
          <a:xfrm>
            <a:off x="4251325" y="2590800"/>
            <a:ext cx="7683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(x,y)</a:t>
            </a:r>
            <a:endParaRPr/>
          </a:p>
        </p:txBody>
      </p:sp>
      <p:sp>
        <p:nvSpPr>
          <p:cNvPr id="297" name="Google Shape;297;p25"/>
          <p:cNvSpPr txBox="1"/>
          <p:nvPr/>
        </p:nvSpPr>
        <p:spPr>
          <a:xfrm>
            <a:off x="5334000" y="3159125"/>
            <a:ext cx="9715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(x’,y’)</a:t>
            </a:r>
            <a:endParaRPr/>
          </a:p>
        </p:txBody>
      </p:sp>
      <p:sp>
        <p:nvSpPr>
          <p:cNvPr id="298" name="Google Shape;298;p25"/>
          <p:cNvSpPr/>
          <p:nvPr/>
        </p:nvSpPr>
        <p:spPr>
          <a:xfrm>
            <a:off x="1358900" y="76200"/>
            <a:ext cx="7543800" cy="914400"/>
          </a:xfrm>
          <a:prstGeom prst="rect">
            <a:avLst/>
          </a:prstGeom>
          <a:noFill/>
          <a:ln>
            <a:noFill/>
          </a:ln>
        </p:spPr>
        <p:txBody>
          <a:bodyPr spcFirstLastPara="1" wrap="square" lIns="92075" tIns="46025" rIns="92075" bIns="46025" anchor="ctr" anchorCtr="0">
            <a:noAutofit/>
          </a:bodyPr>
          <a:lstStyle/>
          <a:p>
            <a:pPr marL="0" marR="0" lvl="0" indent="0" algn="l" rtl="0">
              <a:lnSpc>
                <a:spcPct val="70000"/>
              </a:lnSpc>
              <a:spcBef>
                <a:spcPts val="0"/>
              </a:spcBef>
              <a:spcAft>
                <a:spcPts val="0"/>
              </a:spcAft>
              <a:buClr>
                <a:schemeClr val="dk1"/>
              </a:buClr>
              <a:buSzPts val="4000"/>
              <a:buFont typeface="Noto Sans Symbols"/>
              <a:buNone/>
            </a:pPr>
            <a:r>
              <a:rPr lang="en-US" sz="4000" b="1">
                <a:solidFill>
                  <a:schemeClr val="dk1"/>
                </a:solidFill>
                <a:latin typeface="Arial Narrow"/>
                <a:ea typeface="Arial Narrow"/>
                <a:cs typeface="Arial Narrow"/>
                <a:sym typeface="Arial Narrow"/>
              </a:rPr>
              <a:t>Scaling About the Origin</a:t>
            </a:r>
            <a:endParaRPr/>
          </a:p>
        </p:txBody>
      </p:sp>
      <p:sp>
        <p:nvSpPr>
          <p:cNvPr id="299" name="Google Shape;299;p25"/>
          <p:cNvSpPr txBox="1"/>
          <p:nvPr/>
        </p:nvSpPr>
        <p:spPr>
          <a:xfrm>
            <a:off x="2895600" y="5562600"/>
            <a:ext cx="5764213"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The parameters s</a:t>
            </a:r>
            <a:r>
              <a:rPr lang="en-US" sz="1800" baseline="-25000">
                <a:solidFill>
                  <a:schemeClr val="dk1"/>
                </a:solidFill>
                <a:latin typeface="Trebuchet MS"/>
                <a:ea typeface="Trebuchet MS"/>
                <a:cs typeface="Trebuchet MS"/>
                <a:sym typeface="Trebuchet MS"/>
              </a:rPr>
              <a:t>x</a:t>
            </a:r>
            <a:r>
              <a:rPr lang="en-US" sz="1800">
                <a:solidFill>
                  <a:schemeClr val="dk1"/>
                </a:solidFill>
                <a:latin typeface="Trebuchet MS"/>
                <a:ea typeface="Trebuchet MS"/>
                <a:cs typeface="Trebuchet MS"/>
                <a:sym typeface="Trebuchet MS"/>
              </a:rPr>
              <a:t>, s</a:t>
            </a:r>
            <a:r>
              <a:rPr lang="en-US" sz="1800" baseline="-25000">
                <a:solidFill>
                  <a:schemeClr val="dk1"/>
                </a:solidFill>
                <a:latin typeface="Trebuchet MS"/>
                <a:ea typeface="Trebuchet MS"/>
                <a:cs typeface="Trebuchet MS"/>
                <a:sym typeface="Trebuchet MS"/>
              </a:rPr>
              <a:t>y</a:t>
            </a:r>
            <a:r>
              <a:rPr lang="en-US" sz="1800">
                <a:solidFill>
                  <a:schemeClr val="dk1"/>
                </a:solidFill>
                <a:latin typeface="Trebuchet MS"/>
                <a:ea typeface="Trebuchet MS"/>
                <a:cs typeface="Trebuchet MS"/>
                <a:sym typeface="Trebuchet MS"/>
              </a:rPr>
              <a:t> are called </a:t>
            </a:r>
            <a:r>
              <a:rPr lang="en-US" sz="1800" i="1">
                <a:solidFill>
                  <a:schemeClr val="dk1"/>
                </a:solidFill>
                <a:latin typeface="Trebuchet MS"/>
                <a:ea typeface="Trebuchet MS"/>
                <a:cs typeface="Trebuchet MS"/>
                <a:sym typeface="Trebuchet MS"/>
              </a:rPr>
              <a:t>scale factors</a:t>
            </a:r>
            <a:r>
              <a:rPr lang="en-US" sz="1800">
                <a:solidFill>
                  <a:schemeClr val="dk1"/>
                </a:solidFill>
                <a:latin typeface="Trebuchet MS"/>
                <a:ea typeface="Trebuchet MS"/>
                <a:cs typeface="Trebuchet MS"/>
                <a:sym typeface="Trebuchet MS"/>
              </a:rPr>
              <a:t>. </a:t>
            </a:r>
            <a:endParaRPr/>
          </a:p>
        </p:txBody>
      </p:sp>
      <p:sp>
        <p:nvSpPr>
          <p:cNvPr id="300" name="Google Shape;300;p2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6"/>
          <p:cNvSpPr txBox="1">
            <a:spLocks noGrp="1"/>
          </p:cNvSpPr>
          <p:nvPr>
            <p:ph type="sldNum" idx="12"/>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[6]-</a:t>
            </a:r>
            <a:fld id="{00000000-1234-1234-1234-123412341234}" type="slidenum">
              <a:rPr lang="en-US">
                <a:solidFill>
                  <a:srgbClr val="888888"/>
                </a:solidFill>
              </a:rPr>
              <a:t>12</a:t>
            </a:fld>
            <a:endParaRPr>
              <a:solidFill>
                <a:srgbClr val="888888"/>
              </a:solidFill>
            </a:endParaRPr>
          </a:p>
        </p:txBody>
      </p:sp>
      <p:pic>
        <p:nvPicPr>
          <p:cNvPr id="306" name="Google Shape;306;p26"/>
          <p:cNvPicPr preferRelativeResize="0"/>
          <p:nvPr/>
        </p:nvPicPr>
        <p:blipFill rotWithShape="1">
          <a:blip r:embed="rId3">
            <a:alphaModFix/>
          </a:blip>
          <a:srcRect/>
          <a:stretch/>
        </p:blipFill>
        <p:spPr>
          <a:xfrm>
            <a:off x="914400" y="2178050"/>
            <a:ext cx="8229600" cy="2822575"/>
          </a:xfrm>
          <a:prstGeom prst="rect">
            <a:avLst/>
          </a:prstGeom>
          <a:noFill/>
          <a:ln>
            <a:noFill/>
          </a:ln>
        </p:spPr>
      </p:pic>
      <p:sp>
        <p:nvSpPr>
          <p:cNvPr id="307" name="Google Shape;307;p26"/>
          <p:cNvSpPr/>
          <p:nvPr/>
        </p:nvSpPr>
        <p:spPr>
          <a:xfrm>
            <a:off x="1371600" y="0"/>
            <a:ext cx="7543800" cy="914400"/>
          </a:xfrm>
          <a:prstGeom prst="rect">
            <a:avLst/>
          </a:prstGeom>
          <a:noFill/>
          <a:ln>
            <a:noFill/>
          </a:ln>
        </p:spPr>
        <p:txBody>
          <a:bodyPr spcFirstLastPara="1" wrap="square" lIns="92075" tIns="46025" rIns="92075" bIns="46025" anchor="ctr" anchorCtr="0">
            <a:noAutofit/>
          </a:bodyPr>
          <a:lstStyle/>
          <a:p>
            <a:pPr marL="0" marR="0" lvl="0" indent="0" algn="l" rtl="0">
              <a:lnSpc>
                <a:spcPct val="70000"/>
              </a:lnSpc>
              <a:spcBef>
                <a:spcPts val="0"/>
              </a:spcBef>
              <a:spcAft>
                <a:spcPts val="0"/>
              </a:spcAft>
              <a:buClr>
                <a:schemeClr val="dk1"/>
              </a:buClr>
              <a:buSzPts val="4000"/>
              <a:buFont typeface="Noto Sans Symbols"/>
              <a:buNone/>
            </a:pPr>
            <a:r>
              <a:rPr lang="en-US" sz="4000" b="1">
                <a:solidFill>
                  <a:schemeClr val="dk1"/>
                </a:solidFill>
                <a:latin typeface="Arial Narrow"/>
                <a:ea typeface="Arial Narrow"/>
                <a:cs typeface="Arial Narrow"/>
                <a:sym typeface="Arial Narrow"/>
              </a:rPr>
              <a:t>Scaling About the Origin</a:t>
            </a:r>
            <a:endParaRPr/>
          </a:p>
        </p:txBody>
      </p:sp>
      <p:sp>
        <p:nvSpPr>
          <p:cNvPr id="308" name="Google Shape;308;p2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7"/>
          <p:cNvSpPr txBox="1">
            <a:spLocks noGrp="1"/>
          </p:cNvSpPr>
          <p:nvPr>
            <p:ph type="sldNum" idx="12"/>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[6]-</a:t>
            </a:r>
            <a:fld id="{00000000-1234-1234-1234-123412341234}" type="slidenum">
              <a:rPr lang="en-US">
                <a:solidFill>
                  <a:srgbClr val="888888"/>
                </a:solidFill>
              </a:rPr>
              <a:t>13</a:t>
            </a:fld>
            <a:endParaRPr>
              <a:solidFill>
                <a:srgbClr val="888888"/>
              </a:solidFill>
            </a:endParaRPr>
          </a:p>
        </p:txBody>
      </p:sp>
      <p:cxnSp>
        <p:nvCxnSpPr>
          <p:cNvPr id="314" name="Google Shape;314;p27"/>
          <p:cNvCxnSpPr/>
          <p:nvPr/>
        </p:nvCxnSpPr>
        <p:spPr>
          <a:xfrm>
            <a:off x="685800" y="4419600"/>
            <a:ext cx="2971800" cy="0"/>
          </a:xfrm>
          <a:prstGeom prst="straightConnector1">
            <a:avLst/>
          </a:prstGeom>
          <a:noFill/>
          <a:ln w="25400" cap="flat" cmpd="sng">
            <a:solidFill>
              <a:schemeClr val="dk1"/>
            </a:solidFill>
            <a:prstDash val="solid"/>
            <a:round/>
            <a:headEnd type="none" w="sm" len="sm"/>
            <a:tailEnd type="stealth" w="med" len="med"/>
          </a:ln>
        </p:spPr>
      </p:cxnSp>
      <p:cxnSp>
        <p:nvCxnSpPr>
          <p:cNvPr id="315" name="Google Shape;315;p27"/>
          <p:cNvCxnSpPr/>
          <p:nvPr/>
        </p:nvCxnSpPr>
        <p:spPr>
          <a:xfrm rot="10800000">
            <a:off x="685800" y="1981200"/>
            <a:ext cx="0" cy="2438400"/>
          </a:xfrm>
          <a:prstGeom prst="straightConnector1">
            <a:avLst/>
          </a:prstGeom>
          <a:noFill/>
          <a:ln w="25400" cap="flat" cmpd="sng">
            <a:solidFill>
              <a:schemeClr val="dk1"/>
            </a:solidFill>
            <a:prstDash val="solid"/>
            <a:round/>
            <a:headEnd type="none" w="sm" len="sm"/>
            <a:tailEnd type="stealth" w="med" len="med"/>
          </a:ln>
        </p:spPr>
      </p:cxnSp>
      <p:sp>
        <p:nvSpPr>
          <p:cNvPr id="316" name="Google Shape;316;p27"/>
          <p:cNvSpPr/>
          <p:nvPr/>
        </p:nvSpPr>
        <p:spPr>
          <a:xfrm>
            <a:off x="1387475" y="2184400"/>
            <a:ext cx="992188" cy="1373188"/>
          </a:xfrm>
          <a:custGeom>
            <a:avLst/>
            <a:gdLst/>
            <a:ahLst/>
            <a:cxnLst/>
            <a:rect l="l" t="t" r="r" b="b"/>
            <a:pathLst>
              <a:path w="625" h="865" extrusionOk="0">
                <a:moveTo>
                  <a:pt x="0" y="864"/>
                </a:moveTo>
                <a:lnTo>
                  <a:pt x="624" y="864"/>
                </a:lnTo>
                <a:lnTo>
                  <a:pt x="336" y="0"/>
                </a:lnTo>
                <a:lnTo>
                  <a:pt x="0" y="864"/>
                </a:lnTo>
              </a:path>
            </a:pathLst>
          </a:custGeom>
          <a:noFill/>
          <a:ln w="12700"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17" name="Google Shape;317;p27"/>
          <p:cNvSpPr/>
          <p:nvPr/>
        </p:nvSpPr>
        <p:spPr>
          <a:xfrm>
            <a:off x="1387475" y="2794000"/>
            <a:ext cx="2439988" cy="763588"/>
          </a:xfrm>
          <a:custGeom>
            <a:avLst/>
            <a:gdLst/>
            <a:ahLst/>
            <a:cxnLst/>
            <a:rect l="l" t="t" r="r" b="b"/>
            <a:pathLst>
              <a:path w="1537" h="481" extrusionOk="0">
                <a:moveTo>
                  <a:pt x="0" y="480"/>
                </a:moveTo>
                <a:lnTo>
                  <a:pt x="1536" y="480"/>
                </a:lnTo>
                <a:lnTo>
                  <a:pt x="827" y="0"/>
                </a:lnTo>
                <a:lnTo>
                  <a:pt x="0" y="480"/>
                </a:lnTo>
              </a:path>
            </a:pathLst>
          </a:custGeom>
          <a:noFill/>
          <a:ln w="12700"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18" name="Google Shape;318;p27"/>
          <p:cNvSpPr/>
          <p:nvPr/>
        </p:nvSpPr>
        <p:spPr>
          <a:xfrm>
            <a:off x="914400" y="3463925"/>
            <a:ext cx="1133475" cy="457200"/>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a:t>
            </a:r>
            <a:r>
              <a:rPr lang="en-US" sz="1800" baseline="-25000">
                <a:solidFill>
                  <a:schemeClr val="dk1"/>
                </a:solidFill>
                <a:latin typeface="Trebuchet MS"/>
                <a:ea typeface="Trebuchet MS"/>
                <a:cs typeface="Trebuchet MS"/>
                <a:sym typeface="Trebuchet MS"/>
              </a:rPr>
              <a:t>f</a:t>
            </a:r>
            <a:r>
              <a:rPr lang="en-US" sz="1800">
                <a:solidFill>
                  <a:schemeClr val="dk1"/>
                </a:solidFill>
                <a:latin typeface="Trebuchet MS"/>
                <a:ea typeface="Trebuchet MS"/>
                <a:cs typeface="Trebuchet MS"/>
                <a:sym typeface="Trebuchet MS"/>
              </a:rPr>
              <a:t> , y</a:t>
            </a:r>
            <a:r>
              <a:rPr lang="en-US" sz="1800" baseline="-25000">
                <a:solidFill>
                  <a:schemeClr val="dk1"/>
                </a:solidFill>
                <a:latin typeface="Trebuchet MS"/>
                <a:ea typeface="Trebuchet MS"/>
                <a:cs typeface="Trebuchet MS"/>
                <a:sym typeface="Trebuchet MS"/>
              </a:rPr>
              <a:t>f</a:t>
            </a:r>
            <a:r>
              <a:rPr lang="en-US" sz="1800">
                <a:solidFill>
                  <a:schemeClr val="dk1"/>
                </a:solidFill>
                <a:latin typeface="Trebuchet MS"/>
                <a:ea typeface="Trebuchet MS"/>
                <a:cs typeface="Trebuchet MS"/>
                <a:sym typeface="Trebuchet MS"/>
              </a:rPr>
              <a:t> )</a:t>
            </a:r>
            <a:endParaRPr/>
          </a:p>
        </p:txBody>
      </p:sp>
      <p:pic>
        <p:nvPicPr>
          <p:cNvPr id="319" name="Google Shape;319;p27"/>
          <p:cNvPicPr preferRelativeResize="0"/>
          <p:nvPr/>
        </p:nvPicPr>
        <p:blipFill rotWithShape="1">
          <a:blip r:embed="rId3">
            <a:alphaModFix/>
          </a:blip>
          <a:srcRect/>
          <a:stretch/>
        </p:blipFill>
        <p:spPr>
          <a:xfrm>
            <a:off x="2408238" y="4800600"/>
            <a:ext cx="4006850" cy="1393825"/>
          </a:xfrm>
          <a:prstGeom prst="rect">
            <a:avLst/>
          </a:prstGeom>
          <a:solidFill>
            <a:schemeClr val="dk2"/>
          </a:solidFill>
          <a:ln>
            <a:noFill/>
          </a:ln>
        </p:spPr>
      </p:pic>
      <p:sp>
        <p:nvSpPr>
          <p:cNvPr id="320" name="Google Shape;320;p27"/>
          <p:cNvSpPr txBox="1"/>
          <p:nvPr/>
        </p:nvSpPr>
        <p:spPr>
          <a:xfrm>
            <a:off x="1431925" y="1752600"/>
            <a:ext cx="7683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(x,y)</a:t>
            </a:r>
            <a:endParaRPr/>
          </a:p>
        </p:txBody>
      </p:sp>
      <p:sp>
        <p:nvSpPr>
          <p:cNvPr id="321" name="Google Shape;321;p27"/>
          <p:cNvSpPr txBox="1"/>
          <p:nvPr/>
        </p:nvSpPr>
        <p:spPr>
          <a:xfrm>
            <a:off x="2422525" y="2362200"/>
            <a:ext cx="9715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(x’,y’)</a:t>
            </a:r>
            <a:endParaRPr/>
          </a:p>
        </p:txBody>
      </p:sp>
      <p:sp>
        <p:nvSpPr>
          <p:cNvPr id="322" name="Google Shape;322;p27"/>
          <p:cNvSpPr txBox="1"/>
          <p:nvPr/>
        </p:nvSpPr>
        <p:spPr>
          <a:xfrm>
            <a:off x="4038600" y="1524000"/>
            <a:ext cx="4984750" cy="1565275"/>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 Translate the fixed point to origin</a:t>
            </a:r>
            <a:endParaRPr/>
          </a:p>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 Scale with respect to the origin</a:t>
            </a:r>
            <a:endParaRPr/>
          </a:p>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Translate the fixed point to its original</a:t>
            </a:r>
            <a:endParaRPr/>
          </a:p>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  position.</a:t>
            </a:r>
            <a:endParaRPr/>
          </a:p>
        </p:txBody>
      </p:sp>
      <p:sp>
        <p:nvSpPr>
          <p:cNvPr id="323" name="Google Shape;323;p27"/>
          <p:cNvSpPr/>
          <p:nvPr/>
        </p:nvSpPr>
        <p:spPr>
          <a:xfrm>
            <a:off x="1371600" y="0"/>
            <a:ext cx="7543800" cy="914400"/>
          </a:xfrm>
          <a:prstGeom prst="rect">
            <a:avLst/>
          </a:prstGeom>
          <a:noFill/>
          <a:ln>
            <a:noFill/>
          </a:ln>
        </p:spPr>
        <p:txBody>
          <a:bodyPr spcFirstLastPara="1" wrap="square" lIns="92075" tIns="46025" rIns="92075" bIns="46025" anchor="ctr" anchorCtr="0">
            <a:noAutofit/>
          </a:bodyPr>
          <a:lstStyle/>
          <a:p>
            <a:pPr marL="0" marR="0" lvl="0" indent="0" algn="l" rtl="0">
              <a:lnSpc>
                <a:spcPct val="70000"/>
              </a:lnSpc>
              <a:spcBef>
                <a:spcPts val="0"/>
              </a:spcBef>
              <a:spcAft>
                <a:spcPts val="0"/>
              </a:spcAft>
              <a:buClr>
                <a:schemeClr val="dk1"/>
              </a:buClr>
              <a:buSzPts val="4000"/>
              <a:buFont typeface="Noto Sans Symbols"/>
              <a:buNone/>
            </a:pPr>
            <a:r>
              <a:rPr lang="en-US" sz="4000" b="1">
                <a:solidFill>
                  <a:schemeClr val="dk1"/>
                </a:solidFill>
                <a:latin typeface="Arial Narrow"/>
                <a:ea typeface="Arial Narrow"/>
                <a:cs typeface="Arial Narrow"/>
                <a:sym typeface="Arial Narrow"/>
              </a:rPr>
              <a:t>Scaling About a Fixed Point</a:t>
            </a:r>
            <a:endParaRPr/>
          </a:p>
        </p:txBody>
      </p:sp>
      <p:sp>
        <p:nvSpPr>
          <p:cNvPr id="324" name="Google Shape;324;p2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8"/>
          <p:cNvSpPr txBox="1">
            <a:spLocks noGrp="1"/>
          </p:cNvSpPr>
          <p:nvPr>
            <p:ph type="title"/>
          </p:nvPr>
        </p:nvSpPr>
        <p:spPr>
          <a:xfrm>
            <a:off x="1268658" y="-555916"/>
            <a:ext cx="6348412" cy="132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800"/>
              <a:buFont typeface="Calibri"/>
              <a:buNone/>
            </a:pPr>
            <a:r>
              <a:rPr lang="en-US">
                <a:solidFill>
                  <a:schemeClr val="dk1"/>
                </a:solidFill>
              </a:rPr>
              <a:t>Reflections</a:t>
            </a:r>
            <a:endParaRPr/>
          </a:p>
        </p:txBody>
      </p:sp>
      <p:sp>
        <p:nvSpPr>
          <p:cNvPr id="330" name="Google Shape;330;p28"/>
          <p:cNvSpPr txBox="1">
            <a:spLocks noGrp="1"/>
          </p:cNvSpPr>
          <p:nvPr>
            <p:ph type="sldNum" idx="12"/>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[6]-</a:t>
            </a:r>
            <a:fld id="{00000000-1234-1234-1234-123412341234}" type="slidenum">
              <a:rPr lang="en-US">
                <a:solidFill>
                  <a:srgbClr val="888888"/>
                </a:solidFill>
              </a:rPr>
              <a:t>14</a:t>
            </a:fld>
            <a:endParaRPr>
              <a:solidFill>
                <a:srgbClr val="888888"/>
              </a:solidFill>
            </a:endParaRPr>
          </a:p>
        </p:txBody>
      </p:sp>
      <p:cxnSp>
        <p:nvCxnSpPr>
          <p:cNvPr id="331" name="Google Shape;331;p28"/>
          <p:cNvCxnSpPr/>
          <p:nvPr/>
        </p:nvCxnSpPr>
        <p:spPr>
          <a:xfrm>
            <a:off x="1219200" y="3581400"/>
            <a:ext cx="7086600" cy="0"/>
          </a:xfrm>
          <a:prstGeom prst="straightConnector1">
            <a:avLst/>
          </a:prstGeom>
          <a:noFill/>
          <a:ln w="57150" cap="flat" cmpd="sng">
            <a:solidFill>
              <a:schemeClr val="dk1"/>
            </a:solidFill>
            <a:prstDash val="solid"/>
            <a:round/>
            <a:headEnd type="none" w="med" len="med"/>
            <a:tailEnd type="triangle" w="med" len="med"/>
          </a:ln>
        </p:spPr>
      </p:cxnSp>
      <p:cxnSp>
        <p:nvCxnSpPr>
          <p:cNvPr id="332" name="Google Shape;332;p28"/>
          <p:cNvCxnSpPr/>
          <p:nvPr/>
        </p:nvCxnSpPr>
        <p:spPr>
          <a:xfrm rot="10800000">
            <a:off x="4495800" y="762000"/>
            <a:ext cx="0" cy="5791200"/>
          </a:xfrm>
          <a:prstGeom prst="straightConnector1">
            <a:avLst/>
          </a:prstGeom>
          <a:noFill/>
          <a:ln w="57150" cap="flat" cmpd="sng">
            <a:solidFill>
              <a:schemeClr val="dk1"/>
            </a:solidFill>
            <a:prstDash val="solid"/>
            <a:round/>
            <a:headEnd type="none" w="med" len="med"/>
            <a:tailEnd type="stealth" w="med" len="med"/>
          </a:ln>
        </p:spPr>
      </p:cxnSp>
      <p:grpSp>
        <p:nvGrpSpPr>
          <p:cNvPr id="333" name="Google Shape;333;p28"/>
          <p:cNvGrpSpPr/>
          <p:nvPr/>
        </p:nvGrpSpPr>
        <p:grpSpPr>
          <a:xfrm>
            <a:off x="5715000" y="1371600"/>
            <a:ext cx="1676400" cy="1905000"/>
            <a:chOff x="3840" y="720"/>
            <a:chExt cx="1056" cy="1200"/>
          </a:xfrm>
        </p:grpSpPr>
        <p:sp>
          <p:nvSpPr>
            <p:cNvPr id="334" name="Google Shape;334;p28"/>
            <p:cNvSpPr/>
            <p:nvPr/>
          </p:nvSpPr>
          <p:spPr>
            <a:xfrm>
              <a:off x="3840" y="1632"/>
              <a:ext cx="1056" cy="288"/>
            </a:xfrm>
            <a:prstGeom prst="flowChartManualOperation">
              <a:avLst/>
            </a:prstGeom>
            <a:solidFill>
              <a:srgbClr val="FF99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a:solidFill>
                  <a:schemeClr val="dk1"/>
                </a:solidFill>
                <a:latin typeface="Trebuchet MS"/>
                <a:ea typeface="Trebuchet MS"/>
                <a:cs typeface="Trebuchet MS"/>
                <a:sym typeface="Trebuchet MS"/>
              </a:endParaRPr>
            </a:p>
          </p:txBody>
        </p:sp>
        <p:sp>
          <p:nvSpPr>
            <p:cNvPr id="335" name="Google Shape;335;p28"/>
            <p:cNvSpPr/>
            <p:nvPr/>
          </p:nvSpPr>
          <p:spPr>
            <a:xfrm>
              <a:off x="3984" y="720"/>
              <a:ext cx="432" cy="816"/>
            </a:xfrm>
            <a:prstGeom prst="rtTriangle">
              <a:avLst/>
            </a:prstGeom>
            <a:solidFill>
              <a:srgbClr val="66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a:solidFill>
                  <a:schemeClr val="dk1"/>
                </a:solidFill>
                <a:latin typeface="Trebuchet MS"/>
                <a:ea typeface="Trebuchet MS"/>
                <a:cs typeface="Trebuchet MS"/>
                <a:sym typeface="Trebuchet MS"/>
              </a:endParaRPr>
            </a:p>
          </p:txBody>
        </p:sp>
        <p:sp>
          <p:nvSpPr>
            <p:cNvPr id="336" name="Google Shape;336;p28"/>
            <p:cNvSpPr/>
            <p:nvPr/>
          </p:nvSpPr>
          <p:spPr>
            <a:xfrm>
              <a:off x="4080" y="1536"/>
              <a:ext cx="96" cy="9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a:solidFill>
                  <a:schemeClr val="dk1"/>
                </a:solidFill>
                <a:latin typeface="Trebuchet MS"/>
                <a:ea typeface="Trebuchet MS"/>
                <a:cs typeface="Trebuchet MS"/>
                <a:sym typeface="Trebuchet MS"/>
              </a:endParaRPr>
            </a:p>
          </p:txBody>
        </p:sp>
      </p:grpSp>
      <p:grpSp>
        <p:nvGrpSpPr>
          <p:cNvPr id="337" name="Google Shape;337;p28"/>
          <p:cNvGrpSpPr/>
          <p:nvPr/>
        </p:nvGrpSpPr>
        <p:grpSpPr>
          <a:xfrm flipH="1">
            <a:off x="1752600" y="1371600"/>
            <a:ext cx="1676400" cy="1905000"/>
            <a:chOff x="3840" y="720"/>
            <a:chExt cx="1056" cy="1200"/>
          </a:xfrm>
        </p:grpSpPr>
        <p:sp>
          <p:nvSpPr>
            <p:cNvPr id="338" name="Google Shape;338;p28"/>
            <p:cNvSpPr/>
            <p:nvPr/>
          </p:nvSpPr>
          <p:spPr>
            <a:xfrm>
              <a:off x="3840" y="1632"/>
              <a:ext cx="1056" cy="288"/>
            </a:xfrm>
            <a:prstGeom prst="flowChartManualOperation">
              <a:avLst/>
            </a:prstGeom>
            <a:solidFill>
              <a:srgbClr val="FF99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a:solidFill>
                  <a:schemeClr val="dk1"/>
                </a:solidFill>
                <a:latin typeface="Trebuchet MS"/>
                <a:ea typeface="Trebuchet MS"/>
                <a:cs typeface="Trebuchet MS"/>
                <a:sym typeface="Trebuchet MS"/>
              </a:endParaRPr>
            </a:p>
          </p:txBody>
        </p:sp>
        <p:sp>
          <p:nvSpPr>
            <p:cNvPr id="339" name="Google Shape;339;p28"/>
            <p:cNvSpPr/>
            <p:nvPr/>
          </p:nvSpPr>
          <p:spPr>
            <a:xfrm>
              <a:off x="3984" y="720"/>
              <a:ext cx="432" cy="816"/>
            </a:xfrm>
            <a:prstGeom prst="rtTriangle">
              <a:avLst/>
            </a:prstGeom>
            <a:solidFill>
              <a:srgbClr val="66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a:solidFill>
                  <a:schemeClr val="dk1"/>
                </a:solidFill>
                <a:latin typeface="Trebuchet MS"/>
                <a:ea typeface="Trebuchet MS"/>
                <a:cs typeface="Trebuchet MS"/>
                <a:sym typeface="Trebuchet MS"/>
              </a:endParaRPr>
            </a:p>
          </p:txBody>
        </p:sp>
        <p:sp>
          <p:nvSpPr>
            <p:cNvPr id="340" name="Google Shape;340;p28"/>
            <p:cNvSpPr/>
            <p:nvPr/>
          </p:nvSpPr>
          <p:spPr>
            <a:xfrm>
              <a:off x="4080" y="1536"/>
              <a:ext cx="96" cy="9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a:solidFill>
                  <a:schemeClr val="dk1"/>
                </a:solidFill>
                <a:latin typeface="Trebuchet MS"/>
                <a:ea typeface="Trebuchet MS"/>
                <a:cs typeface="Trebuchet MS"/>
                <a:sym typeface="Trebuchet MS"/>
              </a:endParaRPr>
            </a:p>
          </p:txBody>
        </p:sp>
      </p:grpSp>
      <p:grpSp>
        <p:nvGrpSpPr>
          <p:cNvPr id="341" name="Google Shape;341;p28"/>
          <p:cNvGrpSpPr/>
          <p:nvPr/>
        </p:nvGrpSpPr>
        <p:grpSpPr>
          <a:xfrm rot="10800000">
            <a:off x="1752600" y="3886200"/>
            <a:ext cx="1676400" cy="1905000"/>
            <a:chOff x="3840" y="720"/>
            <a:chExt cx="1056" cy="1200"/>
          </a:xfrm>
        </p:grpSpPr>
        <p:sp>
          <p:nvSpPr>
            <p:cNvPr id="342" name="Google Shape;342;p28"/>
            <p:cNvSpPr/>
            <p:nvPr/>
          </p:nvSpPr>
          <p:spPr>
            <a:xfrm>
              <a:off x="3840" y="1632"/>
              <a:ext cx="1056" cy="288"/>
            </a:xfrm>
            <a:prstGeom prst="flowChartManualOperation">
              <a:avLst/>
            </a:prstGeom>
            <a:solidFill>
              <a:srgbClr val="FF99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a:solidFill>
                  <a:schemeClr val="dk1"/>
                </a:solidFill>
                <a:latin typeface="Trebuchet MS"/>
                <a:ea typeface="Trebuchet MS"/>
                <a:cs typeface="Trebuchet MS"/>
                <a:sym typeface="Trebuchet MS"/>
              </a:endParaRPr>
            </a:p>
          </p:txBody>
        </p:sp>
        <p:sp>
          <p:nvSpPr>
            <p:cNvPr id="343" name="Google Shape;343;p28"/>
            <p:cNvSpPr/>
            <p:nvPr/>
          </p:nvSpPr>
          <p:spPr>
            <a:xfrm>
              <a:off x="3984" y="720"/>
              <a:ext cx="432" cy="816"/>
            </a:xfrm>
            <a:prstGeom prst="rtTriangle">
              <a:avLst/>
            </a:prstGeom>
            <a:solidFill>
              <a:srgbClr val="66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a:solidFill>
                  <a:schemeClr val="dk1"/>
                </a:solidFill>
                <a:latin typeface="Trebuchet MS"/>
                <a:ea typeface="Trebuchet MS"/>
                <a:cs typeface="Trebuchet MS"/>
                <a:sym typeface="Trebuchet MS"/>
              </a:endParaRPr>
            </a:p>
          </p:txBody>
        </p:sp>
        <p:sp>
          <p:nvSpPr>
            <p:cNvPr id="344" name="Google Shape;344;p28"/>
            <p:cNvSpPr/>
            <p:nvPr/>
          </p:nvSpPr>
          <p:spPr>
            <a:xfrm>
              <a:off x="4080" y="1536"/>
              <a:ext cx="96" cy="9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a:solidFill>
                  <a:schemeClr val="dk1"/>
                </a:solidFill>
                <a:latin typeface="Trebuchet MS"/>
                <a:ea typeface="Trebuchet MS"/>
                <a:cs typeface="Trebuchet MS"/>
                <a:sym typeface="Trebuchet MS"/>
              </a:endParaRPr>
            </a:p>
          </p:txBody>
        </p:sp>
      </p:grpSp>
      <p:grpSp>
        <p:nvGrpSpPr>
          <p:cNvPr id="345" name="Google Shape;345;p28"/>
          <p:cNvGrpSpPr/>
          <p:nvPr/>
        </p:nvGrpSpPr>
        <p:grpSpPr>
          <a:xfrm rot="10800000" flipH="1">
            <a:off x="5715000" y="3886200"/>
            <a:ext cx="1676400" cy="1905000"/>
            <a:chOff x="3840" y="720"/>
            <a:chExt cx="1056" cy="1200"/>
          </a:xfrm>
        </p:grpSpPr>
        <p:sp>
          <p:nvSpPr>
            <p:cNvPr id="346" name="Google Shape;346;p28"/>
            <p:cNvSpPr/>
            <p:nvPr/>
          </p:nvSpPr>
          <p:spPr>
            <a:xfrm>
              <a:off x="3840" y="1632"/>
              <a:ext cx="1056" cy="288"/>
            </a:xfrm>
            <a:prstGeom prst="flowChartManualOperation">
              <a:avLst/>
            </a:prstGeom>
            <a:solidFill>
              <a:srgbClr val="FF99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a:solidFill>
                  <a:schemeClr val="dk1"/>
                </a:solidFill>
                <a:latin typeface="Trebuchet MS"/>
                <a:ea typeface="Trebuchet MS"/>
                <a:cs typeface="Trebuchet MS"/>
                <a:sym typeface="Trebuchet MS"/>
              </a:endParaRPr>
            </a:p>
          </p:txBody>
        </p:sp>
        <p:sp>
          <p:nvSpPr>
            <p:cNvPr id="347" name="Google Shape;347;p28"/>
            <p:cNvSpPr/>
            <p:nvPr/>
          </p:nvSpPr>
          <p:spPr>
            <a:xfrm>
              <a:off x="3984" y="720"/>
              <a:ext cx="432" cy="816"/>
            </a:xfrm>
            <a:prstGeom prst="rtTriangle">
              <a:avLst/>
            </a:prstGeom>
            <a:solidFill>
              <a:srgbClr val="66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a:solidFill>
                  <a:schemeClr val="dk1"/>
                </a:solidFill>
                <a:latin typeface="Trebuchet MS"/>
                <a:ea typeface="Trebuchet MS"/>
                <a:cs typeface="Trebuchet MS"/>
                <a:sym typeface="Trebuchet MS"/>
              </a:endParaRPr>
            </a:p>
          </p:txBody>
        </p:sp>
        <p:sp>
          <p:nvSpPr>
            <p:cNvPr id="348" name="Google Shape;348;p28"/>
            <p:cNvSpPr/>
            <p:nvPr/>
          </p:nvSpPr>
          <p:spPr>
            <a:xfrm>
              <a:off x="4080" y="1536"/>
              <a:ext cx="96" cy="9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a:solidFill>
                  <a:schemeClr val="dk1"/>
                </a:solidFill>
                <a:latin typeface="Trebuchet MS"/>
                <a:ea typeface="Trebuchet MS"/>
                <a:cs typeface="Trebuchet MS"/>
                <a:sym typeface="Trebuchet MS"/>
              </a:endParaRPr>
            </a:p>
          </p:txBody>
        </p:sp>
      </p:grpSp>
      <p:sp>
        <p:nvSpPr>
          <p:cNvPr id="349" name="Google Shape;349;p28"/>
          <p:cNvSpPr txBox="1"/>
          <p:nvPr/>
        </p:nvSpPr>
        <p:spPr>
          <a:xfrm>
            <a:off x="6613525" y="1108075"/>
            <a:ext cx="995363" cy="822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Initial</a:t>
            </a:r>
            <a:endParaRPr/>
          </a:p>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Object</a:t>
            </a:r>
            <a:endParaRPr/>
          </a:p>
        </p:txBody>
      </p:sp>
      <p:sp>
        <p:nvSpPr>
          <p:cNvPr id="350" name="Google Shape;350;p28"/>
          <p:cNvSpPr txBox="1"/>
          <p:nvPr/>
        </p:nvSpPr>
        <p:spPr>
          <a:xfrm>
            <a:off x="6553200" y="5029200"/>
            <a:ext cx="2432050" cy="944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Reflection about x</a:t>
            </a:r>
            <a:endParaRPr/>
          </a:p>
          <a:p>
            <a:pPr marL="0" marR="0" lvl="0" indent="0" algn="l" rtl="0">
              <a:spcBef>
                <a:spcPts val="0"/>
              </a:spcBef>
              <a:spcAft>
                <a:spcPts val="0"/>
              </a:spcAft>
              <a:buClr>
                <a:schemeClr val="dk1"/>
              </a:buClr>
              <a:buSzPts val="3200"/>
              <a:buFont typeface="Noto Sans Symbols"/>
              <a:buNone/>
            </a:pPr>
            <a:r>
              <a:rPr lang="en-US" sz="3200" i="1">
                <a:solidFill>
                  <a:schemeClr val="dk1"/>
                </a:solidFill>
                <a:latin typeface="Trebuchet MS"/>
                <a:ea typeface="Trebuchet MS"/>
                <a:cs typeface="Trebuchet MS"/>
                <a:sym typeface="Trebuchet MS"/>
              </a:rPr>
              <a:t> y</a:t>
            </a:r>
            <a:r>
              <a:rPr lang="en-US" sz="3200">
                <a:solidFill>
                  <a:schemeClr val="dk1"/>
                </a:solidFill>
                <a:latin typeface="Trebuchet MS"/>
                <a:ea typeface="Trebuchet MS"/>
                <a:cs typeface="Trebuchet MS"/>
                <a:sym typeface="Trebuchet MS"/>
              </a:rPr>
              <a:t>′ = − </a:t>
            </a:r>
            <a:r>
              <a:rPr lang="en-US" sz="3200" i="1">
                <a:solidFill>
                  <a:schemeClr val="dk1"/>
                </a:solidFill>
                <a:latin typeface="Trebuchet MS"/>
                <a:ea typeface="Trebuchet MS"/>
                <a:cs typeface="Trebuchet MS"/>
                <a:sym typeface="Trebuchet MS"/>
              </a:rPr>
              <a:t>y</a:t>
            </a:r>
            <a:endParaRPr sz="1800">
              <a:solidFill>
                <a:schemeClr val="dk1"/>
              </a:solidFill>
              <a:latin typeface="Trebuchet MS"/>
              <a:ea typeface="Trebuchet MS"/>
              <a:cs typeface="Trebuchet MS"/>
              <a:sym typeface="Trebuchet MS"/>
            </a:endParaRPr>
          </a:p>
        </p:txBody>
      </p:sp>
      <p:sp>
        <p:nvSpPr>
          <p:cNvPr id="351" name="Google Shape;351;p28"/>
          <p:cNvSpPr txBox="1"/>
          <p:nvPr/>
        </p:nvSpPr>
        <p:spPr>
          <a:xfrm>
            <a:off x="8366125" y="3295650"/>
            <a:ext cx="387350" cy="5794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200"/>
              <a:buFont typeface="Noto Sans Symbols"/>
              <a:buNone/>
            </a:pPr>
            <a:r>
              <a:rPr lang="en-US" sz="3200" b="1" i="1">
                <a:solidFill>
                  <a:schemeClr val="dk1"/>
                </a:solidFill>
                <a:latin typeface="Trebuchet MS"/>
                <a:ea typeface="Trebuchet MS"/>
                <a:cs typeface="Trebuchet MS"/>
                <a:sym typeface="Trebuchet MS"/>
              </a:rPr>
              <a:t>x</a:t>
            </a:r>
            <a:endParaRPr/>
          </a:p>
        </p:txBody>
      </p:sp>
      <p:sp>
        <p:nvSpPr>
          <p:cNvPr id="352" name="Google Shape;352;p28"/>
          <p:cNvSpPr txBox="1"/>
          <p:nvPr/>
        </p:nvSpPr>
        <p:spPr>
          <a:xfrm>
            <a:off x="4648200" y="381000"/>
            <a:ext cx="441325" cy="5794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200"/>
              <a:buFont typeface="Noto Sans Symbols"/>
              <a:buNone/>
            </a:pPr>
            <a:r>
              <a:rPr lang="en-US" sz="3200" b="1" i="1">
                <a:solidFill>
                  <a:schemeClr val="dk1"/>
                </a:solidFill>
                <a:latin typeface="Trebuchet MS"/>
                <a:ea typeface="Trebuchet MS"/>
                <a:cs typeface="Trebuchet MS"/>
                <a:sym typeface="Trebuchet MS"/>
              </a:rPr>
              <a:t>y</a:t>
            </a:r>
            <a:endParaRPr/>
          </a:p>
        </p:txBody>
      </p:sp>
      <p:sp>
        <p:nvSpPr>
          <p:cNvPr id="353" name="Google Shape;353;p28"/>
          <p:cNvSpPr txBox="1"/>
          <p:nvPr/>
        </p:nvSpPr>
        <p:spPr>
          <a:xfrm>
            <a:off x="304800" y="4495800"/>
            <a:ext cx="2432050" cy="17970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Reflection about</a:t>
            </a:r>
            <a:endParaRPr/>
          </a:p>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origin</a:t>
            </a:r>
            <a:endParaRPr/>
          </a:p>
          <a:p>
            <a:pPr marL="0" marR="0" lvl="0" indent="0" algn="l" rtl="0">
              <a:spcBef>
                <a:spcPts val="0"/>
              </a:spcBef>
              <a:spcAft>
                <a:spcPts val="0"/>
              </a:spcAft>
              <a:buClr>
                <a:schemeClr val="dk1"/>
              </a:buClr>
              <a:buSzPts val="3200"/>
              <a:buFont typeface="Noto Sans Symbols"/>
              <a:buNone/>
            </a:pPr>
            <a:r>
              <a:rPr lang="en-US" sz="3200" i="1">
                <a:solidFill>
                  <a:schemeClr val="dk1"/>
                </a:solidFill>
                <a:latin typeface="Trebuchet MS"/>
                <a:ea typeface="Trebuchet MS"/>
                <a:cs typeface="Trebuchet MS"/>
                <a:sym typeface="Trebuchet MS"/>
              </a:rPr>
              <a:t> x</a:t>
            </a:r>
            <a:r>
              <a:rPr lang="en-US" sz="3200">
                <a:solidFill>
                  <a:schemeClr val="dk1"/>
                </a:solidFill>
                <a:latin typeface="Trebuchet MS"/>
                <a:ea typeface="Trebuchet MS"/>
                <a:cs typeface="Trebuchet MS"/>
                <a:sym typeface="Trebuchet MS"/>
              </a:rPr>
              <a:t>′ = − </a:t>
            </a:r>
            <a:r>
              <a:rPr lang="en-US" sz="3200" i="1">
                <a:solidFill>
                  <a:schemeClr val="dk1"/>
                </a:solidFill>
                <a:latin typeface="Trebuchet MS"/>
                <a:ea typeface="Trebuchet MS"/>
                <a:cs typeface="Trebuchet MS"/>
                <a:sym typeface="Trebuchet MS"/>
              </a:rPr>
              <a:t>x</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3200"/>
              <a:buFont typeface="Noto Sans Symbols"/>
              <a:buNone/>
            </a:pPr>
            <a:r>
              <a:rPr lang="en-US" sz="3200" i="1">
                <a:solidFill>
                  <a:schemeClr val="dk1"/>
                </a:solidFill>
                <a:latin typeface="Trebuchet MS"/>
                <a:ea typeface="Trebuchet MS"/>
                <a:cs typeface="Trebuchet MS"/>
                <a:sym typeface="Trebuchet MS"/>
              </a:rPr>
              <a:t> y</a:t>
            </a:r>
            <a:r>
              <a:rPr lang="en-US" sz="3200">
                <a:solidFill>
                  <a:schemeClr val="dk1"/>
                </a:solidFill>
                <a:latin typeface="Trebuchet MS"/>
                <a:ea typeface="Trebuchet MS"/>
                <a:cs typeface="Trebuchet MS"/>
                <a:sym typeface="Trebuchet MS"/>
              </a:rPr>
              <a:t>′ = − </a:t>
            </a:r>
            <a:r>
              <a:rPr lang="en-US" sz="3200" i="1">
                <a:solidFill>
                  <a:schemeClr val="dk1"/>
                </a:solidFill>
                <a:latin typeface="Trebuchet MS"/>
                <a:ea typeface="Trebuchet MS"/>
                <a:cs typeface="Trebuchet MS"/>
                <a:sym typeface="Trebuchet MS"/>
              </a:rPr>
              <a:t>y</a:t>
            </a:r>
            <a:endParaRPr/>
          </a:p>
        </p:txBody>
      </p:sp>
      <p:sp>
        <p:nvSpPr>
          <p:cNvPr id="354" name="Google Shape;354;p28"/>
          <p:cNvSpPr txBox="1"/>
          <p:nvPr/>
        </p:nvSpPr>
        <p:spPr>
          <a:xfrm>
            <a:off x="304800" y="1143000"/>
            <a:ext cx="2432050" cy="944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Reflection about y</a:t>
            </a:r>
            <a:endParaRPr/>
          </a:p>
          <a:p>
            <a:pPr marL="0" marR="0" lvl="0" indent="0" algn="l" rtl="0">
              <a:spcBef>
                <a:spcPts val="0"/>
              </a:spcBef>
              <a:spcAft>
                <a:spcPts val="0"/>
              </a:spcAft>
              <a:buClr>
                <a:schemeClr val="dk1"/>
              </a:buClr>
              <a:buSzPts val="3200"/>
              <a:buFont typeface="Noto Sans Symbols"/>
              <a:buNone/>
            </a:pPr>
            <a:r>
              <a:rPr lang="en-US" sz="3200" i="1">
                <a:solidFill>
                  <a:schemeClr val="dk1"/>
                </a:solidFill>
                <a:latin typeface="Trebuchet MS"/>
                <a:ea typeface="Trebuchet MS"/>
                <a:cs typeface="Trebuchet MS"/>
                <a:sym typeface="Trebuchet MS"/>
              </a:rPr>
              <a:t> x</a:t>
            </a:r>
            <a:r>
              <a:rPr lang="en-US" sz="3200">
                <a:solidFill>
                  <a:schemeClr val="dk1"/>
                </a:solidFill>
                <a:latin typeface="Trebuchet MS"/>
                <a:ea typeface="Trebuchet MS"/>
                <a:cs typeface="Trebuchet MS"/>
                <a:sym typeface="Trebuchet MS"/>
              </a:rPr>
              <a:t>′ = − </a:t>
            </a:r>
            <a:r>
              <a:rPr lang="en-US" sz="3200" i="1">
                <a:solidFill>
                  <a:schemeClr val="dk1"/>
                </a:solidFill>
                <a:latin typeface="Trebuchet MS"/>
                <a:ea typeface="Trebuchet MS"/>
                <a:cs typeface="Trebuchet MS"/>
                <a:sym typeface="Trebuchet MS"/>
              </a:rPr>
              <a:t>x</a:t>
            </a:r>
            <a:endParaRPr sz="1800">
              <a:solidFill>
                <a:schemeClr val="dk1"/>
              </a:solidFill>
              <a:latin typeface="Trebuchet MS"/>
              <a:ea typeface="Trebuchet MS"/>
              <a:cs typeface="Trebuchet MS"/>
              <a:sym typeface="Trebuchet MS"/>
            </a:endParaRPr>
          </a:p>
        </p:txBody>
      </p:sp>
      <p:sp>
        <p:nvSpPr>
          <p:cNvPr id="355" name="Google Shape;355;p2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9"/>
          <p:cNvSpPr txBox="1">
            <a:spLocks noGrp="1"/>
          </p:cNvSpPr>
          <p:nvPr>
            <p:ph type="title"/>
          </p:nvPr>
        </p:nvSpPr>
        <p:spPr>
          <a:xfrm>
            <a:off x="2921000" y="230188"/>
            <a:ext cx="6348413" cy="132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800"/>
              <a:buFont typeface="Calibri"/>
              <a:buNone/>
            </a:pPr>
            <a:r>
              <a:rPr lang="en-US" b="1">
                <a:solidFill>
                  <a:schemeClr val="dk1"/>
                </a:solidFill>
              </a:rPr>
              <a:t>Reflections</a:t>
            </a:r>
            <a:endParaRPr/>
          </a:p>
        </p:txBody>
      </p:sp>
      <p:sp>
        <p:nvSpPr>
          <p:cNvPr id="361" name="Google Shape;361;p29"/>
          <p:cNvSpPr txBox="1">
            <a:spLocks noGrp="1"/>
          </p:cNvSpPr>
          <p:nvPr>
            <p:ph type="sldNum" idx="12"/>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[6]-</a:t>
            </a:r>
            <a:fld id="{00000000-1234-1234-1234-123412341234}" type="slidenum">
              <a:rPr lang="en-US">
                <a:solidFill>
                  <a:srgbClr val="888888"/>
                </a:solidFill>
              </a:rPr>
              <a:t>15</a:t>
            </a:fld>
            <a:endParaRPr>
              <a:solidFill>
                <a:srgbClr val="888888"/>
              </a:solidFill>
            </a:endParaRPr>
          </a:p>
        </p:txBody>
      </p:sp>
      <p:pic>
        <p:nvPicPr>
          <p:cNvPr id="362" name="Google Shape;362;p29"/>
          <p:cNvPicPr preferRelativeResize="0"/>
          <p:nvPr/>
        </p:nvPicPr>
        <p:blipFill rotWithShape="1">
          <a:blip r:embed="rId3">
            <a:alphaModFix/>
          </a:blip>
          <a:srcRect/>
          <a:stretch/>
        </p:blipFill>
        <p:spPr>
          <a:xfrm>
            <a:off x="685800" y="2362200"/>
            <a:ext cx="8229600" cy="2208213"/>
          </a:xfrm>
          <a:prstGeom prst="rect">
            <a:avLst/>
          </a:prstGeom>
          <a:noFill/>
          <a:ln>
            <a:noFill/>
          </a:ln>
        </p:spPr>
      </p:pic>
      <p:sp>
        <p:nvSpPr>
          <p:cNvPr id="363" name="Google Shape;363;p2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0"/>
          <p:cNvSpPr txBox="1">
            <a:spLocks noGrp="1"/>
          </p:cNvSpPr>
          <p:nvPr>
            <p:ph type="title"/>
          </p:nvPr>
        </p:nvSpPr>
        <p:spPr>
          <a:xfrm>
            <a:off x="3270250" y="77788"/>
            <a:ext cx="6348413" cy="132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800"/>
              <a:buFont typeface="Calibri"/>
              <a:buNone/>
            </a:pPr>
            <a:r>
              <a:rPr lang="en-US" b="1">
                <a:solidFill>
                  <a:schemeClr val="dk1"/>
                </a:solidFill>
              </a:rPr>
              <a:t>Shear</a:t>
            </a:r>
            <a:endParaRPr/>
          </a:p>
        </p:txBody>
      </p:sp>
      <p:sp>
        <p:nvSpPr>
          <p:cNvPr id="369" name="Google Shape;369;p30"/>
          <p:cNvSpPr txBox="1">
            <a:spLocks noGrp="1"/>
          </p:cNvSpPr>
          <p:nvPr>
            <p:ph type="sldNum" idx="12"/>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[6]-</a:t>
            </a:r>
            <a:fld id="{00000000-1234-1234-1234-123412341234}" type="slidenum">
              <a:rPr lang="en-US">
                <a:solidFill>
                  <a:srgbClr val="888888"/>
                </a:solidFill>
              </a:rPr>
              <a:t>16</a:t>
            </a:fld>
            <a:endParaRPr>
              <a:solidFill>
                <a:srgbClr val="888888"/>
              </a:solidFill>
            </a:endParaRPr>
          </a:p>
        </p:txBody>
      </p:sp>
      <p:pic>
        <p:nvPicPr>
          <p:cNvPr id="370" name="Google Shape;370;p30" descr="shear"/>
          <p:cNvPicPr preferRelativeResize="0"/>
          <p:nvPr/>
        </p:nvPicPr>
        <p:blipFill rotWithShape="1">
          <a:blip r:embed="rId3">
            <a:alphaModFix/>
          </a:blip>
          <a:srcRect/>
          <a:stretch/>
        </p:blipFill>
        <p:spPr>
          <a:xfrm>
            <a:off x="1447800" y="1916832"/>
            <a:ext cx="4343400" cy="2172568"/>
          </a:xfrm>
          <a:prstGeom prst="rect">
            <a:avLst/>
          </a:prstGeom>
          <a:noFill/>
          <a:ln>
            <a:noFill/>
          </a:ln>
        </p:spPr>
      </p:pic>
      <p:pic>
        <p:nvPicPr>
          <p:cNvPr id="371" name="Google Shape;371;p30"/>
          <p:cNvPicPr preferRelativeResize="0"/>
          <p:nvPr/>
        </p:nvPicPr>
        <p:blipFill rotWithShape="1">
          <a:blip r:embed="rId4">
            <a:alphaModFix/>
          </a:blip>
          <a:srcRect/>
          <a:stretch/>
        </p:blipFill>
        <p:spPr>
          <a:xfrm>
            <a:off x="6096000" y="2667000"/>
            <a:ext cx="2743200" cy="1408113"/>
          </a:xfrm>
          <a:prstGeom prst="rect">
            <a:avLst/>
          </a:prstGeom>
          <a:solidFill>
            <a:schemeClr val="dk2"/>
          </a:solidFill>
          <a:ln>
            <a:noFill/>
          </a:ln>
        </p:spPr>
      </p:pic>
      <p:sp>
        <p:nvSpPr>
          <p:cNvPr id="372" name="Google Shape;372;p30"/>
          <p:cNvSpPr txBox="1"/>
          <p:nvPr/>
        </p:nvSpPr>
        <p:spPr>
          <a:xfrm>
            <a:off x="438540" y="4187877"/>
            <a:ext cx="8219686" cy="1800225"/>
          </a:xfrm>
          <a:prstGeom prst="rect">
            <a:avLst/>
          </a:prstGeom>
          <a:noFill/>
          <a:ln>
            <a:noFill/>
          </a:ln>
        </p:spPr>
        <p:txBody>
          <a:bodyPr spcFirstLastPara="1" wrap="square" lIns="91425" tIns="45700" rIns="91425" bIns="45700" anchor="t" anchorCtr="0">
            <a:noAutofit/>
          </a:bodyPr>
          <a:lstStyle/>
          <a:p>
            <a:pPr marL="0" marR="0" lvl="0" indent="-177800" algn="l" rtl="0">
              <a:spcBef>
                <a:spcPts val="0"/>
              </a:spcBef>
              <a:spcAft>
                <a:spcPts val="0"/>
              </a:spcAft>
              <a:buClr>
                <a:schemeClr val="dk1"/>
              </a:buClr>
              <a:buSzPts val="2800"/>
              <a:buFont typeface="Noto Sans Symbols"/>
              <a:buChar char="●"/>
            </a:pPr>
            <a:r>
              <a:rPr lang="en-US" sz="2800" dirty="0">
                <a:solidFill>
                  <a:schemeClr val="dk1"/>
                </a:solidFill>
                <a:latin typeface="Trebuchet MS"/>
                <a:ea typeface="Trebuchet MS"/>
                <a:cs typeface="Trebuchet MS"/>
                <a:sym typeface="Trebuchet MS"/>
              </a:rPr>
              <a:t>A shear transformation in the x-direction (along  x)</a:t>
            </a:r>
            <a:endParaRPr dirty="0"/>
          </a:p>
          <a:p>
            <a:pPr marL="0" marR="0" lvl="0" indent="0" algn="l" rtl="0">
              <a:spcBef>
                <a:spcPts val="0"/>
              </a:spcBef>
              <a:spcAft>
                <a:spcPts val="0"/>
              </a:spcAft>
              <a:buClr>
                <a:schemeClr val="dk1"/>
              </a:buClr>
              <a:buSzPts val="2800"/>
              <a:buFont typeface="Noto Sans Symbols"/>
              <a:buNone/>
            </a:pPr>
            <a:r>
              <a:rPr lang="en-US" sz="2800" dirty="0">
                <a:solidFill>
                  <a:schemeClr val="dk1"/>
                </a:solidFill>
                <a:latin typeface="Trebuchet MS"/>
                <a:ea typeface="Trebuchet MS"/>
                <a:cs typeface="Trebuchet MS"/>
                <a:sym typeface="Trebuchet MS"/>
              </a:rPr>
              <a:t> shifts the points in the x-direction  proportional</a:t>
            </a:r>
            <a:endParaRPr dirty="0"/>
          </a:p>
          <a:p>
            <a:pPr marL="0" marR="0" lvl="0" indent="0" algn="l" rtl="0">
              <a:spcBef>
                <a:spcPts val="0"/>
              </a:spcBef>
              <a:spcAft>
                <a:spcPts val="0"/>
              </a:spcAft>
              <a:buClr>
                <a:schemeClr val="dk1"/>
              </a:buClr>
              <a:buSzPts val="2800"/>
              <a:buFont typeface="Noto Sans Symbols"/>
              <a:buNone/>
            </a:pPr>
            <a:r>
              <a:rPr lang="en-US" sz="2800" dirty="0">
                <a:solidFill>
                  <a:schemeClr val="dk1"/>
                </a:solidFill>
                <a:latin typeface="Trebuchet MS"/>
                <a:ea typeface="Trebuchet MS"/>
                <a:cs typeface="Trebuchet MS"/>
                <a:sym typeface="Trebuchet MS"/>
              </a:rPr>
              <a:t>  to the y-coordinate.  </a:t>
            </a:r>
            <a:endParaRPr dirty="0"/>
          </a:p>
          <a:p>
            <a:pPr marL="0" marR="0" lvl="0" indent="-177800" algn="l" rtl="0">
              <a:spcBef>
                <a:spcPts val="0"/>
              </a:spcBef>
              <a:spcAft>
                <a:spcPts val="0"/>
              </a:spcAft>
              <a:buClr>
                <a:schemeClr val="dk1"/>
              </a:buClr>
              <a:buSzPts val="2800"/>
              <a:buFont typeface="Noto Sans Symbols"/>
              <a:buChar char="●"/>
            </a:pPr>
            <a:r>
              <a:rPr lang="en-US" sz="2800" dirty="0">
                <a:solidFill>
                  <a:schemeClr val="dk1"/>
                </a:solidFill>
                <a:latin typeface="Trebuchet MS"/>
                <a:ea typeface="Trebuchet MS"/>
                <a:cs typeface="Trebuchet MS"/>
                <a:sym typeface="Trebuchet MS"/>
              </a:rPr>
              <a:t>The y-coordinate of each point is unaffected. </a:t>
            </a:r>
            <a:endParaRPr dirty="0"/>
          </a:p>
        </p:txBody>
      </p:sp>
      <p:sp>
        <p:nvSpPr>
          <p:cNvPr id="373" name="Google Shape;373;p3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1"/>
          <p:cNvSpPr txBox="1">
            <a:spLocks noGrp="1"/>
          </p:cNvSpPr>
          <p:nvPr>
            <p:ph type="sldNum" idx="12"/>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[6]-</a:t>
            </a:r>
            <a:fld id="{00000000-1234-1234-1234-123412341234}" type="slidenum">
              <a:rPr lang="en-US">
                <a:solidFill>
                  <a:srgbClr val="888888"/>
                </a:solidFill>
              </a:rPr>
              <a:t>17</a:t>
            </a:fld>
            <a:endParaRPr>
              <a:solidFill>
                <a:srgbClr val="888888"/>
              </a:solidFill>
            </a:endParaRPr>
          </a:p>
        </p:txBody>
      </p:sp>
      <p:pic>
        <p:nvPicPr>
          <p:cNvPr id="379" name="Google Shape;379;p31"/>
          <p:cNvPicPr preferRelativeResize="0"/>
          <p:nvPr/>
        </p:nvPicPr>
        <p:blipFill rotWithShape="1">
          <a:blip r:embed="rId3">
            <a:alphaModFix/>
          </a:blip>
          <a:srcRect/>
          <a:stretch/>
        </p:blipFill>
        <p:spPr>
          <a:xfrm>
            <a:off x="3875088" y="1965325"/>
            <a:ext cx="4430712" cy="4021138"/>
          </a:xfrm>
          <a:prstGeom prst="rect">
            <a:avLst/>
          </a:prstGeom>
          <a:noFill/>
          <a:ln>
            <a:noFill/>
          </a:ln>
        </p:spPr>
      </p:pic>
      <p:sp>
        <p:nvSpPr>
          <p:cNvPr id="380" name="Google Shape;380;p31"/>
          <p:cNvSpPr/>
          <p:nvPr/>
        </p:nvSpPr>
        <p:spPr>
          <a:xfrm>
            <a:off x="865188" y="2346325"/>
            <a:ext cx="1801812" cy="519113"/>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2800"/>
              <a:buFont typeface="Noto Sans Symbols"/>
              <a:buNone/>
            </a:pPr>
            <a:r>
              <a:rPr lang="en-US" sz="2800">
                <a:solidFill>
                  <a:schemeClr val="dk1"/>
                </a:solidFill>
                <a:latin typeface="Trebuchet MS"/>
                <a:ea typeface="Trebuchet MS"/>
                <a:cs typeface="Trebuchet MS"/>
                <a:sym typeface="Trebuchet MS"/>
              </a:rPr>
              <a:t>Translation</a:t>
            </a:r>
            <a:endParaRPr/>
          </a:p>
        </p:txBody>
      </p:sp>
      <p:sp>
        <p:nvSpPr>
          <p:cNvPr id="381" name="Google Shape;381;p31"/>
          <p:cNvSpPr/>
          <p:nvPr/>
        </p:nvSpPr>
        <p:spPr>
          <a:xfrm>
            <a:off x="746125" y="3581400"/>
            <a:ext cx="2662238" cy="519113"/>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2800"/>
              <a:buFont typeface="Noto Sans Symbols"/>
              <a:buNone/>
            </a:pPr>
            <a:r>
              <a:rPr lang="en-US" sz="2800">
                <a:solidFill>
                  <a:schemeClr val="dk1"/>
                </a:solidFill>
                <a:latin typeface="Trebuchet MS"/>
                <a:ea typeface="Trebuchet MS"/>
                <a:cs typeface="Trebuchet MS"/>
                <a:sym typeface="Trebuchet MS"/>
              </a:rPr>
              <a:t>Rotation [Origin]</a:t>
            </a:r>
            <a:endParaRPr/>
          </a:p>
        </p:txBody>
      </p:sp>
      <p:sp>
        <p:nvSpPr>
          <p:cNvPr id="382" name="Google Shape;382;p31"/>
          <p:cNvSpPr/>
          <p:nvPr/>
        </p:nvSpPr>
        <p:spPr>
          <a:xfrm>
            <a:off x="822325" y="4953000"/>
            <a:ext cx="2505075" cy="519113"/>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2800"/>
              <a:buFont typeface="Noto Sans Symbols"/>
              <a:buNone/>
            </a:pPr>
            <a:r>
              <a:rPr lang="en-US" sz="2800">
                <a:solidFill>
                  <a:schemeClr val="dk1"/>
                </a:solidFill>
                <a:latin typeface="Trebuchet MS"/>
                <a:ea typeface="Trebuchet MS"/>
                <a:cs typeface="Trebuchet MS"/>
                <a:sym typeface="Trebuchet MS"/>
              </a:rPr>
              <a:t>Scaling [Origin]</a:t>
            </a:r>
            <a:endParaRPr/>
          </a:p>
        </p:txBody>
      </p:sp>
      <p:sp>
        <p:nvSpPr>
          <p:cNvPr id="383" name="Google Shape;383;p31"/>
          <p:cNvSpPr/>
          <p:nvPr/>
        </p:nvSpPr>
        <p:spPr>
          <a:xfrm>
            <a:off x="1371600" y="0"/>
            <a:ext cx="7543800" cy="914400"/>
          </a:xfrm>
          <a:prstGeom prst="rect">
            <a:avLst/>
          </a:prstGeom>
          <a:noFill/>
          <a:ln>
            <a:noFill/>
          </a:ln>
        </p:spPr>
        <p:txBody>
          <a:bodyPr spcFirstLastPara="1" wrap="square" lIns="92075" tIns="46025" rIns="92075" bIns="46025" anchor="ctr" anchorCtr="0">
            <a:noAutofit/>
          </a:bodyPr>
          <a:lstStyle/>
          <a:p>
            <a:pPr marL="0" marR="0" lvl="0" indent="0" algn="l" rtl="0">
              <a:lnSpc>
                <a:spcPct val="70000"/>
              </a:lnSpc>
              <a:spcBef>
                <a:spcPts val="0"/>
              </a:spcBef>
              <a:spcAft>
                <a:spcPts val="0"/>
              </a:spcAft>
              <a:buClr>
                <a:schemeClr val="dk1"/>
              </a:buClr>
              <a:buSzPts val="4000"/>
              <a:buFont typeface="Noto Sans Symbols"/>
              <a:buNone/>
            </a:pPr>
            <a:r>
              <a:rPr lang="en-US" sz="4000" b="1">
                <a:solidFill>
                  <a:schemeClr val="dk1"/>
                </a:solidFill>
                <a:latin typeface="Arial Narrow"/>
                <a:ea typeface="Arial Narrow"/>
                <a:cs typeface="Arial Narrow"/>
                <a:sym typeface="Arial Narrow"/>
              </a:rPr>
              <a:t>Matrix Representations</a:t>
            </a:r>
            <a:endParaRPr/>
          </a:p>
        </p:txBody>
      </p:sp>
      <p:sp>
        <p:nvSpPr>
          <p:cNvPr id="384" name="Google Shape;384;p3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2"/>
          <p:cNvSpPr txBox="1">
            <a:spLocks noGrp="1"/>
          </p:cNvSpPr>
          <p:nvPr>
            <p:ph type="sldNum" idx="12"/>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[6]-</a:t>
            </a:r>
            <a:fld id="{00000000-1234-1234-1234-123412341234}" type="slidenum">
              <a:rPr lang="en-US">
                <a:solidFill>
                  <a:srgbClr val="888888"/>
                </a:solidFill>
              </a:rPr>
              <a:t>18</a:t>
            </a:fld>
            <a:endParaRPr>
              <a:solidFill>
                <a:srgbClr val="888888"/>
              </a:solidFill>
            </a:endParaRPr>
          </a:p>
        </p:txBody>
      </p:sp>
      <p:pic>
        <p:nvPicPr>
          <p:cNvPr id="390" name="Google Shape;390;p32"/>
          <p:cNvPicPr preferRelativeResize="0"/>
          <p:nvPr/>
        </p:nvPicPr>
        <p:blipFill rotWithShape="1">
          <a:blip r:embed="rId3">
            <a:alphaModFix/>
          </a:blip>
          <a:srcRect/>
          <a:stretch/>
        </p:blipFill>
        <p:spPr>
          <a:xfrm>
            <a:off x="3995936" y="2507456"/>
            <a:ext cx="3578149" cy="3167062"/>
          </a:xfrm>
          <a:prstGeom prst="rect">
            <a:avLst/>
          </a:prstGeom>
          <a:noFill/>
          <a:ln>
            <a:noFill/>
          </a:ln>
        </p:spPr>
      </p:pic>
      <p:sp>
        <p:nvSpPr>
          <p:cNvPr id="391" name="Google Shape;391;p32"/>
          <p:cNvSpPr/>
          <p:nvPr/>
        </p:nvSpPr>
        <p:spPr>
          <a:xfrm>
            <a:off x="865188" y="2346325"/>
            <a:ext cx="2806700" cy="519113"/>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2800"/>
              <a:buFont typeface="Noto Sans Symbols"/>
              <a:buNone/>
            </a:pPr>
            <a:r>
              <a:rPr lang="en-US" sz="2800">
                <a:solidFill>
                  <a:schemeClr val="dk1"/>
                </a:solidFill>
                <a:latin typeface="Trebuchet MS"/>
                <a:ea typeface="Trebuchet MS"/>
                <a:cs typeface="Trebuchet MS"/>
                <a:sym typeface="Trebuchet MS"/>
              </a:rPr>
              <a:t>Reflection about x</a:t>
            </a:r>
            <a:endParaRPr/>
          </a:p>
        </p:txBody>
      </p:sp>
      <p:sp>
        <p:nvSpPr>
          <p:cNvPr id="392" name="Google Shape;392;p32"/>
          <p:cNvSpPr/>
          <p:nvPr/>
        </p:nvSpPr>
        <p:spPr>
          <a:xfrm>
            <a:off x="1371600" y="0"/>
            <a:ext cx="7543800" cy="914400"/>
          </a:xfrm>
          <a:prstGeom prst="rect">
            <a:avLst/>
          </a:prstGeom>
          <a:noFill/>
          <a:ln>
            <a:noFill/>
          </a:ln>
        </p:spPr>
        <p:txBody>
          <a:bodyPr spcFirstLastPara="1" wrap="square" lIns="92075" tIns="46025" rIns="92075" bIns="46025" anchor="ctr" anchorCtr="0">
            <a:noAutofit/>
          </a:bodyPr>
          <a:lstStyle/>
          <a:p>
            <a:pPr marL="0" marR="0" lvl="0" indent="0" algn="l" rtl="0">
              <a:lnSpc>
                <a:spcPct val="70000"/>
              </a:lnSpc>
              <a:spcBef>
                <a:spcPts val="0"/>
              </a:spcBef>
              <a:spcAft>
                <a:spcPts val="0"/>
              </a:spcAft>
              <a:buClr>
                <a:schemeClr val="dk1"/>
              </a:buClr>
              <a:buSzPts val="4000"/>
              <a:buFont typeface="Noto Sans Symbols"/>
              <a:buNone/>
            </a:pPr>
            <a:r>
              <a:rPr lang="en-US" sz="4000" b="1">
                <a:solidFill>
                  <a:schemeClr val="dk1"/>
                </a:solidFill>
                <a:latin typeface="Arial Narrow"/>
                <a:ea typeface="Arial Narrow"/>
                <a:cs typeface="Arial Narrow"/>
                <a:sym typeface="Arial Narrow"/>
              </a:rPr>
              <a:t>Matrix Representations</a:t>
            </a:r>
            <a:endParaRPr/>
          </a:p>
        </p:txBody>
      </p:sp>
      <p:sp>
        <p:nvSpPr>
          <p:cNvPr id="393" name="Google Shape;393;p32"/>
          <p:cNvSpPr/>
          <p:nvPr/>
        </p:nvSpPr>
        <p:spPr>
          <a:xfrm>
            <a:off x="838200" y="3657600"/>
            <a:ext cx="2806700" cy="519113"/>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2800"/>
              <a:buFont typeface="Noto Sans Symbols"/>
              <a:buNone/>
            </a:pPr>
            <a:r>
              <a:rPr lang="en-US" sz="2800">
                <a:solidFill>
                  <a:schemeClr val="dk1"/>
                </a:solidFill>
                <a:latin typeface="Trebuchet MS"/>
                <a:ea typeface="Trebuchet MS"/>
                <a:cs typeface="Trebuchet MS"/>
                <a:sym typeface="Trebuchet MS"/>
              </a:rPr>
              <a:t>Reflection about y</a:t>
            </a:r>
            <a:endParaRPr/>
          </a:p>
        </p:txBody>
      </p:sp>
      <p:sp>
        <p:nvSpPr>
          <p:cNvPr id="394" name="Google Shape;394;p32"/>
          <p:cNvSpPr/>
          <p:nvPr/>
        </p:nvSpPr>
        <p:spPr>
          <a:xfrm>
            <a:off x="952500" y="4967288"/>
            <a:ext cx="2628900" cy="946150"/>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2800"/>
              <a:buFont typeface="Noto Sans Symbols"/>
              <a:buNone/>
            </a:pPr>
            <a:r>
              <a:rPr lang="en-US" sz="2800">
                <a:solidFill>
                  <a:schemeClr val="dk1"/>
                </a:solidFill>
                <a:latin typeface="Trebuchet MS"/>
                <a:ea typeface="Trebuchet MS"/>
                <a:cs typeface="Trebuchet MS"/>
                <a:sym typeface="Trebuchet MS"/>
              </a:rPr>
              <a:t>Reflection about </a:t>
            </a:r>
            <a:endParaRPr/>
          </a:p>
          <a:p>
            <a:pPr marL="0" marR="0" lvl="0" indent="0" algn="l" rtl="0">
              <a:spcBef>
                <a:spcPts val="0"/>
              </a:spcBef>
              <a:spcAft>
                <a:spcPts val="0"/>
              </a:spcAft>
              <a:buClr>
                <a:schemeClr val="dk1"/>
              </a:buClr>
              <a:buSzPts val="2800"/>
              <a:buFont typeface="Noto Sans Symbols"/>
              <a:buNone/>
            </a:pPr>
            <a:r>
              <a:rPr lang="en-US" sz="2800">
                <a:solidFill>
                  <a:schemeClr val="dk1"/>
                </a:solidFill>
                <a:latin typeface="Trebuchet MS"/>
                <a:ea typeface="Trebuchet MS"/>
                <a:cs typeface="Trebuchet MS"/>
                <a:sym typeface="Trebuchet MS"/>
              </a:rPr>
              <a:t>the Origin</a:t>
            </a:r>
            <a:endParaRPr/>
          </a:p>
        </p:txBody>
      </p:sp>
      <p:sp>
        <p:nvSpPr>
          <p:cNvPr id="395" name="Google Shape;395;p3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3"/>
          <p:cNvSpPr txBox="1">
            <a:spLocks noGrp="1"/>
          </p:cNvSpPr>
          <p:nvPr>
            <p:ph type="sldNum" idx="12"/>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[6]-</a:t>
            </a:r>
            <a:fld id="{00000000-1234-1234-1234-123412341234}" type="slidenum">
              <a:rPr lang="en-US">
                <a:solidFill>
                  <a:srgbClr val="888888"/>
                </a:solidFill>
              </a:rPr>
              <a:t>19</a:t>
            </a:fld>
            <a:endParaRPr>
              <a:solidFill>
                <a:srgbClr val="888888"/>
              </a:solidFill>
            </a:endParaRPr>
          </a:p>
        </p:txBody>
      </p:sp>
      <p:pic>
        <p:nvPicPr>
          <p:cNvPr id="401" name="Google Shape;401;p33"/>
          <p:cNvPicPr preferRelativeResize="0"/>
          <p:nvPr/>
        </p:nvPicPr>
        <p:blipFill rotWithShape="1">
          <a:blip r:embed="rId3">
            <a:alphaModFix/>
          </a:blip>
          <a:srcRect/>
          <a:stretch/>
        </p:blipFill>
        <p:spPr>
          <a:xfrm>
            <a:off x="4465638" y="2057400"/>
            <a:ext cx="3535362" cy="3005138"/>
          </a:xfrm>
          <a:prstGeom prst="rect">
            <a:avLst/>
          </a:prstGeom>
          <a:noFill/>
          <a:ln>
            <a:noFill/>
          </a:ln>
        </p:spPr>
      </p:pic>
      <p:sp>
        <p:nvSpPr>
          <p:cNvPr id="402" name="Google Shape;402;p33"/>
          <p:cNvSpPr/>
          <p:nvPr/>
        </p:nvSpPr>
        <p:spPr>
          <a:xfrm>
            <a:off x="1901825" y="2346325"/>
            <a:ext cx="2227263" cy="519113"/>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2800"/>
              <a:buFont typeface="Noto Sans Symbols"/>
              <a:buNone/>
            </a:pPr>
            <a:r>
              <a:rPr lang="en-US" sz="2800">
                <a:solidFill>
                  <a:schemeClr val="dk1"/>
                </a:solidFill>
                <a:latin typeface="Trebuchet MS"/>
                <a:ea typeface="Trebuchet MS"/>
                <a:cs typeface="Trebuchet MS"/>
                <a:sym typeface="Trebuchet MS"/>
              </a:rPr>
              <a:t>Shear along  x</a:t>
            </a:r>
            <a:endParaRPr/>
          </a:p>
        </p:txBody>
      </p:sp>
      <p:sp>
        <p:nvSpPr>
          <p:cNvPr id="403" name="Google Shape;403;p33"/>
          <p:cNvSpPr/>
          <p:nvPr/>
        </p:nvSpPr>
        <p:spPr>
          <a:xfrm>
            <a:off x="1371600" y="0"/>
            <a:ext cx="7543800" cy="914400"/>
          </a:xfrm>
          <a:prstGeom prst="rect">
            <a:avLst/>
          </a:prstGeom>
          <a:noFill/>
          <a:ln>
            <a:noFill/>
          </a:ln>
        </p:spPr>
        <p:txBody>
          <a:bodyPr spcFirstLastPara="1" wrap="square" lIns="92075" tIns="46025" rIns="92075" bIns="46025" anchor="ctr" anchorCtr="0">
            <a:noAutofit/>
          </a:bodyPr>
          <a:lstStyle/>
          <a:p>
            <a:pPr marL="0" marR="0" lvl="0" indent="0" algn="l" rtl="0">
              <a:lnSpc>
                <a:spcPct val="70000"/>
              </a:lnSpc>
              <a:spcBef>
                <a:spcPts val="0"/>
              </a:spcBef>
              <a:spcAft>
                <a:spcPts val="0"/>
              </a:spcAft>
              <a:buClr>
                <a:schemeClr val="dk1"/>
              </a:buClr>
              <a:buSzPts val="4000"/>
              <a:buFont typeface="Noto Sans Symbols"/>
              <a:buNone/>
            </a:pPr>
            <a:r>
              <a:rPr lang="en-US" sz="4000" b="1">
                <a:solidFill>
                  <a:schemeClr val="dk1"/>
                </a:solidFill>
                <a:latin typeface="Arial Narrow"/>
                <a:ea typeface="Arial Narrow"/>
                <a:cs typeface="Arial Narrow"/>
                <a:sym typeface="Arial Narrow"/>
              </a:rPr>
              <a:t>Matrix Representations</a:t>
            </a:r>
            <a:endParaRPr/>
          </a:p>
        </p:txBody>
      </p:sp>
      <p:sp>
        <p:nvSpPr>
          <p:cNvPr id="404" name="Google Shape;404;p33"/>
          <p:cNvSpPr/>
          <p:nvPr/>
        </p:nvSpPr>
        <p:spPr>
          <a:xfrm>
            <a:off x="1874838" y="3976688"/>
            <a:ext cx="2227262" cy="519112"/>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2800"/>
              <a:buFont typeface="Noto Sans Symbols"/>
              <a:buNone/>
            </a:pPr>
            <a:r>
              <a:rPr lang="en-US" sz="2800">
                <a:solidFill>
                  <a:schemeClr val="dk1"/>
                </a:solidFill>
                <a:latin typeface="Trebuchet MS"/>
                <a:ea typeface="Trebuchet MS"/>
                <a:cs typeface="Trebuchet MS"/>
                <a:sym typeface="Trebuchet MS"/>
              </a:rPr>
              <a:t>Shear along  y</a:t>
            </a:r>
            <a:endParaRPr/>
          </a:p>
        </p:txBody>
      </p:sp>
      <p:sp>
        <p:nvSpPr>
          <p:cNvPr id="405" name="Google Shape;405;p3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accent1"/>
              </a:buClr>
              <a:buSzPts val="1050"/>
              <a:buFont typeface="Noto Sans Symbols"/>
              <a:buNone/>
            </a:pPr>
            <a:fld id="{00000000-1234-1234-1234-123412341234}" type="slidenum">
              <a:rPr lang="en-US" sz="1050" b="0" i="0" u="none" strike="noStrike" cap="none">
                <a:solidFill>
                  <a:schemeClr val="accent1"/>
                </a:solidFill>
                <a:latin typeface="Trebuchet MS"/>
                <a:ea typeface="Trebuchet MS"/>
                <a:cs typeface="Trebuchet MS"/>
                <a:sym typeface="Trebuchet MS"/>
              </a:rPr>
              <a:t>2</a:t>
            </a:fld>
            <a:endParaRPr sz="1050" b="0" i="0" u="none" strike="noStrike" cap="none">
              <a:solidFill>
                <a:schemeClr val="accent1"/>
              </a:solidFill>
              <a:latin typeface="Trebuchet MS"/>
              <a:ea typeface="Trebuchet MS"/>
              <a:cs typeface="Trebuchet MS"/>
              <a:sym typeface="Trebuchet MS"/>
            </a:endParaRPr>
          </a:p>
        </p:txBody>
      </p:sp>
      <p:sp>
        <p:nvSpPr>
          <p:cNvPr id="120" name="Google Shape;120;p16"/>
          <p:cNvSpPr txBox="1"/>
          <p:nvPr/>
        </p:nvSpPr>
        <p:spPr>
          <a:xfrm>
            <a:off x="0" y="1855788"/>
            <a:ext cx="8610600" cy="1096962"/>
          </a:xfrm>
          <a:prstGeom prst="rect">
            <a:avLst/>
          </a:prstGeom>
          <a:noFill/>
          <a:ln>
            <a:noFill/>
          </a:ln>
        </p:spPr>
        <p:txBody>
          <a:bodyPr spcFirstLastPara="1" wrap="square" lIns="91425" tIns="45700" rIns="91425" bIns="45700" anchor="t" anchorCtr="0">
            <a:noAutofit/>
          </a:bodyPr>
          <a:lstStyle/>
          <a:p>
            <a:pPr marL="457200" marR="0" lvl="1" indent="0" algn="ctr" rtl="0">
              <a:spcBef>
                <a:spcPts val="0"/>
              </a:spcBef>
              <a:spcAft>
                <a:spcPts val="0"/>
              </a:spcAft>
              <a:buClr>
                <a:schemeClr val="accent1"/>
              </a:buClr>
              <a:buSzPts val="3840"/>
              <a:buFont typeface="Noto Sans Symbols"/>
              <a:buNone/>
            </a:pPr>
            <a:r>
              <a:rPr lang="en-US" sz="4800" b="1" i="0" u="none" strike="noStrike" cap="none">
                <a:solidFill>
                  <a:schemeClr val="dk1"/>
                </a:solidFill>
                <a:latin typeface="Trebuchet MS"/>
                <a:ea typeface="Trebuchet MS"/>
                <a:cs typeface="Trebuchet MS"/>
                <a:sym typeface="Trebuchet MS"/>
              </a:rPr>
              <a:t>2D Transformations</a:t>
            </a:r>
            <a:endParaRPr sz="4800" b="0" i="0" u="none" strike="noStrike" cap="none">
              <a:solidFill>
                <a:schemeClr val="dk1"/>
              </a:solidFill>
              <a:latin typeface="Trebuchet MS"/>
              <a:ea typeface="Trebuchet MS"/>
              <a:cs typeface="Trebuchet MS"/>
              <a:sym typeface="Trebuchet MS"/>
            </a:endParaRPr>
          </a:p>
        </p:txBody>
      </p:sp>
      <p:sp>
        <p:nvSpPr>
          <p:cNvPr id="121" name="Google Shape;121;p1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4"/>
          <p:cNvSpPr txBox="1">
            <a:spLocks noGrp="1"/>
          </p:cNvSpPr>
          <p:nvPr>
            <p:ph type="sldNum" idx="12"/>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[6]-</a:t>
            </a:r>
            <a:fld id="{00000000-1234-1234-1234-123412341234}" type="slidenum">
              <a:rPr lang="en-US">
                <a:solidFill>
                  <a:srgbClr val="888888"/>
                </a:solidFill>
              </a:rPr>
              <a:t>20</a:t>
            </a:fld>
            <a:endParaRPr>
              <a:solidFill>
                <a:srgbClr val="888888"/>
              </a:solidFill>
            </a:endParaRPr>
          </a:p>
        </p:txBody>
      </p:sp>
      <p:pic>
        <p:nvPicPr>
          <p:cNvPr id="411" name="Google Shape;411;p34"/>
          <p:cNvPicPr preferRelativeResize="0"/>
          <p:nvPr/>
        </p:nvPicPr>
        <p:blipFill rotWithShape="1">
          <a:blip r:embed="rId3">
            <a:alphaModFix/>
          </a:blip>
          <a:srcRect/>
          <a:stretch/>
        </p:blipFill>
        <p:spPr>
          <a:xfrm>
            <a:off x="3348038" y="1417638"/>
            <a:ext cx="4516437" cy="5181600"/>
          </a:xfrm>
          <a:prstGeom prst="rect">
            <a:avLst/>
          </a:prstGeom>
          <a:noFill/>
          <a:ln>
            <a:noFill/>
          </a:ln>
        </p:spPr>
      </p:pic>
      <p:sp>
        <p:nvSpPr>
          <p:cNvPr id="412" name="Google Shape;412;p34"/>
          <p:cNvSpPr/>
          <p:nvPr/>
        </p:nvSpPr>
        <p:spPr>
          <a:xfrm>
            <a:off x="1017588" y="1905000"/>
            <a:ext cx="1801812" cy="946150"/>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2800"/>
              <a:buFont typeface="Noto Sans Symbols"/>
              <a:buNone/>
            </a:pPr>
            <a:r>
              <a:rPr lang="en-US" sz="2800" dirty="0">
                <a:solidFill>
                  <a:schemeClr val="dk1"/>
                </a:solidFill>
                <a:latin typeface="Trebuchet MS"/>
                <a:ea typeface="Trebuchet MS"/>
                <a:cs typeface="Trebuchet MS"/>
                <a:sym typeface="Trebuchet MS"/>
              </a:rPr>
              <a:t>Translation</a:t>
            </a:r>
            <a:endParaRPr dirty="0"/>
          </a:p>
          <a:p>
            <a:pPr marL="0" marR="0" lvl="0" indent="0" algn="l" rtl="0">
              <a:spcBef>
                <a:spcPts val="0"/>
              </a:spcBef>
              <a:spcAft>
                <a:spcPts val="0"/>
              </a:spcAft>
              <a:buClr>
                <a:schemeClr val="dk1"/>
              </a:buClr>
              <a:buSzPts val="2800"/>
              <a:buFont typeface="Noto Sans Symbols"/>
              <a:buNone/>
            </a:pPr>
            <a:r>
              <a:rPr lang="en-US" sz="2800" b="1" i="1" dirty="0">
                <a:solidFill>
                  <a:schemeClr val="dk1"/>
                </a:solidFill>
                <a:latin typeface="Trebuchet MS"/>
                <a:ea typeface="Trebuchet MS"/>
                <a:cs typeface="Trebuchet MS"/>
                <a:sym typeface="Trebuchet MS"/>
              </a:rPr>
              <a:t>P’=TP</a:t>
            </a:r>
            <a:endParaRPr sz="2800" dirty="0">
              <a:solidFill>
                <a:schemeClr val="dk1"/>
              </a:solidFill>
              <a:latin typeface="Trebuchet MS"/>
              <a:ea typeface="Trebuchet MS"/>
              <a:cs typeface="Trebuchet MS"/>
              <a:sym typeface="Trebuchet MS"/>
            </a:endParaRPr>
          </a:p>
        </p:txBody>
      </p:sp>
      <p:sp>
        <p:nvSpPr>
          <p:cNvPr id="413" name="Google Shape;413;p34"/>
          <p:cNvSpPr/>
          <p:nvPr/>
        </p:nvSpPr>
        <p:spPr>
          <a:xfrm>
            <a:off x="981075" y="3581400"/>
            <a:ext cx="1990725" cy="946150"/>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2800"/>
              <a:buFont typeface="Noto Sans Symbols"/>
              <a:buNone/>
            </a:pPr>
            <a:r>
              <a:rPr lang="en-US" sz="2800">
                <a:solidFill>
                  <a:schemeClr val="dk1"/>
                </a:solidFill>
                <a:latin typeface="Trebuchet MS"/>
                <a:ea typeface="Trebuchet MS"/>
                <a:cs typeface="Trebuchet MS"/>
                <a:sym typeface="Trebuchet MS"/>
              </a:rPr>
              <a:t>Rotation [O]</a:t>
            </a:r>
            <a:endParaRPr/>
          </a:p>
          <a:p>
            <a:pPr marL="0" marR="0" lvl="0" indent="0" algn="l" rtl="0">
              <a:spcBef>
                <a:spcPts val="0"/>
              </a:spcBef>
              <a:spcAft>
                <a:spcPts val="0"/>
              </a:spcAft>
              <a:buClr>
                <a:schemeClr val="dk1"/>
              </a:buClr>
              <a:buSzPts val="2800"/>
              <a:buFont typeface="Noto Sans Symbols"/>
              <a:buNone/>
            </a:pPr>
            <a:r>
              <a:rPr lang="en-US" sz="2800" b="1" i="1">
                <a:solidFill>
                  <a:schemeClr val="dk1"/>
                </a:solidFill>
                <a:latin typeface="Trebuchet MS"/>
                <a:ea typeface="Trebuchet MS"/>
                <a:cs typeface="Trebuchet MS"/>
                <a:sym typeface="Trebuchet MS"/>
              </a:rPr>
              <a:t>P’=RP</a:t>
            </a:r>
            <a:endParaRPr sz="2800">
              <a:solidFill>
                <a:schemeClr val="dk1"/>
              </a:solidFill>
              <a:latin typeface="Trebuchet MS"/>
              <a:ea typeface="Trebuchet MS"/>
              <a:cs typeface="Trebuchet MS"/>
              <a:sym typeface="Trebuchet MS"/>
            </a:endParaRPr>
          </a:p>
        </p:txBody>
      </p:sp>
      <p:sp>
        <p:nvSpPr>
          <p:cNvPr id="414" name="Google Shape;414;p34"/>
          <p:cNvSpPr/>
          <p:nvPr/>
        </p:nvSpPr>
        <p:spPr>
          <a:xfrm>
            <a:off x="1138238" y="5410200"/>
            <a:ext cx="1833562" cy="946150"/>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2800"/>
              <a:buFont typeface="Noto Sans Symbols"/>
              <a:buNone/>
            </a:pPr>
            <a:r>
              <a:rPr lang="en-US" sz="2800">
                <a:solidFill>
                  <a:schemeClr val="dk1"/>
                </a:solidFill>
                <a:latin typeface="Trebuchet MS"/>
                <a:ea typeface="Trebuchet MS"/>
                <a:cs typeface="Trebuchet MS"/>
                <a:sym typeface="Trebuchet MS"/>
              </a:rPr>
              <a:t>Scaling [O]</a:t>
            </a:r>
            <a:endParaRPr/>
          </a:p>
          <a:p>
            <a:pPr marL="0" marR="0" lvl="0" indent="0" algn="l" rtl="0">
              <a:spcBef>
                <a:spcPts val="0"/>
              </a:spcBef>
              <a:spcAft>
                <a:spcPts val="0"/>
              </a:spcAft>
              <a:buClr>
                <a:schemeClr val="dk1"/>
              </a:buClr>
              <a:buSzPts val="2800"/>
              <a:buFont typeface="Noto Sans Symbols"/>
              <a:buNone/>
            </a:pPr>
            <a:r>
              <a:rPr lang="en-US" sz="2800" b="1" i="1">
                <a:solidFill>
                  <a:schemeClr val="dk1"/>
                </a:solidFill>
                <a:latin typeface="Trebuchet MS"/>
                <a:ea typeface="Trebuchet MS"/>
                <a:cs typeface="Trebuchet MS"/>
                <a:sym typeface="Trebuchet MS"/>
              </a:rPr>
              <a:t>P’=SP</a:t>
            </a:r>
            <a:endParaRPr sz="2800">
              <a:solidFill>
                <a:schemeClr val="dk1"/>
              </a:solidFill>
              <a:latin typeface="Trebuchet MS"/>
              <a:ea typeface="Trebuchet MS"/>
              <a:cs typeface="Trebuchet MS"/>
              <a:sym typeface="Trebuchet MS"/>
            </a:endParaRPr>
          </a:p>
        </p:txBody>
      </p:sp>
      <p:sp>
        <p:nvSpPr>
          <p:cNvPr id="415" name="Google Shape;415;p34"/>
          <p:cNvSpPr/>
          <p:nvPr/>
        </p:nvSpPr>
        <p:spPr>
          <a:xfrm>
            <a:off x="2057400" y="838200"/>
            <a:ext cx="4148138" cy="579438"/>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3200"/>
              <a:buFont typeface="Noto Sans Symbols"/>
              <a:buNone/>
            </a:pPr>
            <a:r>
              <a:rPr lang="en-US" sz="3200" b="1">
                <a:solidFill>
                  <a:schemeClr val="dk1"/>
                </a:solidFill>
                <a:latin typeface="Trebuchet MS"/>
                <a:ea typeface="Trebuchet MS"/>
                <a:cs typeface="Trebuchet MS"/>
                <a:sym typeface="Trebuchet MS"/>
              </a:rPr>
              <a:t>Basic Transformations</a:t>
            </a:r>
            <a:endParaRPr sz="1800">
              <a:solidFill>
                <a:schemeClr val="dk1"/>
              </a:solidFill>
              <a:latin typeface="Trebuchet MS"/>
              <a:ea typeface="Trebuchet MS"/>
              <a:cs typeface="Trebuchet MS"/>
              <a:sym typeface="Trebuchet MS"/>
            </a:endParaRPr>
          </a:p>
        </p:txBody>
      </p:sp>
      <p:sp>
        <p:nvSpPr>
          <p:cNvPr id="416" name="Google Shape;416;p34"/>
          <p:cNvSpPr/>
          <p:nvPr/>
        </p:nvSpPr>
        <p:spPr>
          <a:xfrm>
            <a:off x="1371600" y="0"/>
            <a:ext cx="7543800" cy="914400"/>
          </a:xfrm>
          <a:prstGeom prst="rect">
            <a:avLst/>
          </a:prstGeom>
          <a:noFill/>
          <a:ln>
            <a:noFill/>
          </a:ln>
        </p:spPr>
        <p:txBody>
          <a:bodyPr spcFirstLastPara="1" wrap="square" lIns="92075" tIns="46025" rIns="92075" bIns="46025" anchor="ctr" anchorCtr="0">
            <a:noAutofit/>
          </a:bodyPr>
          <a:lstStyle/>
          <a:p>
            <a:pPr marL="0" marR="0" lvl="0" indent="0" algn="l" rtl="0">
              <a:lnSpc>
                <a:spcPct val="70000"/>
              </a:lnSpc>
              <a:spcBef>
                <a:spcPts val="0"/>
              </a:spcBef>
              <a:spcAft>
                <a:spcPts val="0"/>
              </a:spcAft>
              <a:buClr>
                <a:schemeClr val="dk1"/>
              </a:buClr>
              <a:buSzPts val="4000"/>
              <a:buFont typeface="Noto Sans Symbols"/>
              <a:buNone/>
            </a:pPr>
            <a:r>
              <a:rPr lang="en-US" sz="4000" b="1">
                <a:solidFill>
                  <a:schemeClr val="dk1"/>
                </a:solidFill>
                <a:latin typeface="Arial Narrow"/>
                <a:ea typeface="Arial Narrow"/>
                <a:cs typeface="Arial Narrow"/>
                <a:sym typeface="Arial Narrow"/>
              </a:rPr>
              <a:t>Homogeneous Coordinates</a:t>
            </a:r>
            <a:endParaRPr/>
          </a:p>
        </p:txBody>
      </p:sp>
      <p:sp>
        <p:nvSpPr>
          <p:cNvPr id="417" name="Google Shape;417;p3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5"/>
          <p:cNvSpPr txBox="1"/>
          <p:nvPr/>
        </p:nvSpPr>
        <p:spPr>
          <a:xfrm>
            <a:off x="0" y="1855788"/>
            <a:ext cx="8610600" cy="1096962"/>
          </a:xfrm>
          <a:prstGeom prst="rect">
            <a:avLst/>
          </a:prstGeom>
          <a:noFill/>
          <a:ln>
            <a:noFill/>
          </a:ln>
        </p:spPr>
        <p:txBody>
          <a:bodyPr spcFirstLastPara="1" wrap="square" lIns="91425" tIns="45700" rIns="91425" bIns="45700" anchor="t" anchorCtr="0">
            <a:noAutofit/>
          </a:bodyPr>
          <a:lstStyle/>
          <a:p>
            <a:pPr marL="457200" marR="0" lvl="1" indent="0" algn="ctr" rtl="0">
              <a:spcBef>
                <a:spcPts val="0"/>
              </a:spcBef>
              <a:spcAft>
                <a:spcPts val="0"/>
              </a:spcAft>
              <a:buClr>
                <a:schemeClr val="accent1"/>
              </a:buClr>
              <a:buSzPts val="3840"/>
              <a:buFont typeface="Noto Sans Symbols"/>
              <a:buNone/>
            </a:pPr>
            <a:r>
              <a:rPr lang="en-US" sz="4800" b="1" i="0" u="none" strike="noStrike" cap="none">
                <a:solidFill>
                  <a:schemeClr val="dk1"/>
                </a:solidFill>
                <a:latin typeface="Trebuchet MS"/>
                <a:ea typeface="Trebuchet MS"/>
                <a:cs typeface="Trebuchet MS"/>
                <a:sym typeface="Trebuchet MS"/>
              </a:rPr>
              <a:t>3D Transformations</a:t>
            </a:r>
            <a:endParaRPr sz="4800" b="0" i="0" u="none" strike="noStrike" cap="none">
              <a:solidFill>
                <a:schemeClr val="dk1"/>
              </a:solidFill>
              <a:latin typeface="Trebuchet MS"/>
              <a:ea typeface="Trebuchet MS"/>
              <a:cs typeface="Trebuchet MS"/>
              <a:sym typeface="Trebuchet MS"/>
            </a:endParaRPr>
          </a:p>
        </p:txBody>
      </p:sp>
      <p:sp>
        <p:nvSpPr>
          <p:cNvPr id="423" name="Google Shape;423;p3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424" name="Google Shape;424;p3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6"/>
          <p:cNvSpPr txBox="1">
            <a:spLocks noGrp="1"/>
          </p:cNvSpPr>
          <p:nvPr>
            <p:ph type="title"/>
          </p:nvPr>
        </p:nvSpPr>
        <p:spPr>
          <a:xfrm>
            <a:off x="533400" y="132078"/>
            <a:ext cx="7543800" cy="709155"/>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4320"/>
              <a:buFont typeface="Calibri"/>
              <a:buNone/>
            </a:pPr>
            <a:r>
              <a:rPr lang="en-US" sz="4320" b="1">
                <a:solidFill>
                  <a:schemeClr val="dk1"/>
                </a:solidFill>
              </a:rPr>
              <a:t>Translation</a:t>
            </a:r>
            <a:endParaRPr/>
          </a:p>
        </p:txBody>
      </p:sp>
      <p:pic>
        <p:nvPicPr>
          <p:cNvPr id="430" name="Google Shape;430;p36"/>
          <p:cNvPicPr preferRelativeResize="0"/>
          <p:nvPr/>
        </p:nvPicPr>
        <p:blipFill rotWithShape="1">
          <a:blip r:embed="rId3">
            <a:alphaModFix/>
          </a:blip>
          <a:srcRect/>
          <a:stretch/>
        </p:blipFill>
        <p:spPr>
          <a:xfrm>
            <a:off x="228600" y="1676400"/>
            <a:ext cx="8915400" cy="687388"/>
          </a:xfrm>
          <a:prstGeom prst="rect">
            <a:avLst/>
          </a:prstGeom>
          <a:noFill/>
          <a:ln>
            <a:noFill/>
          </a:ln>
        </p:spPr>
      </p:pic>
      <p:pic>
        <p:nvPicPr>
          <p:cNvPr id="431" name="Google Shape;431;p36"/>
          <p:cNvPicPr preferRelativeResize="0"/>
          <p:nvPr/>
        </p:nvPicPr>
        <p:blipFill rotWithShape="1">
          <a:blip r:embed="rId4">
            <a:alphaModFix/>
          </a:blip>
          <a:srcRect/>
          <a:stretch/>
        </p:blipFill>
        <p:spPr>
          <a:xfrm>
            <a:off x="685800" y="3124200"/>
            <a:ext cx="7637463" cy="3070225"/>
          </a:xfrm>
          <a:prstGeom prst="rect">
            <a:avLst/>
          </a:prstGeom>
          <a:noFill/>
          <a:ln>
            <a:noFill/>
          </a:ln>
        </p:spPr>
      </p:pic>
      <p:sp>
        <p:nvSpPr>
          <p:cNvPr id="432" name="Google Shape;432;p3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433" name="Google Shape;433;p3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pic>
        <p:nvPicPr>
          <p:cNvPr id="438" name="Google Shape;438;p37"/>
          <p:cNvPicPr preferRelativeResize="0">
            <a:picLocks noGrp="1"/>
          </p:cNvPicPr>
          <p:nvPr>
            <p:ph type="body" idx="1"/>
          </p:nvPr>
        </p:nvPicPr>
        <p:blipFill rotWithShape="1">
          <a:blip r:embed="rId3">
            <a:alphaModFix/>
          </a:blip>
          <a:srcRect/>
          <a:stretch/>
        </p:blipFill>
        <p:spPr>
          <a:xfrm>
            <a:off x="1558375" y="1778125"/>
            <a:ext cx="5524500" cy="2730995"/>
          </a:xfrm>
          <a:prstGeom prst="rect">
            <a:avLst/>
          </a:prstGeom>
          <a:noFill/>
          <a:ln>
            <a:noFill/>
          </a:ln>
        </p:spPr>
      </p:pic>
      <p:pic>
        <p:nvPicPr>
          <p:cNvPr id="439" name="Google Shape;439;p37"/>
          <p:cNvPicPr preferRelativeResize="0"/>
          <p:nvPr/>
        </p:nvPicPr>
        <p:blipFill rotWithShape="1">
          <a:blip r:embed="rId4">
            <a:alphaModFix/>
          </a:blip>
          <a:srcRect/>
          <a:stretch/>
        </p:blipFill>
        <p:spPr>
          <a:xfrm>
            <a:off x="467544" y="4509120"/>
            <a:ext cx="8448675" cy="1855788"/>
          </a:xfrm>
          <a:prstGeom prst="rect">
            <a:avLst/>
          </a:prstGeom>
          <a:noFill/>
          <a:ln>
            <a:noFill/>
          </a:ln>
        </p:spPr>
      </p:pic>
      <p:sp>
        <p:nvSpPr>
          <p:cNvPr id="440" name="Google Shape;440;p37"/>
          <p:cNvSpPr txBox="1"/>
          <p:nvPr/>
        </p:nvSpPr>
        <p:spPr>
          <a:xfrm>
            <a:off x="762000" y="341313"/>
            <a:ext cx="6348413" cy="132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600"/>
              <a:buFont typeface="Noto Sans Symbols"/>
              <a:buNone/>
            </a:pPr>
            <a:r>
              <a:rPr lang="en-US" sz="3600" b="1">
                <a:solidFill>
                  <a:schemeClr val="dk1"/>
                </a:solidFill>
                <a:latin typeface="Trebuchet MS"/>
                <a:ea typeface="Trebuchet MS"/>
                <a:cs typeface="Trebuchet MS"/>
                <a:sym typeface="Trebuchet MS"/>
              </a:rPr>
              <a:t>Translation</a:t>
            </a:r>
            <a:endParaRPr/>
          </a:p>
        </p:txBody>
      </p:sp>
      <p:sp>
        <p:nvSpPr>
          <p:cNvPr id="441" name="Google Shape;441;p3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442" name="Google Shape;442;p3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8"/>
          <p:cNvSpPr txBox="1">
            <a:spLocks noGrp="1"/>
          </p:cNvSpPr>
          <p:nvPr>
            <p:ph type="title"/>
          </p:nvPr>
        </p:nvSpPr>
        <p:spPr>
          <a:xfrm>
            <a:off x="533400" y="132078"/>
            <a:ext cx="7543800" cy="709155"/>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4320"/>
              <a:buFont typeface="Calibri"/>
              <a:buNone/>
            </a:pPr>
            <a:r>
              <a:rPr lang="en-US" sz="4320" b="1">
                <a:solidFill>
                  <a:schemeClr val="dk1"/>
                </a:solidFill>
              </a:rPr>
              <a:t>Rotation</a:t>
            </a:r>
            <a:endParaRPr/>
          </a:p>
        </p:txBody>
      </p:sp>
      <p:pic>
        <p:nvPicPr>
          <p:cNvPr id="448" name="Google Shape;448;p38"/>
          <p:cNvPicPr preferRelativeResize="0">
            <a:picLocks noGrp="1"/>
          </p:cNvPicPr>
          <p:nvPr>
            <p:ph type="body" idx="1"/>
          </p:nvPr>
        </p:nvPicPr>
        <p:blipFill rotWithShape="1">
          <a:blip r:embed="rId3">
            <a:alphaModFix/>
          </a:blip>
          <a:srcRect/>
          <a:stretch/>
        </p:blipFill>
        <p:spPr>
          <a:xfrm>
            <a:off x="1306387" y="1916832"/>
            <a:ext cx="6531226" cy="4022725"/>
          </a:xfrm>
          <a:prstGeom prst="rect">
            <a:avLst/>
          </a:prstGeom>
          <a:noFill/>
          <a:ln>
            <a:noFill/>
          </a:ln>
        </p:spPr>
      </p:pic>
      <p:sp>
        <p:nvSpPr>
          <p:cNvPr id="449" name="Google Shape;449;p3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450" name="Google Shape;450;p3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9"/>
          <p:cNvSpPr txBox="1">
            <a:spLocks noGrp="1"/>
          </p:cNvSpPr>
          <p:nvPr>
            <p:ph type="title"/>
          </p:nvPr>
        </p:nvSpPr>
        <p:spPr>
          <a:xfrm>
            <a:off x="533400" y="132078"/>
            <a:ext cx="7543800" cy="709155"/>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4320"/>
              <a:buFont typeface="Calibri"/>
              <a:buNone/>
            </a:pPr>
            <a:r>
              <a:rPr lang="en-US" sz="4320" b="1">
                <a:solidFill>
                  <a:schemeClr val="dk1"/>
                </a:solidFill>
              </a:rPr>
              <a:t>Rotation</a:t>
            </a:r>
            <a:endParaRPr/>
          </a:p>
        </p:txBody>
      </p:sp>
      <p:pic>
        <p:nvPicPr>
          <p:cNvPr id="456" name="Google Shape;456;p39"/>
          <p:cNvPicPr preferRelativeResize="0">
            <a:picLocks noGrp="1"/>
          </p:cNvPicPr>
          <p:nvPr>
            <p:ph type="body" idx="1"/>
          </p:nvPr>
        </p:nvPicPr>
        <p:blipFill rotWithShape="1">
          <a:blip r:embed="rId3">
            <a:alphaModFix/>
          </a:blip>
          <a:srcRect/>
          <a:stretch/>
        </p:blipFill>
        <p:spPr>
          <a:xfrm>
            <a:off x="1240628" y="1772816"/>
            <a:ext cx="6702483" cy="4022725"/>
          </a:xfrm>
          <a:prstGeom prst="rect">
            <a:avLst/>
          </a:prstGeom>
          <a:noFill/>
          <a:ln>
            <a:noFill/>
          </a:ln>
        </p:spPr>
      </p:pic>
      <p:sp>
        <p:nvSpPr>
          <p:cNvPr id="457" name="Google Shape;457;p3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458" name="Google Shape;458;p3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0"/>
          <p:cNvSpPr txBox="1">
            <a:spLocks noGrp="1"/>
          </p:cNvSpPr>
          <p:nvPr>
            <p:ph type="title"/>
          </p:nvPr>
        </p:nvSpPr>
        <p:spPr>
          <a:xfrm>
            <a:off x="533400" y="132078"/>
            <a:ext cx="7543800" cy="709155"/>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4320"/>
              <a:buFont typeface="Calibri"/>
              <a:buNone/>
            </a:pPr>
            <a:r>
              <a:rPr lang="en-US" sz="4320" b="1">
                <a:solidFill>
                  <a:schemeClr val="dk1"/>
                </a:solidFill>
              </a:rPr>
              <a:t>Rotation</a:t>
            </a:r>
            <a:endParaRPr/>
          </a:p>
        </p:txBody>
      </p:sp>
      <p:sp>
        <p:nvSpPr>
          <p:cNvPr id="464" name="Google Shape;464;p40"/>
          <p:cNvSpPr txBox="1">
            <a:spLocks noGrp="1"/>
          </p:cNvSpPr>
          <p:nvPr>
            <p:ph type="body" idx="1"/>
          </p:nvPr>
        </p:nvSpPr>
        <p:spPr>
          <a:xfrm>
            <a:off x="800099" y="1916832"/>
            <a:ext cx="7543801" cy="4023360"/>
          </a:xfrm>
          <a:prstGeom prst="rect">
            <a:avLst/>
          </a:prstGeom>
          <a:noFill/>
          <a:ln>
            <a:noFill/>
          </a:ln>
        </p:spPr>
        <p:txBody>
          <a:bodyPr spcFirstLastPara="1" wrap="square" lIns="0" tIns="45700" rIns="0" bIns="45700" anchor="t" anchorCtr="0">
            <a:noAutofit/>
          </a:bodyPr>
          <a:lstStyle/>
          <a:p>
            <a:pPr marL="609600" lvl="0" indent="-609600" algn="l" rtl="0">
              <a:lnSpc>
                <a:spcPct val="80000"/>
              </a:lnSpc>
              <a:spcBef>
                <a:spcPts val="0"/>
              </a:spcBef>
              <a:spcAft>
                <a:spcPts val="0"/>
              </a:spcAft>
              <a:buSzPts val="2400"/>
              <a:buFont typeface="Noto Sans Symbols"/>
              <a:buChar char="►"/>
            </a:pPr>
            <a:r>
              <a:rPr lang="en-US" sz="2400" i="1">
                <a:solidFill>
                  <a:srgbClr val="3F3F3F"/>
                </a:solidFill>
              </a:rPr>
              <a:t>Parallel to one of the Coordinate Axis</a:t>
            </a:r>
            <a:endParaRPr sz="2400">
              <a:solidFill>
                <a:srgbClr val="3F3F3F"/>
              </a:solidFill>
            </a:endParaRPr>
          </a:p>
          <a:p>
            <a:pPr marL="609600" lvl="0" indent="-609600" algn="l" rtl="0">
              <a:lnSpc>
                <a:spcPct val="80000"/>
              </a:lnSpc>
              <a:spcBef>
                <a:spcPts val="1200"/>
              </a:spcBef>
              <a:spcAft>
                <a:spcPts val="0"/>
              </a:spcAft>
              <a:buSzPts val="2400"/>
              <a:buFont typeface="Calibri"/>
              <a:buNone/>
            </a:pPr>
            <a:r>
              <a:rPr lang="en-US" sz="2400">
                <a:solidFill>
                  <a:srgbClr val="3F3F3F"/>
                </a:solidFill>
              </a:rPr>
              <a:t>In special cases where an object is to be rotated about an axis that is parallel to one of the coordinate axis, we can obtain the desired rotation with the following transformation sequence.</a:t>
            </a:r>
            <a:endParaRPr/>
          </a:p>
          <a:p>
            <a:pPr marL="609600" lvl="0" indent="-609600" algn="l" rtl="0">
              <a:lnSpc>
                <a:spcPct val="80000"/>
              </a:lnSpc>
              <a:spcBef>
                <a:spcPts val="1200"/>
              </a:spcBef>
              <a:spcAft>
                <a:spcPts val="0"/>
              </a:spcAft>
              <a:buSzPts val="2400"/>
              <a:buFont typeface="Calibri"/>
              <a:buAutoNum type="arabicPeriod"/>
            </a:pPr>
            <a:r>
              <a:rPr lang="en-US" sz="2400">
                <a:solidFill>
                  <a:srgbClr val="3F3F3F"/>
                </a:solidFill>
              </a:rPr>
              <a:t>Translate the object so that the rotation axis coincides with the parallel coordinate axis (for simplicity, let us take x-axis).</a:t>
            </a:r>
            <a:endParaRPr/>
          </a:p>
          <a:p>
            <a:pPr marL="609600" lvl="0" indent="-609600" algn="l" rtl="0">
              <a:lnSpc>
                <a:spcPct val="80000"/>
              </a:lnSpc>
              <a:spcBef>
                <a:spcPts val="1200"/>
              </a:spcBef>
              <a:spcAft>
                <a:spcPts val="0"/>
              </a:spcAft>
              <a:buSzPts val="2400"/>
              <a:buFont typeface="Calibri"/>
              <a:buAutoNum type="arabicPeriod"/>
            </a:pPr>
            <a:r>
              <a:rPr lang="en-US" sz="2400">
                <a:solidFill>
                  <a:srgbClr val="3F3F3F"/>
                </a:solidFill>
              </a:rPr>
              <a:t>Perform the specified rotation about that axis.</a:t>
            </a:r>
            <a:endParaRPr/>
          </a:p>
          <a:p>
            <a:pPr marL="609600" lvl="0" indent="-609600" algn="l" rtl="0">
              <a:lnSpc>
                <a:spcPct val="80000"/>
              </a:lnSpc>
              <a:spcBef>
                <a:spcPts val="1200"/>
              </a:spcBef>
              <a:spcAft>
                <a:spcPts val="0"/>
              </a:spcAft>
              <a:buSzPts val="2400"/>
              <a:buFont typeface="Calibri"/>
              <a:buAutoNum type="arabicPeriod"/>
            </a:pPr>
            <a:r>
              <a:rPr lang="en-US" sz="2400">
                <a:solidFill>
                  <a:srgbClr val="3F3F3F"/>
                </a:solidFill>
              </a:rPr>
              <a:t>Translate the object so that the rotation axis is moved back to its original position.</a:t>
            </a:r>
            <a:endParaRPr/>
          </a:p>
          <a:p>
            <a:pPr marL="609600" lvl="0" indent="-457200" algn="l" rtl="0">
              <a:lnSpc>
                <a:spcPct val="80000"/>
              </a:lnSpc>
              <a:spcBef>
                <a:spcPts val="1200"/>
              </a:spcBef>
              <a:spcAft>
                <a:spcPts val="0"/>
              </a:spcAft>
              <a:buSzPts val="2400"/>
              <a:buFont typeface="Calibri"/>
              <a:buNone/>
            </a:pPr>
            <a:endParaRPr sz="2400">
              <a:solidFill>
                <a:srgbClr val="3F3F3F"/>
              </a:solidFill>
            </a:endParaRPr>
          </a:p>
          <a:p>
            <a:pPr marL="609600" lvl="0" indent="-457200" algn="l" rtl="0">
              <a:lnSpc>
                <a:spcPct val="80000"/>
              </a:lnSpc>
              <a:spcBef>
                <a:spcPts val="1200"/>
              </a:spcBef>
              <a:spcAft>
                <a:spcPts val="0"/>
              </a:spcAft>
              <a:buSzPts val="2400"/>
              <a:buFont typeface="Noto Sans Symbols"/>
              <a:buNone/>
            </a:pPr>
            <a:endParaRPr sz="2400">
              <a:solidFill>
                <a:srgbClr val="3F3F3F"/>
              </a:solidFill>
            </a:endParaRPr>
          </a:p>
        </p:txBody>
      </p:sp>
      <p:sp>
        <p:nvSpPr>
          <p:cNvPr id="465" name="Google Shape;465;p4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466" name="Google Shape;466;p4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1"/>
          <p:cNvSpPr txBox="1">
            <a:spLocks noGrp="1"/>
          </p:cNvSpPr>
          <p:nvPr>
            <p:ph type="title"/>
          </p:nvPr>
        </p:nvSpPr>
        <p:spPr>
          <a:xfrm>
            <a:off x="533400" y="132078"/>
            <a:ext cx="7543800" cy="709155"/>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4320"/>
              <a:buFont typeface="Calibri"/>
              <a:buNone/>
            </a:pPr>
            <a:r>
              <a:rPr lang="en-US" sz="4320" b="1">
                <a:solidFill>
                  <a:schemeClr val="dk1"/>
                </a:solidFill>
              </a:rPr>
              <a:t>Rotation</a:t>
            </a:r>
            <a:endParaRPr/>
          </a:p>
        </p:txBody>
      </p:sp>
      <p:pic>
        <p:nvPicPr>
          <p:cNvPr id="472" name="Google Shape;472;p41"/>
          <p:cNvPicPr preferRelativeResize="0">
            <a:picLocks noGrp="1"/>
          </p:cNvPicPr>
          <p:nvPr>
            <p:ph type="body" idx="1"/>
          </p:nvPr>
        </p:nvPicPr>
        <p:blipFill rotWithShape="1">
          <a:blip r:embed="rId3">
            <a:alphaModFix/>
          </a:blip>
          <a:srcRect/>
          <a:stretch/>
        </p:blipFill>
        <p:spPr>
          <a:xfrm>
            <a:off x="1143493" y="1412776"/>
            <a:ext cx="6933707" cy="4789512"/>
          </a:xfrm>
          <a:prstGeom prst="rect">
            <a:avLst/>
          </a:prstGeom>
          <a:noFill/>
          <a:ln>
            <a:noFill/>
          </a:ln>
        </p:spPr>
      </p:pic>
      <p:sp>
        <p:nvSpPr>
          <p:cNvPr id="473" name="Google Shape;473;p4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474" name="Google Shape;474;p4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2"/>
          <p:cNvSpPr txBox="1">
            <a:spLocks noGrp="1"/>
          </p:cNvSpPr>
          <p:nvPr>
            <p:ph type="title"/>
          </p:nvPr>
        </p:nvSpPr>
        <p:spPr>
          <a:xfrm>
            <a:off x="533400" y="132078"/>
            <a:ext cx="7543800" cy="709155"/>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4320"/>
              <a:buFont typeface="Calibri"/>
              <a:buNone/>
            </a:pPr>
            <a:r>
              <a:rPr lang="en-US" sz="4320" b="1">
                <a:solidFill>
                  <a:schemeClr val="dk1"/>
                </a:solidFill>
              </a:rPr>
              <a:t>Scaling</a:t>
            </a:r>
            <a:endParaRPr/>
          </a:p>
        </p:txBody>
      </p:sp>
      <p:sp>
        <p:nvSpPr>
          <p:cNvPr id="480" name="Google Shape;480;p42"/>
          <p:cNvSpPr txBox="1">
            <a:spLocks noGrp="1"/>
          </p:cNvSpPr>
          <p:nvPr>
            <p:ph type="body" idx="1"/>
          </p:nvPr>
        </p:nvSpPr>
        <p:spPr>
          <a:xfrm>
            <a:off x="832759" y="1772816"/>
            <a:ext cx="7543801" cy="4023360"/>
          </a:xfrm>
          <a:prstGeom prst="rect">
            <a:avLst/>
          </a:prstGeom>
          <a:noFill/>
          <a:ln>
            <a:noFill/>
          </a:ln>
        </p:spPr>
        <p:txBody>
          <a:bodyPr spcFirstLastPara="1" wrap="square" lIns="0" tIns="45700" rIns="0" bIns="45700" anchor="t" anchorCtr="0">
            <a:noAutofit/>
          </a:bodyPr>
          <a:lstStyle/>
          <a:p>
            <a:pPr marL="91440" lvl="0" indent="-177800" algn="l" rtl="0">
              <a:lnSpc>
                <a:spcPct val="90000"/>
              </a:lnSpc>
              <a:spcBef>
                <a:spcPts val="0"/>
              </a:spcBef>
              <a:spcAft>
                <a:spcPts val="0"/>
              </a:spcAft>
              <a:buSzPts val="2800"/>
              <a:buChar char=" "/>
            </a:pPr>
            <a:r>
              <a:rPr lang="en-US" sz="2800"/>
              <a:t>The matrix expression for the scaling transformation of a position P = (</a:t>
            </a:r>
            <a:r>
              <a:rPr lang="en-US" sz="2800" i="1"/>
              <a:t>x</a:t>
            </a:r>
            <a:r>
              <a:rPr lang="en-US" sz="2800"/>
              <a:t>, </a:t>
            </a:r>
            <a:r>
              <a:rPr lang="en-US" sz="2800" i="1"/>
              <a:t>y</a:t>
            </a:r>
            <a:r>
              <a:rPr lang="en-US" sz="2800"/>
              <a:t>, </a:t>
            </a:r>
            <a:r>
              <a:rPr lang="en-US" sz="2800" i="1"/>
              <a:t>z</a:t>
            </a:r>
            <a:r>
              <a:rPr lang="en-US" sz="2800"/>
              <a:t>) relative to coordinate origin can be written as:</a:t>
            </a:r>
            <a:endParaRPr/>
          </a:p>
          <a:p>
            <a:pPr marL="91440" lvl="0" indent="0" algn="l" rtl="0">
              <a:lnSpc>
                <a:spcPct val="90000"/>
              </a:lnSpc>
              <a:spcBef>
                <a:spcPts val="1400"/>
              </a:spcBef>
              <a:spcAft>
                <a:spcPts val="0"/>
              </a:spcAft>
              <a:buSzPts val="2000"/>
              <a:buNone/>
            </a:pPr>
            <a:endParaRPr/>
          </a:p>
        </p:txBody>
      </p:sp>
      <p:pic>
        <p:nvPicPr>
          <p:cNvPr id="481" name="Google Shape;481;p42"/>
          <p:cNvPicPr preferRelativeResize="0"/>
          <p:nvPr/>
        </p:nvPicPr>
        <p:blipFill rotWithShape="1">
          <a:blip r:embed="rId3">
            <a:alphaModFix/>
          </a:blip>
          <a:srcRect/>
          <a:stretch/>
        </p:blipFill>
        <p:spPr>
          <a:xfrm>
            <a:off x="533400" y="3022831"/>
            <a:ext cx="6964363" cy="3105150"/>
          </a:xfrm>
          <a:prstGeom prst="rect">
            <a:avLst/>
          </a:prstGeom>
          <a:noFill/>
          <a:ln>
            <a:noFill/>
          </a:ln>
        </p:spPr>
      </p:pic>
      <p:sp>
        <p:nvSpPr>
          <p:cNvPr id="482" name="Google Shape;482;p4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483" name="Google Shape;483;p4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3"/>
          <p:cNvSpPr txBox="1">
            <a:spLocks noGrp="1"/>
          </p:cNvSpPr>
          <p:nvPr>
            <p:ph type="title"/>
          </p:nvPr>
        </p:nvSpPr>
        <p:spPr>
          <a:xfrm>
            <a:off x="533400" y="132078"/>
            <a:ext cx="7543800" cy="709155"/>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4320"/>
              <a:buFont typeface="Calibri"/>
              <a:buNone/>
            </a:pPr>
            <a:r>
              <a:rPr lang="en-US" sz="4320" b="1">
                <a:solidFill>
                  <a:schemeClr val="dk1"/>
                </a:solidFill>
              </a:rPr>
              <a:t>Scaling</a:t>
            </a:r>
            <a:endParaRPr/>
          </a:p>
        </p:txBody>
      </p:sp>
      <p:sp>
        <p:nvSpPr>
          <p:cNvPr id="489" name="Google Shape;489;p43"/>
          <p:cNvSpPr txBox="1">
            <a:spLocks noGrp="1"/>
          </p:cNvSpPr>
          <p:nvPr>
            <p:ph type="body" idx="1"/>
          </p:nvPr>
        </p:nvSpPr>
        <p:spPr>
          <a:xfrm>
            <a:off x="800099" y="1916832"/>
            <a:ext cx="7543801" cy="4023360"/>
          </a:xfrm>
          <a:prstGeom prst="rect">
            <a:avLst/>
          </a:prstGeom>
          <a:no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en-US"/>
              <a:t>The matrix representation for an arbitrary fixed-point (</a:t>
            </a:r>
            <a:r>
              <a:rPr lang="en-US" i="1"/>
              <a:t>x</a:t>
            </a:r>
            <a:r>
              <a:rPr lang="en-US" i="1" baseline="-25000"/>
              <a:t>f</a:t>
            </a:r>
            <a:r>
              <a:rPr lang="en-US" i="1"/>
              <a:t>, y</a:t>
            </a:r>
            <a:r>
              <a:rPr lang="en-US" i="1" baseline="-25000"/>
              <a:t>f</a:t>
            </a:r>
            <a:r>
              <a:rPr lang="en-US" i="1"/>
              <a:t>, z</a:t>
            </a:r>
            <a:r>
              <a:rPr lang="en-US" i="1" baseline="-25000"/>
              <a:t>f</a:t>
            </a:r>
            <a:r>
              <a:rPr lang="en-US"/>
              <a:t>) can be expressed as:</a:t>
            </a:r>
            <a:endParaRPr/>
          </a:p>
          <a:p>
            <a:pPr marL="91440" lvl="0" indent="0" algn="l" rtl="0">
              <a:lnSpc>
                <a:spcPct val="90000"/>
              </a:lnSpc>
              <a:spcBef>
                <a:spcPts val="1400"/>
              </a:spcBef>
              <a:spcAft>
                <a:spcPts val="0"/>
              </a:spcAft>
              <a:buSzPts val="2000"/>
              <a:buNone/>
            </a:pPr>
            <a:endParaRPr/>
          </a:p>
        </p:txBody>
      </p:sp>
      <p:pic>
        <p:nvPicPr>
          <p:cNvPr id="490" name="Google Shape;490;p43"/>
          <p:cNvPicPr preferRelativeResize="0"/>
          <p:nvPr/>
        </p:nvPicPr>
        <p:blipFill rotWithShape="1">
          <a:blip r:embed="rId3">
            <a:alphaModFix/>
          </a:blip>
          <a:srcRect/>
          <a:stretch/>
        </p:blipFill>
        <p:spPr>
          <a:xfrm>
            <a:off x="1524000" y="3276600"/>
            <a:ext cx="6243638" cy="2530475"/>
          </a:xfrm>
          <a:prstGeom prst="rect">
            <a:avLst/>
          </a:prstGeom>
          <a:noFill/>
          <a:ln>
            <a:noFill/>
          </a:ln>
        </p:spPr>
      </p:pic>
      <p:sp>
        <p:nvSpPr>
          <p:cNvPr id="491" name="Google Shape;491;p4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492" name="Google Shape;492;p4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407987" y="148193"/>
            <a:ext cx="6346825" cy="5842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320"/>
              <a:buFont typeface="Calibri"/>
              <a:buNone/>
            </a:pPr>
            <a:r>
              <a:rPr lang="en-US" sz="4320" b="1">
                <a:solidFill>
                  <a:schemeClr val="dk1"/>
                </a:solidFill>
              </a:rPr>
              <a:t>Transformation</a:t>
            </a:r>
            <a:endParaRPr/>
          </a:p>
        </p:txBody>
      </p:sp>
      <p:sp>
        <p:nvSpPr>
          <p:cNvPr id="128" name="Google Shape;128;p17"/>
          <p:cNvSpPr txBox="1"/>
          <p:nvPr/>
        </p:nvSpPr>
        <p:spPr>
          <a:xfrm>
            <a:off x="457177" y="879212"/>
            <a:ext cx="7605713"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b="0" i="0" u="none" strike="noStrike" cap="none">
                <a:solidFill>
                  <a:schemeClr val="dk1"/>
                </a:solidFill>
                <a:latin typeface="Trebuchet MS"/>
                <a:ea typeface="Trebuchet MS"/>
                <a:cs typeface="Trebuchet MS"/>
                <a:sym typeface="Trebuchet MS"/>
              </a:rPr>
              <a:t>Transform every point on an object according to certain rule.</a:t>
            </a:r>
            <a:endParaRPr/>
          </a:p>
        </p:txBody>
      </p:sp>
      <p:sp>
        <p:nvSpPr>
          <p:cNvPr id="129" name="Google Shape;129;p17"/>
          <p:cNvSpPr/>
          <p:nvPr/>
        </p:nvSpPr>
        <p:spPr>
          <a:xfrm>
            <a:off x="1219200" y="2819400"/>
            <a:ext cx="2362200" cy="914400"/>
          </a:xfrm>
          <a:prstGeom prst="rect">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b="0" i="0" u="none" strike="noStrike" cap="none">
              <a:solidFill>
                <a:schemeClr val="dk1"/>
              </a:solidFill>
              <a:latin typeface="Trebuchet MS"/>
              <a:ea typeface="Trebuchet MS"/>
              <a:cs typeface="Trebuchet MS"/>
              <a:sym typeface="Trebuchet MS"/>
            </a:endParaRPr>
          </a:p>
        </p:txBody>
      </p:sp>
      <p:sp>
        <p:nvSpPr>
          <p:cNvPr id="130" name="Google Shape;130;p17"/>
          <p:cNvSpPr/>
          <p:nvPr/>
        </p:nvSpPr>
        <p:spPr>
          <a:xfrm rot="-2888893">
            <a:off x="5181600" y="2514600"/>
            <a:ext cx="2971800" cy="1447800"/>
          </a:xfrm>
          <a:prstGeom prst="rect">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b="0" i="0" u="none" strike="noStrike" cap="none">
              <a:solidFill>
                <a:schemeClr val="dk1"/>
              </a:solidFill>
              <a:latin typeface="Trebuchet MS"/>
              <a:ea typeface="Trebuchet MS"/>
              <a:cs typeface="Trebuchet MS"/>
              <a:sym typeface="Trebuchet MS"/>
            </a:endParaRPr>
          </a:p>
        </p:txBody>
      </p:sp>
      <p:sp>
        <p:nvSpPr>
          <p:cNvPr id="131" name="Google Shape;131;p17"/>
          <p:cNvSpPr txBox="1"/>
          <p:nvPr/>
        </p:nvSpPr>
        <p:spPr>
          <a:xfrm>
            <a:off x="1447800" y="4038600"/>
            <a:ext cx="17970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b="0" i="0" u="none" strike="noStrike" cap="none">
                <a:solidFill>
                  <a:schemeClr val="dk1"/>
                </a:solidFill>
                <a:latin typeface="Trebuchet MS"/>
                <a:ea typeface="Trebuchet MS"/>
                <a:cs typeface="Trebuchet MS"/>
                <a:sym typeface="Trebuchet MS"/>
              </a:rPr>
              <a:t>Initial Object</a:t>
            </a:r>
            <a:endParaRPr/>
          </a:p>
        </p:txBody>
      </p:sp>
      <p:sp>
        <p:nvSpPr>
          <p:cNvPr id="132" name="Google Shape;132;p17"/>
          <p:cNvSpPr txBox="1"/>
          <p:nvPr/>
        </p:nvSpPr>
        <p:spPr>
          <a:xfrm>
            <a:off x="5394325" y="4841875"/>
            <a:ext cx="2644775"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b="0" i="0" u="none" strike="noStrike" cap="none">
                <a:solidFill>
                  <a:schemeClr val="dk1"/>
                </a:solidFill>
                <a:latin typeface="Trebuchet MS"/>
                <a:ea typeface="Trebuchet MS"/>
                <a:cs typeface="Trebuchet MS"/>
                <a:sym typeface="Trebuchet MS"/>
              </a:rPr>
              <a:t>Transformed Object</a:t>
            </a:r>
            <a:endParaRPr/>
          </a:p>
        </p:txBody>
      </p:sp>
      <p:sp>
        <p:nvSpPr>
          <p:cNvPr id="133" name="Google Shape;133;p17"/>
          <p:cNvSpPr txBox="1"/>
          <p:nvPr/>
        </p:nvSpPr>
        <p:spPr>
          <a:xfrm>
            <a:off x="3200400" y="2362200"/>
            <a:ext cx="1014413"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b="0" i="0" u="none" strike="noStrike" cap="none">
                <a:solidFill>
                  <a:schemeClr val="dk1"/>
                </a:solidFill>
                <a:latin typeface="Trebuchet MS"/>
                <a:ea typeface="Trebuchet MS"/>
                <a:cs typeface="Trebuchet MS"/>
                <a:sym typeface="Trebuchet MS"/>
              </a:rPr>
              <a:t>P (x,y)</a:t>
            </a:r>
            <a:endParaRPr/>
          </a:p>
        </p:txBody>
      </p:sp>
      <p:sp>
        <p:nvSpPr>
          <p:cNvPr id="134" name="Google Shape;134;p17"/>
          <p:cNvSpPr txBox="1"/>
          <p:nvPr/>
        </p:nvSpPr>
        <p:spPr>
          <a:xfrm>
            <a:off x="6096000" y="1371600"/>
            <a:ext cx="1344613"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b="0" i="0" u="none" strike="noStrike" cap="none">
                <a:solidFill>
                  <a:schemeClr val="dk1"/>
                </a:solidFill>
                <a:latin typeface="Trebuchet MS"/>
                <a:ea typeface="Trebuchet MS"/>
                <a:cs typeface="Trebuchet MS"/>
                <a:sym typeface="Trebuchet MS"/>
              </a:rPr>
              <a:t>Q (x’, y’)</a:t>
            </a:r>
            <a:endParaRPr/>
          </a:p>
        </p:txBody>
      </p:sp>
      <p:sp>
        <p:nvSpPr>
          <p:cNvPr id="135" name="Google Shape;135;p17"/>
          <p:cNvSpPr/>
          <p:nvPr/>
        </p:nvSpPr>
        <p:spPr>
          <a:xfrm>
            <a:off x="4191000" y="3048000"/>
            <a:ext cx="990600" cy="381000"/>
          </a:xfrm>
          <a:prstGeom prst="rightArrow">
            <a:avLst>
              <a:gd name="adj1" fmla="val 50000"/>
              <a:gd name="adj2" fmla="val 65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b="0" i="0" u="none" strike="noStrike" cap="none">
              <a:solidFill>
                <a:schemeClr val="dk1"/>
              </a:solidFill>
              <a:latin typeface="Trebuchet MS"/>
              <a:ea typeface="Trebuchet MS"/>
              <a:cs typeface="Trebuchet MS"/>
              <a:sym typeface="Trebuchet MS"/>
            </a:endParaRPr>
          </a:p>
        </p:txBody>
      </p:sp>
      <p:sp>
        <p:nvSpPr>
          <p:cNvPr id="136" name="Google Shape;136;p17"/>
          <p:cNvSpPr txBox="1"/>
          <p:nvPr/>
        </p:nvSpPr>
        <p:spPr>
          <a:xfrm>
            <a:off x="1149350" y="5641975"/>
            <a:ext cx="1365250" cy="835025"/>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b="0" i="0" u="none" strike="noStrike" cap="none">
                <a:solidFill>
                  <a:schemeClr val="dk1"/>
                </a:solidFill>
                <a:latin typeface="Trebuchet MS"/>
                <a:ea typeface="Trebuchet MS"/>
                <a:cs typeface="Trebuchet MS"/>
                <a:sym typeface="Trebuchet MS"/>
              </a:rPr>
              <a:t>x	x’</a:t>
            </a:r>
            <a:endParaRPr/>
          </a:p>
          <a:p>
            <a:pPr marL="0" marR="0" lvl="0" indent="0" algn="l" rtl="0">
              <a:spcBef>
                <a:spcPts val="0"/>
              </a:spcBef>
              <a:spcAft>
                <a:spcPts val="0"/>
              </a:spcAft>
              <a:buClr>
                <a:schemeClr val="dk1"/>
              </a:buClr>
              <a:buSzPts val="1800"/>
              <a:buFont typeface="Noto Sans Symbols"/>
              <a:buNone/>
            </a:pPr>
            <a:r>
              <a:rPr lang="en-US" sz="1800" b="0" i="0" u="none" strike="noStrike" cap="none">
                <a:solidFill>
                  <a:schemeClr val="dk1"/>
                </a:solidFill>
                <a:latin typeface="Trebuchet MS"/>
                <a:ea typeface="Trebuchet MS"/>
                <a:cs typeface="Trebuchet MS"/>
                <a:sym typeface="Trebuchet MS"/>
              </a:rPr>
              <a:t>y	y’</a:t>
            </a:r>
            <a:endParaRPr/>
          </a:p>
        </p:txBody>
      </p:sp>
      <p:cxnSp>
        <p:nvCxnSpPr>
          <p:cNvPr id="137" name="Google Shape;137;p17"/>
          <p:cNvCxnSpPr/>
          <p:nvPr/>
        </p:nvCxnSpPr>
        <p:spPr>
          <a:xfrm>
            <a:off x="1606550" y="5870575"/>
            <a:ext cx="457200" cy="0"/>
          </a:xfrm>
          <a:prstGeom prst="straightConnector1">
            <a:avLst/>
          </a:prstGeom>
          <a:noFill/>
          <a:ln w="38100" cap="flat" cmpd="sng">
            <a:solidFill>
              <a:schemeClr val="dk1"/>
            </a:solidFill>
            <a:prstDash val="solid"/>
            <a:round/>
            <a:headEnd type="none" w="sm" len="sm"/>
            <a:tailEnd type="triangle" w="med" len="med"/>
          </a:ln>
        </p:spPr>
      </p:cxnSp>
      <p:cxnSp>
        <p:nvCxnSpPr>
          <p:cNvPr id="138" name="Google Shape;138;p17"/>
          <p:cNvCxnSpPr/>
          <p:nvPr/>
        </p:nvCxnSpPr>
        <p:spPr>
          <a:xfrm>
            <a:off x="1606550" y="6251575"/>
            <a:ext cx="457200" cy="0"/>
          </a:xfrm>
          <a:prstGeom prst="straightConnector1">
            <a:avLst/>
          </a:prstGeom>
          <a:noFill/>
          <a:ln w="38100" cap="flat" cmpd="sng">
            <a:solidFill>
              <a:schemeClr val="dk1"/>
            </a:solidFill>
            <a:prstDash val="solid"/>
            <a:round/>
            <a:headEnd type="none" w="sm" len="sm"/>
            <a:tailEnd type="triangle" w="med" len="med"/>
          </a:ln>
        </p:spPr>
      </p:cxnSp>
      <p:sp>
        <p:nvSpPr>
          <p:cNvPr id="139" name="Google Shape;139;p17"/>
          <p:cNvSpPr txBox="1"/>
          <p:nvPr/>
        </p:nvSpPr>
        <p:spPr>
          <a:xfrm>
            <a:off x="4572000" y="2514600"/>
            <a:ext cx="3873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b="1" i="0" u="none" strike="noStrike" cap="none">
                <a:solidFill>
                  <a:schemeClr val="dk1"/>
                </a:solidFill>
                <a:latin typeface="Trebuchet MS"/>
                <a:ea typeface="Trebuchet MS"/>
                <a:cs typeface="Trebuchet MS"/>
                <a:sym typeface="Trebuchet MS"/>
              </a:rPr>
              <a:t>T</a:t>
            </a:r>
            <a:endParaRPr/>
          </a:p>
        </p:txBody>
      </p:sp>
      <p:sp>
        <p:nvSpPr>
          <p:cNvPr id="140" name="Google Shape;140;p17"/>
          <p:cNvSpPr txBox="1"/>
          <p:nvPr/>
        </p:nvSpPr>
        <p:spPr>
          <a:xfrm>
            <a:off x="2574925" y="5603875"/>
            <a:ext cx="5426075" cy="822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b="0" i="0" u="none" strike="noStrike" cap="none">
                <a:solidFill>
                  <a:schemeClr val="dk1"/>
                </a:solidFill>
                <a:latin typeface="Trebuchet MS"/>
                <a:ea typeface="Trebuchet MS"/>
                <a:cs typeface="Trebuchet MS"/>
                <a:sym typeface="Trebuchet MS"/>
              </a:rPr>
              <a:t>The point Q is the image of P under the transformation T.</a:t>
            </a:r>
            <a:endParaRPr/>
          </a:p>
        </p:txBody>
      </p:sp>
      <p:sp>
        <p:nvSpPr>
          <p:cNvPr id="141" name="Google Shape;141;p1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142" name="Google Shape;142;p1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4"/>
          <p:cNvSpPr txBox="1">
            <a:spLocks noGrp="1"/>
          </p:cNvSpPr>
          <p:nvPr>
            <p:ph type="title"/>
          </p:nvPr>
        </p:nvSpPr>
        <p:spPr>
          <a:xfrm>
            <a:off x="533400" y="132078"/>
            <a:ext cx="7543800" cy="709155"/>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4320"/>
              <a:buFont typeface="Calibri"/>
              <a:buNone/>
            </a:pPr>
            <a:r>
              <a:rPr lang="en-US" sz="4320" b="1">
                <a:solidFill>
                  <a:schemeClr val="dk1"/>
                </a:solidFill>
              </a:rPr>
              <a:t>Reflections</a:t>
            </a:r>
            <a:endParaRPr/>
          </a:p>
        </p:txBody>
      </p:sp>
      <p:sp>
        <p:nvSpPr>
          <p:cNvPr id="498" name="Google Shape;498;p44"/>
          <p:cNvSpPr txBox="1">
            <a:spLocks noGrp="1"/>
          </p:cNvSpPr>
          <p:nvPr>
            <p:ph type="body" idx="1"/>
          </p:nvPr>
        </p:nvSpPr>
        <p:spPr>
          <a:xfrm>
            <a:off x="800099" y="1772816"/>
            <a:ext cx="7543801" cy="4023360"/>
          </a:xfrm>
          <a:prstGeom prst="rect">
            <a:avLst/>
          </a:prstGeom>
          <a:noFill/>
          <a:ln>
            <a:noFill/>
          </a:ln>
        </p:spPr>
        <p:txBody>
          <a:bodyPr spcFirstLastPara="1" wrap="square" lIns="0" tIns="45700" rIns="0" bIns="45700" anchor="t" anchorCtr="0">
            <a:noAutofit/>
          </a:bodyPr>
          <a:lstStyle/>
          <a:p>
            <a:pPr marL="91440" lvl="0" indent="-117475" algn="l" rtl="0">
              <a:lnSpc>
                <a:spcPct val="70000"/>
              </a:lnSpc>
              <a:spcBef>
                <a:spcPts val="0"/>
              </a:spcBef>
              <a:spcAft>
                <a:spcPts val="0"/>
              </a:spcAft>
              <a:buSzPts val="1850"/>
              <a:buFont typeface="Noto Sans Symbols"/>
              <a:buChar char="►"/>
            </a:pPr>
            <a:r>
              <a:rPr lang="en-US" sz="1850">
                <a:solidFill>
                  <a:srgbClr val="3F3F3F"/>
                </a:solidFill>
              </a:rPr>
              <a:t>The matrix expression for the reflection transformation of a position P = (</a:t>
            </a:r>
            <a:r>
              <a:rPr lang="en-US" sz="1850" i="1">
                <a:solidFill>
                  <a:srgbClr val="3F3F3F"/>
                </a:solidFill>
              </a:rPr>
              <a:t>x</a:t>
            </a:r>
            <a:r>
              <a:rPr lang="en-US" sz="1850">
                <a:solidFill>
                  <a:srgbClr val="3F3F3F"/>
                </a:solidFill>
              </a:rPr>
              <a:t>, </a:t>
            </a:r>
            <a:r>
              <a:rPr lang="en-US" sz="1850" i="1">
                <a:solidFill>
                  <a:srgbClr val="3F3F3F"/>
                </a:solidFill>
              </a:rPr>
              <a:t>y</a:t>
            </a:r>
            <a:r>
              <a:rPr lang="en-US" sz="1850">
                <a:solidFill>
                  <a:srgbClr val="3F3F3F"/>
                </a:solidFill>
              </a:rPr>
              <a:t>, </a:t>
            </a:r>
            <a:r>
              <a:rPr lang="en-US" sz="1850" i="1">
                <a:solidFill>
                  <a:srgbClr val="3F3F3F"/>
                </a:solidFill>
              </a:rPr>
              <a:t>z</a:t>
            </a:r>
            <a:r>
              <a:rPr lang="en-US" sz="1850">
                <a:solidFill>
                  <a:srgbClr val="3F3F3F"/>
                </a:solidFill>
              </a:rPr>
              <a:t>) relative to </a:t>
            </a:r>
            <a:r>
              <a:rPr lang="en-US" sz="1850" i="1">
                <a:solidFill>
                  <a:srgbClr val="3F3F3F"/>
                </a:solidFill>
              </a:rPr>
              <a:t>x-y </a:t>
            </a:r>
            <a:r>
              <a:rPr lang="en-US" sz="1850">
                <a:solidFill>
                  <a:srgbClr val="3F3F3F"/>
                </a:solidFill>
              </a:rPr>
              <a:t>plane can be written as:</a:t>
            </a:r>
            <a:endParaRPr/>
          </a:p>
          <a:p>
            <a:pPr marL="91440" lvl="0" indent="0" algn="l" rtl="0">
              <a:lnSpc>
                <a:spcPct val="70000"/>
              </a:lnSpc>
              <a:spcBef>
                <a:spcPts val="1200"/>
              </a:spcBef>
              <a:spcAft>
                <a:spcPts val="0"/>
              </a:spcAft>
              <a:buSzPts val="1850"/>
              <a:buFont typeface="Noto Sans Symbols"/>
              <a:buNone/>
            </a:pPr>
            <a:endParaRPr sz="1850">
              <a:solidFill>
                <a:srgbClr val="3F3F3F"/>
              </a:solidFill>
            </a:endParaRPr>
          </a:p>
          <a:p>
            <a:pPr marL="91440" lvl="0" indent="0" algn="l" rtl="0">
              <a:lnSpc>
                <a:spcPct val="70000"/>
              </a:lnSpc>
              <a:spcBef>
                <a:spcPts val="1200"/>
              </a:spcBef>
              <a:spcAft>
                <a:spcPts val="0"/>
              </a:spcAft>
              <a:buSzPts val="1850"/>
              <a:buFont typeface="Noto Sans Symbols"/>
              <a:buNone/>
            </a:pPr>
            <a:endParaRPr sz="1850">
              <a:solidFill>
                <a:srgbClr val="3F3F3F"/>
              </a:solidFill>
            </a:endParaRPr>
          </a:p>
          <a:p>
            <a:pPr marL="91440" lvl="0" indent="0" algn="l" rtl="0">
              <a:lnSpc>
                <a:spcPct val="70000"/>
              </a:lnSpc>
              <a:spcBef>
                <a:spcPts val="1200"/>
              </a:spcBef>
              <a:spcAft>
                <a:spcPts val="0"/>
              </a:spcAft>
              <a:buSzPts val="1850"/>
              <a:buFont typeface="Noto Sans Symbols"/>
              <a:buNone/>
            </a:pPr>
            <a:endParaRPr sz="1850">
              <a:solidFill>
                <a:srgbClr val="3F3F3F"/>
              </a:solidFill>
            </a:endParaRPr>
          </a:p>
          <a:p>
            <a:pPr marL="91440" lvl="0" indent="0" algn="l" rtl="0">
              <a:lnSpc>
                <a:spcPct val="70000"/>
              </a:lnSpc>
              <a:spcBef>
                <a:spcPts val="1200"/>
              </a:spcBef>
              <a:spcAft>
                <a:spcPts val="0"/>
              </a:spcAft>
              <a:buSzPts val="1850"/>
              <a:buFont typeface="Noto Sans Symbols"/>
              <a:buNone/>
            </a:pPr>
            <a:endParaRPr sz="1850">
              <a:solidFill>
                <a:srgbClr val="3F3F3F"/>
              </a:solidFill>
            </a:endParaRPr>
          </a:p>
          <a:p>
            <a:pPr marL="91440" lvl="0" indent="0" algn="l" rtl="0">
              <a:lnSpc>
                <a:spcPct val="70000"/>
              </a:lnSpc>
              <a:spcBef>
                <a:spcPts val="1200"/>
              </a:spcBef>
              <a:spcAft>
                <a:spcPts val="0"/>
              </a:spcAft>
              <a:buSzPts val="1850"/>
              <a:buFont typeface="Noto Sans Symbols"/>
              <a:buNone/>
            </a:pPr>
            <a:endParaRPr sz="1850">
              <a:solidFill>
                <a:srgbClr val="3F3F3F"/>
              </a:solidFill>
            </a:endParaRPr>
          </a:p>
          <a:p>
            <a:pPr marL="91440" lvl="0" indent="0" algn="l" rtl="0">
              <a:lnSpc>
                <a:spcPct val="70000"/>
              </a:lnSpc>
              <a:spcBef>
                <a:spcPts val="1200"/>
              </a:spcBef>
              <a:spcAft>
                <a:spcPts val="0"/>
              </a:spcAft>
              <a:buSzPts val="1850"/>
              <a:buFont typeface="Noto Sans Symbols"/>
              <a:buNone/>
            </a:pPr>
            <a:endParaRPr sz="1850">
              <a:solidFill>
                <a:srgbClr val="3F3F3F"/>
              </a:solidFill>
            </a:endParaRPr>
          </a:p>
          <a:p>
            <a:pPr marL="91440" lvl="0" indent="0" algn="l" rtl="0">
              <a:lnSpc>
                <a:spcPct val="70000"/>
              </a:lnSpc>
              <a:spcBef>
                <a:spcPts val="1200"/>
              </a:spcBef>
              <a:spcAft>
                <a:spcPts val="0"/>
              </a:spcAft>
              <a:buSzPts val="1850"/>
              <a:buFont typeface="Noto Sans Symbols"/>
              <a:buNone/>
            </a:pPr>
            <a:endParaRPr sz="1850">
              <a:solidFill>
                <a:srgbClr val="3F3F3F"/>
              </a:solidFill>
            </a:endParaRPr>
          </a:p>
          <a:p>
            <a:pPr marL="91440" lvl="0" indent="0" algn="l" rtl="0">
              <a:lnSpc>
                <a:spcPct val="70000"/>
              </a:lnSpc>
              <a:spcBef>
                <a:spcPts val="1200"/>
              </a:spcBef>
              <a:spcAft>
                <a:spcPts val="0"/>
              </a:spcAft>
              <a:buSzPts val="1850"/>
              <a:buFont typeface="Noto Sans Symbols"/>
              <a:buNone/>
            </a:pPr>
            <a:endParaRPr sz="1850">
              <a:solidFill>
                <a:srgbClr val="3F3F3F"/>
              </a:solidFill>
            </a:endParaRPr>
          </a:p>
          <a:p>
            <a:pPr marL="91440" lvl="0" indent="-117475" algn="l" rtl="0">
              <a:lnSpc>
                <a:spcPct val="70000"/>
              </a:lnSpc>
              <a:spcBef>
                <a:spcPts val="1200"/>
              </a:spcBef>
              <a:spcAft>
                <a:spcPts val="0"/>
              </a:spcAft>
              <a:buSzPts val="1850"/>
              <a:buFont typeface="Noto Sans Symbols"/>
              <a:buChar char="►"/>
            </a:pPr>
            <a:r>
              <a:rPr lang="en-US" sz="1850">
                <a:solidFill>
                  <a:srgbClr val="3F3F3F"/>
                </a:solidFill>
              </a:rPr>
              <a:t>Transformation matrices for inverting </a:t>
            </a:r>
            <a:r>
              <a:rPr lang="en-US" sz="1850" i="1">
                <a:solidFill>
                  <a:srgbClr val="3F3F3F"/>
                </a:solidFill>
              </a:rPr>
              <a:t>x </a:t>
            </a:r>
            <a:r>
              <a:rPr lang="en-US" sz="1850">
                <a:solidFill>
                  <a:srgbClr val="3F3F3F"/>
                </a:solidFill>
              </a:rPr>
              <a:t>and </a:t>
            </a:r>
            <a:r>
              <a:rPr lang="en-US" sz="1850" i="1">
                <a:solidFill>
                  <a:srgbClr val="3F3F3F"/>
                </a:solidFill>
              </a:rPr>
              <a:t>y </a:t>
            </a:r>
            <a:r>
              <a:rPr lang="en-US" sz="1850">
                <a:solidFill>
                  <a:srgbClr val="3F3F3F"/>
                </a:solidFill>
              </a:rPr>
              <a:t>values are defined similarly, as reflections relative to </a:t>
            </a:r>
            <a:r>
              <a:rPr lang="en-US" sz="1850" i="1">
                <a:solidFill>
                  <a:srgbClr val="3F3F3F"/>
                </a:solidFill>
              </a:rPr>
              <a:t>yz </a:t>
            </a:r>
            <a:r>
              <a:rPr lang="en-US" sz="1850">
                <a:solidFill>
                  <a:srgbClr val="3F3F3F"/>
                </a:solidFill>
              </a:rPr>
              <a:t>plane and </a:t>
            </a:r>
            <a:r>
              <a:rPr lang="en-US" sz="1850" i="1">
                <a:solidFill>
                  <a:srgbClr val="3F3F3F"/>
                </a:solidFill>
              </a:rPr>
              <a:t>xz </a:t>
            </a:r>
            <a:r>
              <a:rPr lang="en-US" sz="1850">
                <a:solidFill>
                  <a:srgbClr val="3F3F3F"/>
                </a:solidFill>
              </a:rPr>
              <a:t>plane, respectively.</a:t>
            </a:r>
            <a:endParaRPr sz="2590">
              <a:solidFill>
                <a:srgbClr val="3F3F3F"/>
              </a:solidFill>
            </a:endParaRPr>
          </a:p>
        </p:txBody>
      </p:sp>
      <p:pic>
        <p:nvPicPr>
          <p:cNvPr id="499" name="Google Shape;499;p44"/>
          <p:cNvPicPr preferRelativeResize="0"/>
          <p:nvPr/>
        </p:nvPicPr>
        <p:blipFill rotWithShape="1">
          <a:blip r:embed="rId3">
            <a:alphaModFix/>
          </a:blip>
          <a:srcRect/>
          <a:stretch/>
        </p:blipFill>
        <p:spPr>
          <a:xfrm>
            <a:off x="2438400" y="2514600"/>
            <a:ext cx="3768725" cy="2125663"/>
          </a:xfrm>
          <a:prstGeom prst="rect">
            <a:avLst/>
          </a:prstGeom>
          <a:noFill/>
          <a:ln>
            <a:noFill/>
          </a:ln>
        </p:spPr>
      </p:pic>
      <p:sp>
        <p:nvSpPr>
          <p:cNvPr id="500" name="Google Shape;500;p4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501" name="Google Shape;501;p4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5"/>
          <p:cNvSpPr txBox="1">
            <a:spLocks noGrp="1"/>
          </p:cNvSpPr>
          <p:nvPr>
            <p:ph type="title"/>
          </p:nvPr>
        </p:nvSpPr>
        <p:spPr>
          <a:xfrm>
            <a:off x="533400" y="132078"/>
            <a:ext cx="7543800" cy="709155"/>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4320"/>
              <a:buFont typeface="Calibri"/>
              <a:buNone/>
            </a:pPr>
            <a:r>
              <a:rPr lang="en-US" sz="4320" b="1">
                <a:solidFill>
                  <a:schemeClr val="dk1"/>
                </a:solidFill>
              </a:rPr>
              <a:t>Shears</a:t>
            </a:r>
            <a:endParaRPr/>
          </a:p>
        </p:txBody>
      </p:sp>
      <p:sp>
        <p:nvSpPr>
          <p:cNvPr id="507" name="Google Shape;507;p45"/>
          <p:cNvSpPr txBox="1">
            <a:spLocks noGrp="1"/>
          </p:cNvSpPr>
          <p:nvPr>
            <p:ph type="body" idx="1"/>
          </p:nvPr>
        </p:nvSpPr>
        <p:spPr>
          <a:xfrm>
            <a:off x="864994" y="1988840"/>
            <a:ext cx="7543801" cy="4023360"/>
          </a:xfrm>
          <a:prstGeom prst="rect">
            <a:avLst/>
          </a:prstGeom>
          <a:no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en-US"/>
              <a:t>The matrix expression for the shearing transformation of a position P = (</a:t>
            </a:r>
            <a:r>
              <a:rPr lang="en-US" i="1"/>
              <a:t>x</a:t>
            </a:r>
            <a:r>
              <a:rPr lang="en-US"/>
              <a:t>, </a:t>
            </a:r>
            <a:r>
              <a:rPr lang="en-US" i="1"/>
              <a:t>y</a:t>
            </a:r>
            <a:r>
              <a:rPr lang="en-US"/>
              <a:t>, </a:t>
            </a:r>
            <a:r>
              <a:rPr lang="en-US" i="1"/>
              <a:t>z</a:t>
            </a:r>
            <a:r>
              <a:rPr lang="en-US"/>
              <a:t>), to produce </a:t>
            </a:r>
            <a:r>
              <a:rPr lang="en-US" i="1"/>
              <a:t>z</a:t>
            </a:r>
            <a:r>
              <a:rPr lang="en-US"/>
              <a:t>-axis shear, can be written as:</a:t>
            </a:r>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p:txBody>
      </p:sp>
      <p:pic>
        <p:nvPicPr>
          <p:cNvPr id="508" name="Google Shape;508;p45"/>
          <p:cNvPicPr preferRelativeResize="0"/>
          <p:nvPr/>
        </p:nvPicPr>
        <p:blipFill rotWithShape="1">
          <a:blip r:embed="rId3">
            <a:alphaModFix/>
          </a:blip>
          <a:srcRect/>
          <a:stretch/>
        </p:blipFill>
        <p:spPr>
          <a:xfrm>
            <a:off x="2590800" y="3657600"/>
            <a:ext cx="3633788" cy="2160588"/>
          </a:xfrm>
          <a:prstGeom prst="rect">
            <a:avLst/>
          </a:prstGeom>
          <a:noFill/>
          <a:ln>
            <a:noFill/>
          </a:ln>
        </p:spPr>
      </p:pic>
      <p:sp>
        <p:nvSpPr>
          <p:cNvPr id="509" name="Google Shape;509;p4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510" name="Google Shape;510;p4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6"/>
          <p:cNvSpPr txBox="1">
            <a:spLocks noGrp="1"/>
          </p:cNvSpPr>
          <p:nvPr>
            <p:ph type="title"/>
          </p:nvPr>
        </p:nvSpPr>
        <p:spPr>
          <a:xfrm>
            <a:off x="533400" y="132078"/>
            <a:ext cx="7543800" cy="709155"/>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4320"/>
              <a:buFont typeface="Calibri"/>
              <a:buNone/>
            </a:pPr>
            <a:r>
              <a:rPr lang="en-US" sz="4320" b="1">
                <a:solidFill>
                  <a:schemeClr val="dk1"/>
                </a:solidFill>
              </a:rPr>
              <a:t>Shears</a:t>
            </a:r>
            <a:endParaRPr/>
          </a:p>
        </p:txBody>
      </p:sp>
      <p:sp>
        <p:nvSpPr>
          <p:cNvPr id="516" name="Google Shape;516;p46"/>
          <p:cNvSpPr txBox="1">
            <a:spLocks noGrp="1"/>
          </p:cNvSpPr>
          <p:nvPr>
            <p:ph type="body" idx="1"/>
          </p:nvPr>
        </p:nvSpPr>
        <p:spPr>
          <a:xfrm>
            <a:off x="865562" y="2411026"/>
            <a:ext cx="7543801" cy="4023360"/>
          </a:xfrm>
          <a:prstGeom prst="rect">
            <a:avLst/>
          </a:prstGeom>
          <a:no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en-US"/>
              <a:t>Parameters </a:t>
            </a:r>
            <a:r>
              <a:rPr lang="en-US" i="1"/>
              <a:t>a </a:t>
            </a:r>
            <a:r>
              <a:rPr lang="en-US"/>
              <a:t>and </a:t>
            </a:r>
            <a:r>
              <a:rPr lang="en-US" i="1"/>
              <a:t>b </a:t>
            </a:r>
            <a:r>
              <a:rPr lang="en-US"/>
              <a:t>can be assigned any real values. The effect of this transformation is to alter </a:t>
            </a:r>
            <a:r>
              <a:rPr lang="en-US" i="1"/>
              <a:t>x</a:t>
            </a:r>
            <a:r>
              <a:rPr lang="en-US"/>
              <a:t>- and </a:t>
            </a:r>
            <a:r>
              <a:rPr lang="en-US" i="1"/>
              <a:t>y</a:t>
            </a:r>
            <a:r>
              <a:rPr lang="en-US"/>
              <a:t>- coordinate values by an amount that is proportional to the </a:t>
            </a:r>
            <a:r>
              <a:rPr lang="en-US" i="1"/>
              <a:t>z </a:t>
            </a:r>
            <a:r>
              <a:rPr lang="en-US"/>
              <a:t>value, while leaving the </a:t>
            </a:r>
            <a:r>
              <a:rPr lang="en-US" i="1"/>
              <a:t>z </a:t>
            </a:r>
            <a:r>
              <a:rPr lang="en-US"/>
              <a:t>coordinate unchanged.</a:t>
            </a:r>
            <a:endParaRPr/>
          </a:p>
          <a:p>
            <a:pPr marL="91440" lvl="0" indent="-127000" algn="l" rtl="0">
              <a:lnSpc>
                <a:spcPct val="90000"/>
              </a:lnSpc>
              <a:spcBef>
                <a:spcPts val="1400"/>
              </a:spcBef>
              <a:spcAft>
                <a:spcPts val="0"/>
              </a:spcAft>
              <a:buSzPts val="2000"/>
              <a:buChar char=" "/>
            </a:pPr>
            <a:r>
              <a:rPr lang="en-US"/>
              <a:t>Shearing transformations for the </a:t>
            </a:r>
            <a:r>
              <a:rPr lang="en-US" i="1"/>
              <a:t>x </a:t>
            </a:r>
            <a:r>
              <a:rPr lang="en-US"/>
              <a:t>axis and </a:t>
            </a:r>
            <a:r>
              <a:rPr lang="en-US" i="1"/>
              <a:t>y </a:t>
            </a:r>
            <a:r>
              <a:rPr lang="en-US"/>
              <a:t>axis are defined similarly.</a:t>
            </a:r>
            <a:endParaRPr/>
          </a:p>
        </p:txBody>
      </p:sp>
      <p:sp>
        <p:nvSpPr>
          <p:cNvPr id="517" name="Google Shape;517;p4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518" name="Google Shape;518;p4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7"/>
          <p:cNvSpPr/>
          <p:nvPr/>
        </p:nvSpPr>
        <p:spPr>
          <a:xfrm>
            <a:off x="1000100" y="857232"/>
            <a:ext cx="5857900"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1.       A three dimensional graphics has </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a.       Two axes</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b.       Three axes</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c.       Both a &amp; b</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d.       None of these</a:t>
            </a:r>
            <a:endParaRPr/>
          </a:p>
        </p:txBody>
      </p:sp>
      <p:sp>
        <p:nvSpPr>
          <p:cNvPr id="524" name="Google Shape;524;p47"/>
          <p:cNvSpPr/>
          <p:nvPr/>
        </p:nvSpPr>
        <p:spPr>
          <a:xfrm>
            <a:off x="1071538" y="2500306"/>
            <a:ext cx="6884838"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2.       _________as the most commonly used boundary presentation for a 3-D graphics object</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a.       Data polygon</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b.       Surface polygon</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c.       System polygon</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d.       None of these</a:t>
            </a:r>
            <a:endParaRPr/>
          </a:p>
        </p:txBody>
      </p:sp>
      <p:sp>
        <p:nvSpPr>
          <p:cNvPr id="525" name="Google Shape;525;p47"/>
          <p:cNvSpPr/>
          <p:nvPr/>
        </p:nvSpPr>
        <p:spPr>
          <a:xfrm>
            <a:off x="928662" y="4572007"/>
            <a:ext cx="5929338"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3.The most basic transformation that are applied in three-dimensional planes are</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a.</a:t>
            </a:r>
            <a:r>
              <a:rPr lang="en-US" sz="800" b="0" i="0" u="none" strike="noStrike" cap="none">
                <a:solidFill>
                  <a:schemeClr val="dk1"/>
                </a:solidFill>
                <a:latin typeface="Trebuchet MS"/>
                <a:ea typeface="Trebuchet MS"/>
                <a:cs typeface="Trebuchet MS"/>
                <a:sym typeface="Trebuchet MS"/>
              </a:rPr>
              <a:t>       </a:t>
            </a:r>
            <a:r>
              <a:rPr lang="en-US" sz="1800" b="0" i="0" u="none" strike="noStrike" cap="none">
                <a:solidFill>
                  <a:schemeClr val="dk1"/>
                </a:solidFill>
                <a:latin typeface="Trebuchet MS"/>
                <a:ea typeface="Trebuchet MS"/>
                <a:cs typeface="Trebuchet MS"/>
                <a:sym typeface="Trebuchet MS"/>
              </a:rPr>
              <a:t>Translation</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b.</a:t>
            </a:r>
            <a:r>
              <a:rPr lang="en-US" sz="800" b="0" i="0" u="none" strike="noStrike" cap="none">
                <a:solidFill>
                  <a:schemeClr val="dk1"/>
                </a:solidFill>
                <a:latin typeface="Trebuchet MS"/>
                <a:ea typeface="Trebuchet MS"/>
                <a:cs typeface="Trebuchet MS"/>
                <a:sym typeface="Trebuchet MS"/>
              </a:rPr>
              <a:t>       </a:t>
            </a:r>
            <a:r>
              <a:rPr lang="en-US" sz="1800" b="0" i="0" u="none" strike="noStrike" cap="none">
                <a:solidFill>
                  <a:schemeClr val="dk1"/>
                </a:solidFill>
                <a:latin typeface="Trebuchet MS"/>
                <a:ea typeface="Trebuchet MS"/>
                <a:cs typeface="Trebuchet MS"/>
                <a:sym typeface="Trebuchet MS"/>
              </a:rPr>
              <a:t>Scaling</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c.</a:t>
            </a:r>
            <a:r>
              <a:rPr lang="en-US" sz="800" b="0" i="0" u="none" strike="noStrike" cap="none">
                <a:solidFill>
                  <a:schemeClr val="dk1"/>
                </a:solidFill>
                <a:latin typeface="Trebuchet MS"/>
                <a:ea typeface="Trebuchet MS"/>
                <a:cs typeface="Trebuchet MS"/>
                <a:sym typeface="Trebuchet MS"/>
              </a:rPr>
              <a:t>       </a:t>
            </a:r>
            <a:r>
              <a:rPr lang="en-US" sz="1800" b="0" i="0" u="none" strike="noStrike" cap="none">
                <a:solidFill>
                  <a:schemeClr val="dk1"/>
                </a:solidFill>
                <a:latin typeface="Trebuchet MS"/>
                <a:ea typeface="Trebuchet MS"/>
                <a:cs typeface="Trebuchet MS"/>
                <a:sym typeface="Trebuchet MS"/>
              </a:rPr>
              <a:t>Rotation</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d.</a:t>
            </a:r>
            <a:r>
              <a:rPr lang="en-US" sz="800" b="0" i="0" u="none" strike="noStrike" cap="none">
                <a:solidFill>
                  <a:schemeClr val="dk1"/>
                </a:solidFill>
                <a:latin typeface="Trebuchet MS"/>
                <a:ea typeface="Trebuchet MS"/>
                <a:cs typeface="Trebuchet MS"/>
                <a:sym typeface="Trebuchet MS"/>
              </a:rPr>
              <a:t>       </a:t>
            </a:r>
            <a:r>
              <a:rPr lang="en-US" sz="1800" b="1" i="0" u="none" strike="noStrike" cap="none">
                <a:solidFill>
                  <a:schemeClr val="dk1"/>
                </a:solidFill>
                <a:latin typeface="Trebuchet MS"/>
                <a:ea typeface="Trebuchet MS"/>
                <a:cs typeface="Trebuchet MS"/>
                <a:sym typeface="Trebuchet MS"/>
              </a:rPr>
              <a:t>All of these</a:t>
            </a:r>
            <a:endParaRPr sz="1800" b="0" i="0" u="none" strike="noStrike" cap="none">
              <a:solidFill>
                <a:schemeClr val="dk1"/>
              </a:solidFill>
              <a:latin typeface="Trebuchet MS"/>
              <a:ea typeface="Trebuchet MS"/>
              <a:cs typeface="Trebuchet MS"/>
              <a:sym typeface="Trebuchet MS"/>
            </a:endParaRPr>
          </a:p>
        </p:txBody>
      </p:sp>
      <p:sp>
        <p:nvSpPr>
          <p:cNvPr id="526" name="Google Shape;526;p4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527" name="Google Shape;527;p4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528" name="Google Shape;528;p47"/>
          <p:cNvSpPr txBox="1"/>
          <p:nvPr/>
        </p:nvSpPr>
        <p:spPr>
          <a:xfrm>
            <a:off x="533400" y="132078"/>
            <a:ext cx="7543800" cy="709155"/>
          </a:xfrm>
          <a:prstGeom prst="rect">
            <a:avLst/>
          </a:prstGeom>
          <a:noFill/>
          <a:ln>
            <a:noFill/>
          </a:ln>
        </p:spPr>
        <p:txBody>
          <a:bodyPr spcFirstLastPara="1" wrap="square" lIns="91425" tIns="45700" rIns="91425" bIns="45700" anchor="t" anchorCtr="0">
            <a:noAutofit/>
          </a:bodyPr>
          <a:lstStyle/>
          <a:p>
            <a:pPr marL="0" marR="0" lvl="0" indent="0" algn="ctr" rtl="0">
              <a:lnSpc>
                <a:spcPct val="85000"/>
              </a:lnSpc>
              <a:spcBef>
                <a:spcPts val="0"/>
              </a:spcBef>
              <a:spcAft>
                <a:spcPts val="0"/>
              </a:spcAft>
              <a:buClr>
                <a:schemeClr val="dk1"/>
              </a:buClr>
              <a:buSzPts val="4680"/>
              <a:buFont typeface="Calibri"/>
              <a:buNone/>
            </a:pPr>
            <a:r>
              <a:rPr lang="en-US" sz="4680" b="1">
                <a:solidFill>
                  <a:schemeClr val="dk1"/>
                </a:solidFill>
                <a:latin typeface="Calibri"/>
                <a:ea typeface="Calibri"/>
                <a:cs typeface="Calibri"/>
                <a:sym typeface="Calibri"/>
              </a:rPr>
              <a:t>Q &amp; 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p:nvPr/>
        </p:nvSpPr>
        <p:spPr>
          <a:xfrm>
            <a:off x="571472" y="285728"/>
            <a:ext cx="6286528"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4.The transformation in which an object can be shifted to any coordinate position in three dimensional plane are called</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a.</a:t>
            </a:r>
            <a:r>
              <a:rPr lang="en-US" sz="800" b="0" i="0" u="none" strike="noStrike" cap="none">
                <a:solidFill>
                  <a:schemeClr val="dk1"/>
                </a:solidFill>
                <a:latin typeface="Trebuchet MS"/>
                <a:ea typeface="Trebuchet MS"/>
                <a:cs typeface="Trebuchet MS"/>
                <a:sym typeface="Trebuchet MS"/>
              </a:rPr>
              <a:t>       </a:t>
            </a:r>
            <a:r>
              <a:rPr lang="en-US" sz="1800" b="0" i="0" u="none" strike="noStrike" cap="none">
                <a:solidFill>
                  <a:schemeClr val="dk1"/>
                </a:solidFill>
                <a:latin typeface="Trebuchet MS"/>
                <a:ea typeface="Trebuchet MS"/>
                <a:cs typeface="Trebuchet MS"/>
                <a:sym typeface="Trebuchet MS"/>
              </a:rPr>
              <a:t>Translation</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b.</a:t>
            </a:r>
            <a:r>
              <a:rPr lang="en-US" sz="800" b="0" i="0" u="none" strike="noStrike" cap="none">
                <a:solidFill>
                  <a:schemeClr val="dk1"/>
                </a:solidFill>
                <a:latin typeface="Trebuchet MS"/>
                <a:ea typeface="Trebuchet MS"/>
                <a:cs typeface="Trebuchet MS"/>
                <a:sym typeface="Trebuchet MS"/>
              </a:rPr>
              <a:t>       </a:t>
            </a:r>
            <a:r>
              <a:rPr lang="en-US" sz="1800" b="0" i="0" u="none" strike="noStrike" cap="none">
                <a:solidFill>
                  <a:schemeClr val="dk1"/>
                </a:solidFill>
                <a:latin typeface="Trebuchet MS"/>
                <a:ea typeface="Trebuchet MS"/>
                <a:cs typeface="Trebuchet MS"/>
                <a:sym typeface="Trebuchet MS"/>
              </a:rPr>
              <a:t>Scaling</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c.</a:t>
            </a:r>
            <a:r>
              <a:rPr lang="en-US" sz="800" b="0" i="0" u="none" strike="noStrike" cap="none">
                <a:solidFill>
                  <a:schemeClr val="dk1"/>
                </a:solidFill>
                <a:latin typeface="Trebuchet MS"/>
                <a:ea typeface="Trebuchet MS"/>
                <a:cs typeface="Trebuchet MS"/>
                <a:sym typeface="Trebuchet MS"/>
              </a:rPr>
              <a:t>       </a:t>
            </a:r>
            <a:r>
              <a:rPr lang="en-US" sz="1800" b="0" i="0" u="none" strike="noStrike" cap="none">
                <a:solidFill>
                  <a:schemeClr val="dk1"/>
                </a:solidFill>
                <a:latin typeface="Trebuchet MS"/>
                <a:ea typeface="Trebuchet MS"/>
                <a:cs typeface="Trebuchet MS"/>
                <a:sym typeface="Trebuchet MS"/>
              </a:rPr>
              <a:t>Rotation</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d.</a:t>
            </a:r>
            <a:r>
              <a:rPr lang="en-US" sz="800" b="0" i="0" u="none" strike="noStrike" cap="none">
                <a:solidFill>
                  <a:schemeClr val="dk1"/>
                </a:solidFill>
                <a:latin typeface="Trebuchet MS"/>
                <a:ea typeface="Trebuchet MS"/>
                <a:cs typeface="Trebuchet MS"/>
                <a:sym typeface="Trebuchet MS"/>
              </a:rPr>
              <a:t>       </a:t>
            </a:r>
            <a:r>
              <a:rPr lang="en-US" sz="1800" b="0" i="0" u="none" strike="noStrike" cap="none">
                <a:solidFill>
                  <a:schemeClr val="dk1"/>
                </a:solidFill>
                <a:latin typeface="Trebuchet MS"/>
                <a:ea typeface="Trebuchet MS"/>
                <a:cs typeface="Trebuchet MS"/>
                <a:sym typeface="Trebuchet MS"/>
              </a:rPr>
              <a:t>All of these</a:t>
            </a:r>
            <a:endParaRPr/>
          </a:p>
        </p:txBody>
      </p:sp>
      <p:sp>
        <p:nvSpPr>
          <p:cNvPr id="534" name="Google Shape;534;p48"/>
          <p:cNvSpPr/>
          <p:nvPr/>
        </p:nvSpPr>
        <p:spPr>
          <a:xfrm>
            <a:off x="714348" y="2500306"/>
            <a:ext cx="6143652"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5.The transformation in which the size of an object can be modified in x-direction ,y-direction and z-direction</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a.</a:t>
            </a:r>
            <a:r>
              <a:rPr lang="en-US" sz="800" b="0" i="0" u="none" strike="noStrike" cap="none">
                <a:solidFill>
                  <a:schemeClr val="dk1"/>
                </a:solidFill>
                <a:latin typeface="Trebuchet MS"/>
                <a:ea typeface="Trebuchet MS"/>
                <a:cs typeface="Trebuchet MS"/>
                <a:sym typeface="Trebuchet MS"/>
              </a:rPr>
              <a:t>       </a:t>
            </a:r>
            <a:r>
              <a:rPr lang="en-US" sz="1800" b="0" i="0" u="none" strike="noStrike" cap="none">
                <a:solidFill>
                  <a:schemeClr val="dk1"/>
                </a:solidFill>
                <a:latin typeface="Trebuchet MS"/>
                <a:ea typeface="Trebuchet MS"/>
                <a:cs typeface="Trebuchet MS"/>
                <a:sym typeface="Trebuchet MS"/>
              </a:rPr>
              <a:t>Translation</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b.</a:t>
            </a:r>
            <a:r>
              <a:rPr lang="en-US" sz="800" b="0" i="0" u="none" strike="noStrike" cap="none">
                <a:solidFill>
                  <a:schemeClr val="dk1"/>
                </a:solidFill>
                <a:latin typeface="Trebuchet MS"/>
                <a:ea typeface="Trebuchet MS"/>
                <a:cs typeface="Trebuchet MS"/>
                <a:sym typeface="Trebuchet MS"/>
              </a:rPr>
              <a:t>       </a:t>
            </a:r>
            <a:r>
              <a:rPr lang="en-US" sz="1800" b="0" i="0" u="none" strike="noStrike" cap="none">
                <a:solidFill>
                  <a:schemeClr val="dk1"/>
                </a:solidFill>
                <a:latin typeface="Trebuchet MS"/>
                <a:ea typeface="Trebuchet MS"/>
                <a:cs typeface="Trebuchet MS"/>
                <a:sym typeface="Trebuchet MS"/>
              </a:rPr>
              <a:t>Scaling</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c.</a:t>
            </a:r>
            <a:r>
              <a:rPr lang="en-US" sz="800" b="0" i="0" u="none" strike="noStrike" cap="none">
                <a:solidFill>
                  <a:schemeClr val="dk1"/>
                </a:solidFill>
                <a:latin typeface="Trebuchet MS"/>
                <a:ea typeface="Trebuchet MS"/>
                <a:cs typeface="Trebuchet MS"/>
                <a:sym typeface="Trebuchet MS"/>
              </a:rPr>
              <a:t>       </a:t>
            </a:r>
            <a:r>
              <a:rPr lang="en-US" sz="1800" b="0" i="0" u="none" strike="noStrike" cap="none">
                <a:solidFill>
                  <a:schemeClr val="dk1"/>
                </a:solidFill>
                <a:latin typeface="Trebuchet MS"/>
                <a:ea typeface="Trebuchet MS"/>
                <a:cs typeface="Trebuchet MS"/>
                <a:sym typeface="Trebuchet MS"/>
              </a:rPr>
              <a:t>Rotation</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d.</a:t>
            </a:r>
            <a:r>
              <a:rPr lang="en-US" sz="800" b="0" i="0" u="none" strike="noStrike" cap="none">
                <a:solidFill>
                  <a:schemeClr val="dk1"/>
                </a:solidFill>
                <a:latin typeface="Trebuchet MS"/>
                <a:ea typeface="Trebuchet MS"/>
                <a:cs typeface="Trebuchet MS"/>
                <a:sym typeface="Trebuchet MS"/>
              </a:rPr>
              <a:t>       </a:t>
            </a:r>
            <a:r>
              <a:rPr lang="en-US" sz="1800" b="0" i="0" u="none" strike="noStrike" cap="none">
                <a:solidFill>
                  <a:schemeClr val="dk1"/>
                </a:solidFill>
                <a:latin typeface="Trebuchet MS"/>
                <a:ea typeface="Trebuchet MS"/>
                <a:cs typeface="Trebuchet MS"/>
                <a:sym typeface="Trebuchet MS"/>
              </a:rPr>
              <a:t>All of these</a:t>
            </a:r>
            <a:endParaRPr/>
          </a:p>
        </p:txBody>
      </p:sp>
      <p:sp>
        <p:nvSpPr>
          <p:cNvPr id="535" name="Google Shape;535;p48"/>
          <p:cNvSpPr/>
          <p:nvPr/>
        </p:nvSpPr>
        <p:spPr>
          <a:xfrm>
            <a:off x="714348" y="4341546"/>
            <a:ext cx="7500990"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6.In which transformation ,the mirror image of an object can be seen with respect to x-axis, y-axis ,z-axis as well as with respect to an arbitrary line</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a.</a:t>
            </a:r>
            <a:r>
              <a:rPr lang="en-US" sz="800" b="0" i="0" u="none" strike="noStrike" cap="none">
                <a:solidFill>
                  <a:schemeClr val="dk1"/>
                </a:solidFill>
                <a:latin typeface="Trebuchet MS"/>
                <a:ea typeface="Trebuchet MS"/>
                <a:cs typeface="Trebuchet MS"/>
                <a:sym typeface="Trebuchet MS"/>
              </a:rPr>
              <a:t>       </a:t>
            </a:r>
            <a:r>
              <a:rPr lang="en-US" sz="1800" b="0" i="0" u="none" strike="noStrike" cap="none">
                <a:solidFill>
                  <a:schemeClr val="dk1"/>
                </a:solidFill>
                <a:latin typeface="Trebuchet MS"/>
                <a:ea typeface="Trebuchet MS"/>
                <a:cs typeface="Trebuchet MS"/>
                <a:sym typeface="Trebuchet MS"/>
              </a:rPr>
              <a:t>Reflection</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b.</a:t>
            </a:r>
            <a:r>
              <a:rPr lang="en-US" sz="800" b="0" i="0" u="none" strike="noStrike" cap="none">
                <a:solidFill>
                  <a:schemeClr val="dk1"/>
                </a:solidFill>
                <a:latin typeface="Trebuchet MS"/>
                <a:ea typeface="Trebuchet MS"/>
                <a:cs typeface="Trebuchet MS"/>
                <a:sym typeface="Trebuchet MS"/>
              </a:rPr>
              <a:t>       </a:t>
            </a:r>
            <a:r>
              <a:rPr lang="en-US" sz="1800" b="0" i="0" u="none" strike="noStrike" cap="none">
                <a:solidFill>
                  <a:schemeClr val="dk1"/>
                </a:solidFill>
                <a:latin typeface="Trebuchet MS"/>
                <a:ea typeface="Trebuchet MS"/>
                <a:cs typeface="Trebuchet MS"/>
                <a:sym typeface="Trebuchet MS"/>
              </a:rPr>
              <a:t>Shearing</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c.</a:t>
            </a:r>
            <a:r>
              <a:rPr lang="en-US" sz="800" b="0" i="0" u="none" strike="noStrike" cap="none">
                <a:solidFill>
                  <a:schemeClr val="dk1"/>
                </a:solidFill>
                <a:latin typeface="Trebuchet MS"/>
                <a:ea typeface="Trebuchet MS"/>
                <a:cs typeface="Trebuchet MS"/>
                <a:sym typeface="Trebuchet MS"/>
              </a:rPr>
              <a:t>       </a:t>
            </a:r>
            <a:r>
              <a:rPr lang="en-US" sz="1800" b="0" i="0" u="none" strike="noStrike" cap="none">
                <a:solidFill>
                  <a:schemeClr val="dk1"/>
                </a:solidFill>
                <a:latin typeface="Trebuchet MS"/>
                <a:ea typeface="Trebuchet MS"/>
                <a:cs typeface="Trebuchet MS"/>
                <a:sym typeface="Trebuchet MS"/>
              </a:rPr>
              <a:t>Translation</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d.</a:t>
            </a:r>
            <a:r>
              <a:rPr lang="en-US" sz="800" b="0" i="0" u="none" strike="noStrike" cap="none">
                <a:solidFill>
                  <a:schemeClr val="dk1"/>
                </a:solidFill>
                <a:latin typeface="Trebuchet MS"/>
                <a:ea typeface="Trebuchet MS"/>
                <a:cs typeface="Trebuchet MS"/>
                <a:sym typeface="Trebuchet MS"/>
              </a:rPr>
              <a:t>       </a:t>
            </a:r>
            <a:r>
              <a:rPr lang="en-US" sz="1800" b="0" i="0" u="none" strike="noStrike" cap="none">
                <a:solidFill>
                  <a:schemeClr val="dk1"/>
                </a:solidFill>
                <a:latin typeface="Trebuchet MS"/>
                <a:ea typeface="Trebuchet MS"/>
                <a:cs typeface="Trebuchet MS"/>
                <a:sym typeface="Trebuchet MS"/>
              </a:rPr>
              <a:t>None of these</a:t>
            </a:r>
            <a:endParaRPr/>
          </a:p>
        </p:txBody>
      </p:sp>
      <p:sp>
        <p:nvSpPr>
          <p:cNvPr id="536" name="Google Shape;536;p4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537" name="Google Shape;537;p4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9"/>
          <p:cNvSpPr/>
          <p:nvPr/>
        </p:nvSpPr>
        <p:spPr>
          <a:xfrm>
            <a:off x="928662" y="571481"/>
            <a:ext cx="7358114"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7.A three dimensional object can also be represented using_______</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a.       Method</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b.       Equation</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c.       Point</a:t>
            </a:r>
            <a:endParaRPr/>
          </a:p>
          <a:p>
            <a:pPr marL="457200" marR="0" lvl="1"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d.       None of these</a:t>
            </a:r>
            <a:endParaRPr/>
          </a:p>
        </p:txBody>
      </p:sp>
      <p:sp>
        <p:nvSpPr>
          <p:cNvPr id="543" name="Google Shape;543;p4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544" name="Google Shape;544;p4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533400" y="132078"/>
            <a:ext cx="7543800" cy="70915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320"/>
              <a:buFont typeface="Calibri"/>
              <a:buNone/>
            </a:pPr>
            <a:r>
              <a:rPr lang="en-US" sz="4320" b="1">
                <a:solidFill>
                  <a:schemeClr val="dk1"/>
                </a:solidFill>
              </a:rPr>
              <a:t>Translation</a:t>
            </a:r>
            <a:endParaRPr/>
          </a:p>
        </p:txBody>
      </p:sp>
      <p:sp>
        <p:nvSpPr>
          <p:cNvPr id="149" name="Google Shape;149;p18"/>
          <p:cNvSpPr/>
          <p:nvPr/>
        </p:nvSpPr>
        <p:spPr>
          <a:xfrm>
            <a:off x="1685925" y="2625725"/>
            <a:ext cx="1220788" cy="1982788"/>
          </a:xfrm>
          <a:custGeom>
            <a:avLst/>
            <a:gdLst/>
            <a:ahLst/>
            <a:cxnLst/>
            <a:rect l="l" t="t" r="r" b="b"/>
            <a:pathLst>
              <a:path w="769" h="1249" extrusionOk="0">
                <a:moveTo>
                  <a:pt x="0" y="1248"/>
                </a:moveTo>
                <a:lnTo>
                  <a:pt x="768" y="1248"/>
                </a:lnTo>
                <a:lnTo>
                  <a:pt x="432" y="0"/>
                </a:lnTo>
                <a:lnTo>
                  <a:pt x="0" y="1248"/>
                </a:lnTo>
              </a:path>
            </a:pathLst>
          </a:custGeom>
          <a:solidFill>
            <a:schemeClr val="dk2"/>
          </a:solidFill>
          <a:ln w="25400" cap="rnd"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50" name="Google Shape;150;p18"/>
          <p:cNvSpPr/>
          <p:nvPr/>
        </p:nvSpPr>
        <p:spPr>
          <a:xfrm>
            <a:off x="4124325" y="1177925"/>
            <a:ext cx="1220788" cy="1982788"/>
          </a:xfrm>
          <a:custGeom>
            <a:avLst/>
            <a:gdLst/>
            <a:ahLst/>
            <a:cxnLst/>
            <a:rect l="l" t="t" r="r" b="b"/>
            <a:pathLst>
              <a:path w="769" h="1249" extrusionOk="0">
                <a:moveTo>
                  <a:pt x="0" y="1248"/>
                </a:moveTo>
                <a:lnTo>
                  <a:pt x="768" y="1248"/>
                </a:lnTo>
                <a:lnTo>
                  <a:pt x="432" y="0"/>
                </a:lnTo>
                <a:lnTo>
                  <a:pt x="0" y="1248"/>
                </a:lnTo>
              </a:path>
            </a:pathLst>
          </a:custGeom>
          <a:solidFill>
            <a:schemeClr val="dk2"/>
          </a:solidFill>
          <a:ln w="25400" cap="rnd"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cxnSp>
        <p:nvCxnSpPr>
          <p:cNvPr id="151" name="Google Shape;151;p18"/>
          <p:cNvCxnSpPr/>
          <p:nvPr/>
        </p:nvCxnSpPr>
        <p:spPr>
          <a:xfrm rot="10800000" flipH="1">
            <a:off x="2295525" y="1177925"/>
            <a:ext cx="2514600" cy="1447800"/>
          </a:xfrm>
          <a:prstGeom prst="straightConnector1">
            <a:avLst/>
          </a:prstGeom>
          <a:noFill/>
          <a:ln w="25400" cap="flat" cmpd="sng">
            <a:solidFill>
              <a:srgbClr val="FF0000"/>
            </a:solidFill>
            <a:prstDash val="lgDash"/>
            <a:round/>
            <a:headEnd type="none" w="sm" len="sm"/>
            <a:tailEnd type="triangle" w="med" len="med"/>
          </a:ln>
        </p:spPr>
      </p:cxnSp>
      <p:cxnSp>
        <p:nvCxnSpPr>
          <p:cNvPr id="152" name="Google Shape;152;p18"/>
          <p:cNvCxnSpPr/>
          <p:nvPr/>
        </p:nvCxnSpPr>
        <p:spPr>
          <a:xfrm rot="10800000" flipH="1">
            <a:off x="2828925" y="3159125"/>
            <a:ext cx="2514600" cy="1447800"/>
          </a:xfrm>
          <a:prstGeom prst="straightConnector1">
            <a:avLst/>
          </a:prstGeom>
          <a:noFill/>
          <a:ln w="25400" cap="flat" cmpd="sng">
            <a:solidFill>
              <a:srgbClr val="FF0000"/>
            </a:solidFill>
            <a:prstDash val="lgDash"/>
            <a:round/>
            <a:headEnd type="none" w="sm" len="sm"/>
            <a:tailEnd type="triangle" w="med" len="med"/>
          </a:ln>
        </p:spPr>
      </p:cxnSp>
      <p:cxnSp>
        <p:nvCxnSpPr>
          <p:cNvPr id="153" name="Google Shape;153;p18"/>
          <p:cNvCxnSpPr/>
          <p:nvPr/>
        </p:nvCxnSpPr>
        <p:spPr>
          <a:xfrm rot="10800000" flipH="1">
            <a:off x="1609725" y="3159125"/>
            <a:ext cx="2514600" cy="1447800"/>
          </a:xfrm>
          <a:prstGeom prst="straightConnector1">
            <a:avLst/>
          </a:prstGeom>
          <a:noFill/>
          <a:ln w="25400" cap="flat" cmpd="sng">
            <a:solidFill>
              <a:srgbClr val="FF0000"/>
            </a:solidFill>
            <a:prstDash val="lgDash"/>
            <a:round/>
            <a:headEnd type="none" w="sm" len="sm"/>
            <a:tailEnd type="triangle" w="med" len="med"/>
          </a:ln>
        </p:spPr>
      </p:cxnSp>
      <p:sp>
        <p:nvSpPr>
          <p:cNvPr id="154" name="Google Shape;154;p18"/>
          <p:cNvSpPr/>
          <p:nvPr/>
        </p:nvSpPr>
        <p:spPr>
          <a:xfrm rot="-1740000">
            <a:off x="3041650" y="2209800"/>
            <a:ext cx="1054100" cy="368300"/>
          </a:xfrm>
          <a:prstGeom prst="rightArrow">
            <a:avLst>
              <a:gd name="adj1" fmla="val 50000"/>
              <a:gd name="adj2" fmla="val 143117"/>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b="0" u="none">
              <a:solidFill>
                <a:schemeClr val="dk1"/>
              </a:solidFill>
              <a:latin typeface="Trebuchet MS"/>
              <a:ea typeface="Trebuchet MS"/>
              <a:cs typeface="Trebuchet MS"/>
              <a:sym typeface="Trebuchet MS"/>
            </a:endParaRPr>
          </a:p>
        </p:txBody>
      </p:sp>
      <p:pic>
        <p:nvPicPr>
          <p:cNvPr id="155" name="Google Shape;155;p18"/>
          <p:cNvPicPr preferRelativeResize="0"/>
          <p:nvPr/>
        </p:nvPicPr>
        <p:blipFill rotWithShape="1">
          <a:blip r:embed="rId3">
            <a:alphaModFix/>
          </a:blip>
          <a:srcRect/>
          <a:stretch/>
        </p:blipFill>
        <p:spPr>
          <a:xfrm>
            <a:off x="6858000" y="4191000"/>
            <a:ext cx="1905000" cy="1295400"/>
          </a:xfrm>
          <a:prstGeom prst="rect">
            <a:avLst/>
          </a:prstGeom>
          <a:solidFill>
            <a:schemeClr val="dk2"/>
          </a:solidFill>
          <a:ln>
            <a:noFill/>
          </a:ln>
        </p:spPr>
      </p:pic>
      <p:sp>
        <p:nvSpPr>
          <p:cNvPr id="156" name="Google Shape;156;p18"/>
          <p:cNvSpPr txBox="1"/>
          <p:nvPr/>
        </p:nvSpPr>
        <p:spPr>
          <a:xfrm>
            <a:off x="609600" y="4572000"/>
            <a:ext cx="9207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b="0" u="none">
                <a:solidFill>
                  <a:schemeClr val="dk1"/>
                </a:solidFill>
                <a:latin typeface="Trebuchet MS"/>
                <a:ea typeface="Trebuchet MS"/>
                <a:cs typeface="Trebuchet MS"/>
                <a:sym typeface="Trebuchet MS"/>
              </a:rPr>
              <a:t>(10,5)</a:t>
            </a:r>
            <a:endParaRPr/>
          </a:p>
        </p:txBody>
      </p:sp>
      <p:sp>
        <p:nvSpPr>
          <p:cNvPr id="157" name="Google Shape;157;p18"/>
          <p:cNvSpPr txBox="1"/>
          <p:nvPr/>
        </p:nvSpPr>
        <p:spPr>
          <a:xfrm>
            <a:off x="2584450" y="4572000"/>
            <a:ext cx="9207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b="0" u="none">
                <a:solidFill>
                  <a:schemeClr val="dk1"/>
                </a:solidFill>
                <a:latin typeface="Trebuchet MS"/>
                <a:ea typeface="Trebuchet MS"/>
                <a:cs typeface="Trebuchet MS"/>
                <a:sym typeface="Trebuchet MS"/>
              </a:rPr>
              <a:t>(30,5)</a:t>
            </a:r>
            <a:endParaRPr/>
          </a:p>
        </p:txBody>
      </p:sp>
      <p:sp>
        <p:nvSpPr>
          <p:cNvPr id="158" name="Google Shape;158;p18"/>
          <p:cNvSpPr txBox="1"/>
          <p:nvPr/>
        </p:nvSpPr>
        <p:spPr>
          <a:xfrm>
            <a:off x="1609725" y="2168525"/>
            <a:ext cx="10731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b="0" u="none">
                <a:solidFill>
                  <a:schemeClr val="dk1"/>
                </a:solidFill>
                <a:latin typeface="Trebuchet MS"/>
                <a:ea typeface="Trebuchet MS"/>
                <a:cs typeface="Trebuchet MS"/>
                <a:sym typeface="Trebuchet MS"/>
              </a:rPr>
              <a:t>(20,35)</a:t>
            </a:r>
            <a:endParaRPr/>
          </a:p>
        </p:txBody>
      </p:sp>
      <p:sp>
        <p:nvSpPr>
          <p:cNvPr id="159" name="Google Shape;159;p18"/>
          <p:cNvSpPr txBox="1"/>
          <p:nvPr/>
        </p:nvSpPr>
        <p:spPr>
          <a:xfrm>
            <a:off x="4870450" y="914400"/>
            <a:ext cx="10731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b="0" u="none">
                <a:solidFill>
                  <a:schemeClr val="dk1"/>
                </a:solidFill>
                <a:latin typeface="Trebuchet MS"/>
                <a:ea typeface="Trebuchet MS"/>
                <a:cs typeface="Trebuchet MS"/>
                <a:sym typeface="Trebuchet MS"/>
              </a:rPr>
              <a:t>(55,60)</a:t>
            </a:r>
            <a:endParaRPr/>
          </a:p>
        </p:txBody>
      </p:sp>
      <p:sp>
        <p:nvSpPr>
          <p:cNvPr id="160" name="Google Shape;160;p18"/>
          <p:cNvSpPr txBox="1"/>
          <p:nvPr/>
        </p:nvSpPr>
        <p:spPr>
          <a:xfrm>
            <a:off x="5327650" y="3048000"/>
            <a:ext cx="10731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b="0" u="none">
                <a:solidFill>
                  <a:schemeClr val="dk1"/>
                </a:solidFill>
                <a:latin typeface="Trebuchet MS"/>
                <a:ea typeface="Trebuchet MS"/>
                <a:cs typeface="Trebuchet MS"/>
                <a:sym typeface="Trebuchet MS"/>
              </a:rPr>
              <a:t>(65,30)</a:t>
            </a:r>
            <a:endParaRPr/>
          </a:p>
        </p:txBody>
      </p:sp>
      <p:sp>
        <p:nvSpPr>
          <p:cNvPr id="161" name="Google Shape;161;p18"/>
          <p:cNvSpPr txBox="1"/>
          <p:nvPr/>
        </p:nvSpPr>
        <p:spPr>
          <a:xfrm>
            <a:off x="3117850" y="2819400"/>
            <a:ext cx="10731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b="0" u="none">
                <a:solidFill>
                  <a:schemeClr val="dk1"/>
                </a:solidFill>
                <a:latin typeface="Trebuchet MS"/>
                <a:ea typeface="Trebuchet MS"/>
                <a:cs typeface="Trebuchet MS"/>
                <a:sym typeface="Trebuchet MS"/>
              </a:rPr>
              <a:t>(45,30)</a:t>
            </a:r>
            <a:endParaRPr/>
          </a:p>
        </p:txBody>
      </p:sp>
      <p:sp>
        <p:nvSpPr>
          <p:cNvPr id="162" name="Google Shape;162;p18"/>
          <p:cNvSpPr txBox="1"/>
          <p:nvPr/>
        </p:nvSpPr>
        <p:spPr>
          <a:xfrm>
            <a:off x="3352800" y="5638800"/>
            <a:ext cx="54737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b="0" u="none">
                <a:solidFill>
                  <a:schemeClr val="dk1"/>
                </a:solidFill>
                <a:latin typeface="Trebuchet MS"/>
                <a:ea typeface="Trebuchet MS"/>
                <a:cs typeface="Trebuchet MS"/>
                <a:sym typeface="Trebuchet MS"/>
              </a:rPr>
              <a:t>The vector (t</a:t>
            </a:r>
            <a:r>
              <a:rPr lang="en-US" sz="1800" b="0" u="none" baseline="-25000">
                <a:solidFill>
                  <a:schemeClr val="dk1"/>
                </a:solidFill>
                <a:latin typeface="Trebuchet MS"/>
                <a:ea typeface="Trebuchet MS"/>
                <a:cs typeface="Trebuchet MS"/>
                <a:sym typeface="Trebuchet MS"/>
              </a:rPr>
              <a:t>x</a:t>
            </a:r>
            <a:r>
              <a:rPr lang="en-US" sz="1800" b="0" u="none">
                <a:solidFill>
                  <a:schemeClr val="dk1"/>
                </a:solidFill>
                <a:latin typeface="Trebuchet MS"/>
                <a:ea typeface="Trebuchet MS"/>
                <a:cs typeface="Trebuchet MS"/>
                <a:sym typeface="Trebuchet MS"/>
              </a:rPr>
              <a:t>, t</a:t>
            </a:r>
            <a:r>
              <a:rPr lang="en-US" sz="1800" b="0" u="none" baseline="-25000">
                <a:solidFill>
                  <a:schemeClr val="dk1"/>
                </a:solidFill>
                <a:latin typeface="Trebuchet MS"/>
                <a:ea typeface="Trebuchet MS"/>
                <a:cs typeface="Trebuchet MS"/>
                <a:sym typeface="Trebuchet MS"/>
              </a:rPr>
              <a:t>y</a:t>
            </a:r>
            <a:r>
              <a:rPr lang="en-US" sz="1800" b="0" u="none">
                <a:solidFill>
                  <a:schemeClr val="dk1"/>
                </a:solidFill>
                <a:latin typeface="Trebuchet MS"/>
                <a:ea typeface="Trebuchet MS"/>
                <a:cs typeface="Trebuchet MS"/>
                <a:sym typeface="Trebuchet MS"/>
              </a:rPr>
              <a:t>) is called the </a:t>
            </a:r>
            <a:r>
              <a:rPr lang="en-US" sz="1800" b="0" i="1" u="none">
                <a:solidFill>
                  <a:schemeClr val="dk1"/>
                </a:solidFill>
                <a:latin typeface="Trebuchet MS"/>
                <a:ea typeface="Trebuchet MS"/>
                <a:cs typeface="Trebuchet MS"/>
                <a:sym typeface="Trebuchet MS"/>
              </a:rPr>
              <a:t>offset vector</a:t>
            </a:r>
            <a:r>
              <a:rPr lang="en-US" sz="1800" b="0" u="none">
                <a:solidFill>
                  <a:schemeClr val="dk1"/>
                </a:solidFill>
                <a:latin typeface="Trebuchet MS"/>
                <a:ea typeface="Trebuchet MS"/>
                <a:cs typeface="Trebuchet MS"/>
                <a:sym typeface="Trebuchet MS"/>
              </a:rPr>
              <a:t>.</a:t>
            </a:r>
            <a:endParaRPr/>
          </a:p>
        </p:txBody>
      </p:sp>
      <p:sp>
        <p:nvSpPr>
          <p:cNvPr id="163" name="Google Shape;163;p1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164" name="Google Shape;164;p1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cxnSp>
        <p:nvCxnSpPr>
          <p:cNvPr id="169" name="Google Shape;169;p19"/>
          <p:cNvCxnSpPr/>
          <p:nvPr/>
        </p:nvCxnSpPr>
        <p:spPr>
          <a:xfrm>
            <a:off x="1371600" y="4073525"/>
            <a:ext cx="2057400" cy="0"/>
          </a:xfrm>
          <a:prstGeom prst="straightConnector1">
            <a:avLst/>
          </a:prstGeom>
          <a:noFill/>
          <a:ln w="25400" cap="flat" cmpd="sng">
            <a:solidFill>
              <a:schemeClr val="dk1"/>
            </a:solidFill>
            <a:prstDash val="solid"/>
            <a:round/>
            <a:headEnd type="none" w="sm" len="sm"/>
            <a:tailEnd type="stealth" w="med" len="med"/>
          </a:ln>
        </p:spPr>
      </p:cxnSp>
      <p:cxnSp>
        <p:nvCxnSpPr>
          <p:cNvPr id="170" name="Google Shape;170;p19"/>
          <p:cNvCxnSpPr/>
          <p:nvPr/>
        </p:nvCxnSpPr>
        <p:spPr>
          <a:xfrm rot="10800000">
            <a:off x="1371600" y="1635125"/>
            <a:ext cx="0" cy="2438400"/>
          </a:xfrm>
          <a:prstGeom prst="straightConnector1">
            <a:avLst/>
          </a:prstGeom>
          <a:noFill/>
          <a:ln w="25400" cap="flat" cmpd="sng">
            <a:solidFill>
              <a:schemeClr val="dk1"/>
            </a:solidFill>
            <a:prstDash val="solid"/>
            <a:round/>
            <a:headEnd type="none" w="sm" len="sm"/>
            <a:tailEnd type="stealth" w="med" len="med"/>
          </a:ln>
        </p:spPr>
      </p:cxnSp>
      <p:sp>
        <p:nvSpPr>
          <p:cNvPr id="171" name="Google Shape;171;p19"/>
          <p:cNvSpPr/>
          <p:nvPr/>
        </p:nvSpPr>
        <p:spPr>
          <a:xfrm>
            <a:off x="1371600" y="2701925"/>
            <a:ext cx="992188" cy="1373188"/>
          </a:xfrm>
          <a:custGeom>
            <a:avLst/>
            <a:gdLst/>
            <a:ahLst/>
            <a:cxnLst/>
            <a:rect l="l" t="t" r="r" b="b"/>
            <a:pathLst>
              <a:path w="625" h="865" extrusionOk="0">
                <a:moveTo>
                  <a:pt x="0" y="864"/>
                </a:moveTo>
                <a:lnTo>
                  <a:pt x="624" y="864"/>
                </a:lnTo>
                <a:lnTo>
                  <a:pt x="336" y="0"/>
                </a:lnTo>
                <a:lnTo>
                  <a:pt x="0" y="864"/>
                </a:lnTo>
              </a:path>
            </a:pathLst>
          </a:custGeom>
          <a:noFill/>
          <a:ln w="12700"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72" name="Google Shape;172;p19"/>
          <p:cNvSpPr/>
          <p:nvPr/>
        </p:nvSpPr>
        <p:spPr>
          <a:xfrm>
            <a:off x="931863" y="2678113"/>
            <a:ext cx="1219200" cy="1403350"/>
          </a:xfrm>
          <a:custGeom>
            <a:avLst/>
            <a:gdLst/>
            <a:ahLst/>
            <a:cxnLst/>
            <a:rect l="l" t="t" r="r" b="b"/>
            <a:pathLst>
              <a:path w="768" h="884" extrusionOk="0">
                <a:moveTo>
                  <a:pt x="282" y="883"/>
                </a:moveTo>
                <a:lnTo>
                  <a:pt x="767" y="490"/>
                </a:lnTo>
                <a:lnTo>
                  <a:pt x="0" y="0"/>
                </a:lnTo>
                <a:lnTo>
                  <a:pt x="282" y="883"/>
                </a:lnTo>
              </a:path>
            </a:pathLst>
          </a:custGeom>
          <a:noFill/>
          <a:ln w="12700"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73" name="Google Shape;173;p19"/>
          <p:cNvSpPr/>
          <p:nvPr/>
        </p:nvSpPr>
        <p:spPr>
          <a:xfrm rot="-2700000">
            <a:off x="1295400" y="2398713"/>
            <a:ext cx="458788" cy="381000"/>
          </a:xfrm>
          <a:custGeom>
            <a:avLst/>
            <a:gdLst/>
            <a:ahLst/>
            <a:cxnLst/>
            <a:rect l="l" t="t" r="r" b="b"/>
            <a:pathLst>
              <a:path w="21675" h="21600" fill="none" extrusionOk="0">
                <a:moveTo>
                  <a:pt x="0" y="0"/>
                </a:moveTo>
                <a:cubicBezTo>
                  <a:pt x="25" y="0"/>
                  <a:pt x="50" y="0"/>
                  <a:pt x="75" y="0"/>
                </a:cubicBezTo>
                <a:cubicBezTo>
                  <a:pt x="12004" y="0"/>
                  <a:pt x="21675" y="9670"/>
                  <a:pt x="21675" y="21600"/>
                </a:cubicBezTo>
              </a:path>
              <a:path w="21675" h="21600" extrusionOk="0">
                <a:moveTo>
                  <a:pt x="0" y="0"/>
                </a:moveTo>
                <a:cubicBezTo>
                  <a:pt x="25" y="0"/>
                  <a:pt x="50" y="0"/>
                  <a:pt x="75" y="0"/>
                </a:cubicBezTo>
                <a:cubicBezTo>
                  <a:pt x="12004" y="0"/>
                  <a:pt x="21675" y="9670"/>
                  <a:pt x="21675" y="21600"/>
                </a:cubicBezTo>
                <a:lnTo>
                  <a:pt x="75" y="21600"/>
                </a:lnTo>
                <a:lnTo>
                  <a:pt x="0" y="0"/>
                </a:lnTo>
                <a:close/>
              </a:path>
            </a:pathLst>
          </a:custGeom>
          <a:noFill/>
          <a:ln w="508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cxnSp>
        <p:nvCxnSpPr>
          <p:cNvPr id="174" name="Google Shape;174;p19"/>
          <p:cNvCxnSpPr/>
          <p:nvPr/>
        </p:nvCxnSpPr>
        <p:spPr>
          <a:xfrm>
            <a:off x="4724400" y="4073525"/>
            <a:ext cx="3886200" cy="0"/>
          </a:xfrm>
          <a:prstGeom prst="straightConnector1">
            <a:avLst/>
          </a:prstGeom>
          <a:noFill/>
          <a:ln w="25400" cap="flat" cmpd="sng">
            <a:solidFill>
              <a:schemeClr val="dk1"/>
            </a:solidFill>
            <a:prstDash val="solid"/>
            <a:round/>
            <a:headEnd type="none" w="sm" len="sm"/>
            <a:tailEnd type="stealth" w="med" len="med"/>
          </a:ln>
        </p:spPr>
      </p:cxnSp>
      <p:cxnSp>
        <p:nvCxnSpPr>
          <p:cNvPr id="175" name="Google Shape;175;p19"/>
          <p:cNvCxnSpPr/>
          <p:nvPr/>
        </p:nvCxnSpPr>
        <p:spPr>
          <a:xfrm rot="10800000">
            <a:off x="4724400" y="949325"/>
            <a:ext cx="0" cy="3124200"/>
          </a:xfrm>
          <a:prstGeom prst="straightConnector1">
            <a:avLst/>
          </a:prstGeom>
          <a:noFill/>
          <a:ln w="25400" cap="flat" cmpd="sng">
            <a:solidFill>
              <a:schemeClr val="dk1"/>
            </a:solidFill>
            <a:prstDash val="solid"/>
            <a:round/>
            <a:headEnd type="none" w="sm" len="sm"/>
            <a:tailEnd type="stealth" w="med" len="med"/>
          </a:ln>
        </p:spPr>
      </p:cxnSp>
      <p:sp>
        <p:nvSpPr>
          <p:cNvPr id="176" name="Google Shape;176;p19"/>
          <p:cNvSpPr/>
          <p:nvPr/>
        </p:nvSpPr>
        <p:spPr>
          <a:xfrm>
            <a:off x="7550150" y="2936875"/>
            <a:ext cx="139700" cy="1397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a:solidFill>
                <a:schemeClr val="dk1"/>
              </a:solidFill>
              <a:latin typeface="Trebuchet MS"/>
              <a:ea typeface="Trebuchet MS"/>
              <a:cs typeface="Trebuchet MS"/>
              <a:sym typeface="Trebuchet MS"/>
            </a:endParaRPr>
          </a:p>
        </p:txBody>
      </p:sp>
      <p:cxnSp>
        <p:nvCxnSpPr>
          <p:cNvPr id="177" name="Google Shape;177;p19"/>
          <p:cNvCxnSpPr/>
          <p:nvPr/>
        </p:nvCxnSpPr>
        <p:spPr>
          <a:xfrm flipH="1">
            <a:off x="4724400" y="3006725"/>
            <a:ext cx="2819400" cy="1066800"/>
          </a:xfrm>
          <a:prstGeom prst="straightConnector1">
            <a:avLst/>
          </a:prstGeom>
          <a:noFill/>
          <a:ln w="25400" cap="flat" cmpd="sng">
            <a:solidFill>
              <a:schemeClr val="dk2"/>
            </a:solidFill>
            <a:prstDash val="lgDash"/>
            <a:round/>
            <a:headEnd type="none" w="sm" len="sm"/>
            <a:tailEnd type="none" w="sm" len="sm"/>
          </a:ln>
        </p:spPr>
      </p:cxnSp>
      <p:cxnSp>
        <p:nvCxnSpPr>
          <p:cNvPr id="178" name="Google Shape;178;p19"/>
          <p:cNvCxnSpPr/>
          <p:nvPr/>
        </p:nvCxnSpPr>
        <p:spPr>
          <a:xfrm flipH="1">
            <a:off x="4724400" y="1635125"/>
            <a:ext cx="1524000" cy="2362200"/>
          </a:xfrm>
          <a:prstGeom prst="straightConnector1">
            <a:avLst/>
          </a:prstGeom>
          <a:noFill/>
          <a:ln w="25400" cap="flat" cmpd="sng">
            <a:solidFill>
              <a:schemeClr val="dk2"/>
            </a:solidFill>
            <a:prstDash val="lgDash"/>
            <a:round/>
            <a:headEnd type="none" w="sm" len="sm"/>
            <a:tailEnd type="none" w="sm" len="sm"/>
          </a:ln>
        </p:spPr>
      </p:cxnSp>
      <p:sp>
        <p:nvSpPr>
          <p:cNvPr id="179" name="Google Shape;179;p19"/>
          <p:cNvSpPr/>
          <p:nvPr/>
        </p:nvSpPr>
        <p:spPr>
          <a:xfrm>
            <a:off x="6254750" y="1489075"/>
            <a:ext cx="139700" cy="1397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a:solidFill>
                <a:schemeClr val="dk1"/>
              </a:solidFill>
              <a:latin typeface="Trebuchet MS"/>
              <a:ea typeface="Trebuchet MS"/>
              <a:cs typeface="Trebuchet MS"/>
              <a:sym typeface="Trebuchet MS"/>
            </a:endParaRPr>
          </a:p>
        </p:txBody>
      </p:sp>
      <p:sp>
        <p:nvSpPr>
          <p:cNvPr id="180" name="Google Shape;180;p19"/>
          <p:cNvSpPr/>
          <p:nvPr/>
        </p:nvSpPr>
        <p:spPr>
          <a:xfrm>
            <a:off x="7832725" y="2686050"/>
            <a:ext cx="768350" cy="457200"/>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(x,y)</a:t>
            </a:r>
            <a:endParaRPr/>
          </a:p>
        </p:txBody>
      </p:sp>
      <p:sp>
        <p:nvSpPr>
          <p:cNvPr id="181" name="Google Shape;181;p19"/>
          <p:cNvSpPr/>
          <p:nvPr/>
        </p:nvSpPr>
        <p:spPr>
          <a:xfrm>
            <a:off x="6384925" y="1085850"/>
            <a:ext cx="971550" cy="457200"/>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(x’,y’)</a:t>
            </a:r>
            <a:endParaRPr/>
          </a:p>
        </p:txBody>
      </p:sp>
      <p:sp>
        <p:nvSpPr>
          <p:cNvPr id="182" name="Google Shape;182;p19"/>
          <p:cNvSpPr/>
          <p:nvPr/>
        </p:nvSpPr>
        <p:spPr>
          <a:xfrm>
            <a:off x="5181600" y="3313113"/>
            <a:ext cx="382588" cy="457200"/>
          </a:xfrm>
          <a:custGeom>
            <a:avLst/>
            <a:gdLst/>
            <a:ahLst/>
            <a:cxnLst/>
            <a:rect l="l" t="t" r="r" b="b"/>
            <a:pathLst>
              <a:path w="21690" h="21600" fill="none" extrusionOk="0">
                <a:moveTo>
                  <a:pt x="0" y="0"/>
                </a:moveTo>
                <a:cubicBezTo>
                  <a:pt x="30" y="0"/>
                  <a:pt x="60" y="0"/>
                  <a:pt x="90" y="0"/>
                </a:cubicBezTo>
                <a:cubicBezTo>
                  <a:pt x="12019" y="0"/>
                  <a:pt x="21690" y="9670"/>
                  <a:pt x="21690" y="21600"/>
                </a:cubicBezTo>
              </a:path>
              <a:path w="21690" h="21600" extrusionOk="0">
                <a:moveTo>
                  <a:pt x="0" y="0"/>
                </a:moveTo>
                <a:cubicBezTo>
                  <a:pt x="30" y="0"/>
                  <a:pt x="60" y="0"/>
                  <a:pt x="90" y="0"/>
                </a:cubicBezTo>
                <a:cubicBezTo>
                  <a:pt x="12019" y="0"/>
                  <a:pt x="21690" y="9670"/>
                  <a:pt x="21690" y="21600"/>
                </a:cubicBezTo>
                <a:lnTo>
                  <a:pt x="90" y="21600"/>
                </a:lnTo>
                <a:lnTo>
                  <a:pt x="0" y="0"/>
                </a:lnTo>
                <a:close/>
              </a:path>
            </a:pathLst>
          </a:custGeom>
          <a:noFill/>
          <a:ln w="254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83" name="Google Shape;183;p19"/>
          <p:cNvSpPr/>
          <p:nvPr/>
        </p:nvSpPr>
        <p:spPr>
          <a:xfrm>
            <a:off x="5470525" y="3143250"/>
            <a:ext cx="342900" cy="457200"/>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1800"/>
              <a:buFont typeface="Noto Sans Symbols"/>
              <a:buNone/>
            </a:pPr>
            <a:r>
              <a:rPr lang="en-US" sz="1800" b="1">
                <a:solidFill>
                  <a:schemeClr val="dk1"/>
                </a:solidFill>
                <a:latin typeface="Noto Sans Symbols"/>
                <a:ea typeface="Noto Sans Symbols"/>
                <a:cs typeface="Noto Sans Symbols"/>
                <a:sym typeface="Noto Sans Symbols"/>
              </a:rPr>
              <a:t>θ</a:t>
            </a:r>
            <a:endParaRPr/>
          </a:p>
        </p:txBody>
      </p:sp>
      <p:pic>
        <p:nvPicPr>
          <p:cNvPr id="184" name="Google Shape;184;p19"/>
          <p:cNvPicPr preferRelativeResize="0"/>
          <p:nvPr/>
        </p:nvPicPr>
        <p:blipFill rotWithShape="1">
          <a:blip r:embed="rId3">
            <a:alphaModFix/>
          </a:blip>
          <a:srcRect/>
          <a:stretch/>
        </p:blipFill>
        <p:spPr>
          <a:xfrm>
            <a:off x="2971800" y="4343400"/>
            <a:ext cx="3429000" cy="1066800"/>
          </a:xfrm>
          <a:prstGeom prst="rect">
            <a:avLst/>
          </a:prstGeom>
          <a:solidFill>
            <a:schemeClr val="dk2"/>
          </a:solidFill>
          <a:ln>
            <a:noFill/>
          </a:ln>
        </p:spPr>
      </p:pic>
      <p:sp>
        <p:nvSpPr>
          <p:cNvPr id="185" name="Google Shape;185;p19"/>
          <p:cNvSpPr txBox="1"/>
          <p:nvPr/>
        </p:nvSpPr>
        <p:spPr>
          <a:xfrm>
            <a:off x="1127125" y="3886200"/>
            <a:ext cx="3365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o</a:t>
            </a:r>
            <a:endParaRPr/>
          </a:p>
        </p:txBody>
      </p:sp>
      <p:sp>
        <p:nvSpPr>
          <p:cNvPr id="186" name="Google Shape;186;p19"/>
          <p:cNvSpPr txBox="1"/>
          <p:nvPr/>
        </p:nvSpPr>
        <p:spPr>
          <a:xfrm>
            <a:off x="1965325" y="2362200"/>
            <a:ext cx="7683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(x,y)</a:t>
            </a:r>
            <a:endParaRPr/>
          </a:p>
        </p:txBody>
      </p:sp>
      <p:sp>
        <p:nvSpPr>
          <p:cNvPr id="187" name="Google Shape;187;p19"/>
          <p:cNvSpPr txBox="1"/>
          <p:nvPr/>
        </p:nvSpPr>
        <p:spPr>
          <a:xfrm>
            <a:off x="304800" y="2168525"/>
            <a:ext cx="9715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(x’,y’)</a:t>
            </a:r>
            <a:endParaRPr/>
          </a:p>
        </p:txBody>
      </p:sp>
      <p:sp>
        <p:nvSpPr>
          <p:cNvPr id="188" name="Google Shape;188;p19"/>
          <p:cNvSpPr txBox="1"/>
          <p:nvPr/>
        </p:nvSpPr>
        <p:spPr>
          <a:xfrm>
            <a:off x="8594725" y="3962400"/>
            <a:ext cx="3365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a:t>
            </a:r>
            <a:endParaRPr/>
          </a:p>
        </p:txBody>
      </p:sp>
      <p:sp>
        <p:nvSpPr>
          <p:cNvPr id="189" name="Google Shape;189;p19"/>
          <p:cNvSpPr txBox="1"/>
          <p:nvPr/>
        </p:nvSpPr>
        <p:spPr>
          <a:xfrm>
            <a:off x="4403725" y="762000"/>
            <a:ext cx="3365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y</a:t>
            </a:r>
            <a:endParaRPr/>
          </a:p>
        </p:txBody>
      </p:sp>
      <p:sp>
        <p:nvSpPr>
          <p:cNvPr id="190" name="Google Shape;190;p19"/>
          <p:cNvSpPr/>
          <p:nvPr/>
        </p:nvSpPr>
        <p:spPr>
          <a:xfrm>
            <a:off x="1371600" y="0"/>
            <a:ext cx="7543800" cy="914400"/>
          </a:xfrm>
          <a:prstGeom prst="rect">
            <a:avLst/>
          </a:prstGeom>
          <a:noFill/>
          <a:ln>
            <a:noFill/>
          </a:ln>
        </p:spPr>
        <p:txBody>
          <a:bodyPr spcFirstLastPara="1" wrap="square" lIns="92075" tIns="46025" rIns="92075" bIns="46025" anchor="ctr" anchorCtr="0">
            <a:noAutofit/>
          </a:bodyPr>
          <a:lstStyle/>
          <a:p>
            <a:pPr marL="0" marR="0" lvl="0" indent="0" algn="l" rtl="0">
              <a:lnSpc>
                <a:spcPct val="70000"/>
              </a:lnSpc>
              <a:spcBef>
                <a:spcPts val="0"/>
              </a:spcBef>
              <a:spcAft>
                <a:spcPts val="0"/>
              </a:spcAft>
              <a:buClr>
                <a:schemeClr val="dk1"/>
              </a:buClr>
              <a:buSzPts val="4000"/>
              <a:buFont typeface="Noto Sans Symbols"/>
              <a:buNone/>
            </a:pPr>
            <a:r>
              <a:rPr lang="en-US" sz="4000" b="1">
                <a:solidFill>
                  <a:schemeClr val="dk1"/>
                </a:solidFill>
                <a:latin typeface="Arial Narrow"/>
                <a:ea typeface="Arial Narrow"/>
                <a:cs typeface="Arial Narrow"/>
                <a:sym typeface="Arial Narrow"/>
              </a:rPr>
              <a:t>Rotation About the Origin</a:t>
            </a:r>
            <a:endParaRPr/>
          </a:p>
        </p:txBody>
      </p:sp>
      <p:sp>
        <p:nvSpPr>
          <p:cNvPr id="191" name="Google Shape;191;p19"/>
          <p:cNvSpPr txBox="1"/>
          <p:nvPr/>
        </p:nvSpPr>
        <p:spPr>
          <a:xfrm>
            <a:off x="1143000" y="5562600"/>
            <a:ext cx="6781800" cy="822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The above 2D rotation is actually a rotation about the z-axis (0,0,1) by an angle θ.</a:t>
            </a:r>
            <a:endParaRPr/>
          </a:p>
        </p:txBody>
      </p:sp>
      <p:sp>
        <p:nvSpPr>
          <p:cNvPr id="192" name="Google Shape;192;p1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
        <p:nvSpPr>
          <p:cNvPr id="193" name="Google Shape;193;p1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0"/>
          <p:cNvSpPr txBox="1">
            <a:spLocks noGrp="1"/>
          </p:cNvSpPr>
          <p:nvPr>
            <p:ph type="sldNum" idx="12"/>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[6]-</a:t>
            </a:r>
            <a:fld id="{00000000-1234-1234-1234-123412341234}" type="slidenum">
              <a:rPr lang="en-US">
                <a:solidFill>
                  <a:srgbClr val="888888"/>
                </a:solidFill>
              </a:rPr>
              <a:t>6</a:t>
            </a:fld>
            <a:endParaRPr>
              <a:solidFill>
                <a:srgbClr val="888888"/>
              </a:solidFill>
            </a:endParaRPr>
          </a:p>
        </p:txBody>
      </p:sp>
      <p:cxnSp>
        <p:nvCxnSpPr>
          <p:cNvPr id="199" name="Google Shape;199;p20"/>
          <p:cNvCxnSpPr/>
          <p:nvPr/>
        </p:nvCxnSpPr>
        <p:spPr>
          <a:xfrm>
            <a:off x="3200400" y="4454525"/>
            <a:ext cx="2057400" cy="0"/>
          </a:xfrm>
          <a:prstGeom prst="straightConnector1">
            <a:avLst/>
          </a:prstGeom>
          <a:noFill/>
          <a:ln w="25400" cap="flat" cmpd="sng">
            <a:solidFill>
              <a:schemeClr val="dk1"/>
            </a:solidFill>
            <a:prstDash val="solid"/>
            <a:round/>
            <a:headEnd type="none" w="sm" len="sm"/>
            <a:tailEnd type="stealth" w="med" len="med"/>
          </a:ln>
        </p:spPr>
      </p:cxnSp>
      <p:cxnSp>
        <p:nvCxnSpPr>
          <p:cNvPr id="200" name="Google Shape;200;p20"/>
          <p:cNvCxnSpPr/>
          <p:nvPr/>
        </p:nvCxnSpPr>
        <p:spPr>
          <a:xfrm rot="10800000">
            <a:off x="3200400" y="2016125"/>
            <a:ext cx="0" cy="2438400"/>
          </a:xfrm>
          <a:prstGeom prst="straightConnector1">
            <a:avLst/>
          </a:prstGeom>
          <a:noFill/>
          <a:ln w="25400" cap="flat" cmpd="sng">
            <a:solidFill>
              <a:schemeClr val="dk1"/>
            </a:solidFill>
            <a:prstDash val="solid"/>
            <a:round/>
            <a:headEnd type="none" w="sm" len="sm"/>
            <a:tailEnd type="stealth" w="med" len="med"/>
          </a:ln>
        </p:spPr>
      </p:cxnSp>
      <p:sp>
        <p:nvSpPr>
          <p:cNvPr id="201" name="Google Shape;201;p20"/>
          <p:cNvSpPr/>
          <p:nvPr/>
        </p:nvSpPr>
        <p:spPr>
          <a:xfrm>
            <a:off x="4630738" y="2244725"/>
            <a:ext cx="992187" cy="1373188"/>
          </a:xfrm>
          <a:custGeom>
            <a:avLst/>
            <a:gdLst/>
            <a:ahLst/>
            <a:cxnLst/>
            <a:rect l="l" t="t" r="r" b="b"/>
            <a:pathLst>
              <a:path w="625" h="865" extrusionOk="0">
                <a:moveTo>
                  <a:pt x="0" y="864"/>
                </a:moveTo>
                <a:lnTo>
                  <a:pt x="624" y="864"/>
                </a:lnTo>
                <a:lnTo>
                  <a:pt x="336" y="0"/>
                </a:lnTo>
                <a:lnTo>
                  <a:pt x="0" y="864"/>
                </a:lnTo>
              </a:path>
            </a:pathLst>
          </a:custGeom>
          <a:noFill/>
          <a:ln w="12700"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2" name="Google Shape;202;p20"/>
          <p:cNvSpPr/>
          <p:nvPr/>
        </p:nvSpPr>
        <p:spPr>
          <a:xfrm>
            <a:off x="4191000" y="2220913"/>
            <a:ext cx="1219200" cy="1403350"/>
          </a:xfrm>
          <a:custGeom>
            <a:avLst/>
            <a:gdLst/>
            <a:ahLst/>
            <a:cxnLst/>
            <a:rect l="l" t="t" r="r" b="b"/>
            <a:pathLst>
              <a:path w="768" h="884" extrusionOk="0">
                <a:moveTo>
                  <a:pt x="282" y="883"/>
                </a:moveTo>
                <a:lnTo>
                  <a:pt x="767" y="490"/>
                </a:lnTo>
                <a:lnTo>
                  <a:pt x="0" y="0"/>
                </a:lnTo>
                <a:lnTo>
                  <a:pt x="282" y="883"/>
                </a:lnTo>
              </a:path>
            </a:pathLst>
          </a:custGeom>
          <a:noFill/>
          <a:ln w="12700"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3" name="Google Shape;203;p20"/>
          <p:cNvSpPr/>
          <p:nvPr/>
        </p:nvSpPr>
        <p:spPr>
          <a:xfrm rot="-2700000">
            <a:off x="4402138" y="1941513"/>
            <a:ext cx="458787" cy="381000"/>
          </a:xfrm>
          <a:custGeom>
            <a:avLst/>
            <a:gdLst/>
            <a:ahLst/>
            <a:cxnLst/>
            <a:rect l="l" t="t" r="r" b="b"/>
            <a:pathLst>
              <a:path w="21675" h="21600" fill="none" extrusionOk="0">
                <a:moveTo>
                  <a:pt x="0" y="0"/>
                </a:moveTo>
                <a:cubicBezTo>
                  <a:pt x="25" y="0"/>
                  <a:pt x="50" y="0"/>
                  <a:pt x="75" y="0"/>
                </a:cubicBezTo>
                <a:cubicBezTo>
                  <a:pt x="12004" y="0"/>
                  <a:pt x="21675" y="9670"/>
                  <a:pt x="21675" y="21600"/>
                </a:cubicBezTo>
              </a:path>
              <a:path w="21675" h="21600" extrusionOk="0">
                <a:moveTo>
                  <a:pt x="0" y="0"/>
                </a:moveTo>
                <a:cubicBezTo>
                  <a:pt x="25" y="0"/>
                  <a:pt x="50" y="0"/>
                  <a:pt x="75" y="0"/>
                </a:cubicBezTo>
                <a:cubicBezTo>
                  <a:pt x="12004" y="0"/>
                  <a:pt x="21675" y="9670"/>
                  <a:pt x="21675" y="21600"/>
                </a:cubicBezTo>
                <a:lnTo>
                  <a:pt x="75" y="21600"/>
                </a:lnTo>
                <a:lnTo>
                  <a:pt x="0" y="0"/>
                </a:lnTo>
                <a:close/>
              </a:path>
            </a:pathLst>
          </a:custGeom>
          <a:noFill/>
          <a:ln w="508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4" name="Google Shape;204;p20"/>
          <p:cNvSpPr/>
          <p:nvPr/>
        </p:nvSpPr>
        <p:spPr>
          <a:xfrm>
            <a:off x="4038600" y="3540125"/>
            <a:ext cx="1404938" cy="457200"/>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a:t>
            </a:r>
            <a:r>
              <a:rPr lang="en-US" sz="1800" baseline="-25000">
                <a:solidFill>
                  <a:schemeClr val="dk1"/>
                </a:solidFill>
                <a:latin typeface="Trebuchet MS"/>
                <a:ea typeface="Trebuchet MS"/>
                <a:cs typeface="Trebuchet MS"/>
                <a:sym typeface="Trebuchet MS"/>
              </a:rPr>
              <a:t>p</a:t>
            </a:r>
            <a:r>
              <a:rPr lang="en-US" sz="1800">
                <a:solidFill>
                  <a:schemeClr val="dk1"/>
                </a:solidFill>
                <a:latin typeface="Trebuchet MS"/>
                <a:ea typeface="Trebuchet MS"/>
                <a:cs typeface="Trebuchet MS"/>
                <a:sym typeface="Trebuchet MS"/>
              </a:rPr>
              <a:t> , y</a:t>
            </a:r>
            <a:r>
              <a:rPr lang="en-US" sz="1800" baseline="-25000">
                <a:solidFill>
                  <a:schemeClr val="dk1"/>
                </a:solidFill>
                <a:latin typeface="Trebuchet MS"/>
                <a:ea typeface="Trebuchet MS"/>
                <a:cs typeface="Trebuchet MS"/>
                <a:sym typeface="Trebuchet MS"/>
              </a:rPr>
              <a:t>p</a:t>
            </a:r>
            <a:r>
              <a:rPr lang="en-US" sz="1800">
                <a:solidFill>
                  <a:schemeClr val="dk1"/>
                </a:solidFill>
                <a:latin typeface="Trebuchet MS"/>
                <a:ea typeface="Trebuchet MS"/>
                <a:cs typeface="Trebuchet MS"/>
                <a:sym typeface="Trebuchet MS"/>
              </a:rPr>
              <a:t>)</a:t>
            </a:r>
            <a:endParaRPr/>
          </a:p>
        </p:txBody>
      </p:sp>
      <p:sp>
        <p:nvSpPr>
          <p:cNvPr id="205" name="Google Shape;205;p20"/>
          <p:cNvSpPr txBox="1"/>
          <p:nvPr/>
        </p:nvSpPr>
        <p:spPr>
          <a:xfrm>
            <a:off x="5165725" y="1905000"/>
            <a:ext cx="7683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(x,y)</a:t>
            </a:r>
            <a:endParaRPr/>
          </a:p>
        </p:txBody>
      </p:sp>
      <p:sp>
        <p:nvSpPr>
          <p:cNvPr id="206" name="Google Shape;206;p20"/>
          <p:cNvSpPr txBox="1"/>
          <p:nvPr/>
        </p:nvSpPr>
        <p:spPr>
          <a:xfrm>
            <a:off x="3413125" y="1828800"/>
            <a:ext cx="9715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(x’,y’)</a:t>
            </a:r>
            <a:endParaRPr/>
          </a:p>
        </p:txBody>
      </p:sp>
      <p:sp>
        <p:nvSpPr>
          <p:cNvPr id="207" name="Google Shape;207;p20"/>
          <p:cNvSpPr txBox="1"/>
          <p:nvPr/>
        </p:nvSpPr>
        <p:spPr>
          <a:xfrm>
            <a:off x="5461000" y="3733800"/>
            <a:ext cx="1546225"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Pivot Point</a:t>
            </a:r>
            <a:endParaRPr/>
          </a:p>
        </p:txBody>
      </p:sp>
      <p:cxnSp>
        <p:nvCxnSpPr>
          <p:cNvPr id="208" name="Google Shape;208;p20"/>
          <p:cNvCxnSpPr/>
          <p:nvPr/>
        </p:nvCxnSpPr>
        <p:spPr>
          <a:xfrm rot="10800000">
            <a:off x="5172075" y="3844925"/>
            <a:ext cx="304800" cy="152400"/>
          </a:xfrm>
          <a:prstGeom prst="straightConnector1">
            <a:avLst/>
          </a:prstGeom>
          <a:noFill/>
          <a:ln w="38100" cap="flat" cmpd="sng">
            <a:solidFill>
              <a:schemeClr val="dk1"/>
            </a:solidFill>
            <a:prstDash val="solid"/>
            <a:round/>
            <a:headEnd type="none" w="sm" len="sm"/>
            <a:tailEnd type="triangle" w="med" len="med"/>
          </a:ln>
        </p:spPr>
      </p:cxnSp>
      <p:sp>
        <p:nvSpPr>
          <p:cNvPr id="209" name="Google Shape;209;p20"/>
          <p:cNvSpPr txBox="1"/>
          <p:nvPr/>
        </p:nvSpPr>
        <p:spPr>
          <a:xfrm>
            <a:off x="1676400" y="5105400"/>
            <a:ext cx="6191250" cy="822325"/>
          </a:xfrm>
          <a:prstGeom prst="rect">
            <a:avLst/>
          </a:prstGeom>
          <a:noFill/>
          <a:ln>
            <a:noFill/>
          </a:ln>
        </p:spPr>
        <p:txBody>
          <a:bodyPr spcFirstLastPara="1" wrap="square" lIns="91425" tIns="45700" rIns="91425" bIns="45700" anchor="t" anchorCtr="0">
            <a:noAutofit/>
          </a:bodyPr>
          <a:lstStyle/>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Pivot point is the point of rotation</a:t>
            </a:r>
            <a:endParaRPr/>
          </a:p>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Pivot point need not necessarily be on the object</a:t>
            </a:r>
            <a:endParaRPr/>
          </a:p>
        </p:txBody>
      </p:sp>
      <p:sp>
        <p:nvSpPr>
          <p:cNvPr id="210" name="Google Shape;210;p20"/>
          <p:cNvSpPr/>
          <p:nvPr/>
        </p:nvSpPr>
        <p:spPr>
          <a:xfrm>
            <a:off x="1371600" y="0"/>
            <a:ext cx="7543800" cy="914400"/>
          </a:xfrm>
          <a:prstGeom prst="rect">
            <a:avLst/>
          </a:prstGeom>
          <a:noFill/>
          <a:ln>
            <a:noFill/>
          </a:ln>
        </p:spPr>
        <p:txBody>
          <a:bodyPr spcFirstLastPara="1" wrap="square" lIns="92075" tIns="46025" rIns="92075" bIns="46025" anchor="ctr" anchorCtr="0">
            <a:noAutofit/>
          </a:bodyPr>
          <a:lstStyle/>
          <a:p>
            <a:pPr marL="0" marR="0" lvl="0" indent="0" algn="l" rtl="0">
              <a:lnSpc>
                <a:spcPct val="70000"/>
              </a:lnSpc>
              <a:spcBef>
                <a:spcPts val="0"/>
              </a:spcBef>
              <a:spcAft>
                <a:spcPts val="0"/>
              </a:spcAft>
              <a:buClr>
                <a:schemeClr val="dk1"/>
              </a:buClr>
              <a:buSzPts val="4000"/>
              <a:buFont typeface="Noto Sans Symbols"/>
              <a:buNone/>
            </a:pPr>
            <a:r>
              <a:rPr lang="en-US" sz="4000" b="1">
                <a:solidFill>
                  <a:schemeClr val="dk1"/>
                </a:solidFill>
                <a:latin typeface="Arial Narrow"/>
                <a:ea typeface="Arial Narrow"/>
                <a:cs typeface="Arial Narrow"/>
                <a:sym typeface="Arial Narrow"/>
              </a:rPr>
              <a:t>Rotation About a Pivot Point</a:t>
            </a:r>
            <a:endParaRPr/>
          </a:p>
        </p:txBody>
      </p:sp>
      <p:sp>
        <p:nvSpPr>
          <p:cNvPr id="211" name="Google Shape;211;p2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1"/>
          <p:cNvSpPr txBox="1">
            <a:spLocks noGrp="1"/>
          </p:cNvSpPr>
          <p:nvPr>
            <p:ph type="sldNum" idx="12"/>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[6]-</a:t>
            </a:r>
            <a:fld id="{00000000-1234-1234-1234-123412341234}" type="slidenum">
              <a:rPr lang="en-US">
                <a:solidFill>
                  <a:srgbClr val="888888"/>
                </a:solidFill>
              </a:rPr>
              <a:t>7</a:t>
            </a:fld>
            <a:endParaRPr>
              <a:solidFill>
                <a:srgbClr val="888888"/>
              </a:solidFill>
            </a:endParaRPr>
          </a:p>
        </p:txBody>
      </p:sp>
      <p:cxnSp>
        <p:nvCxnSpPr>
          <p:cNvPr id="217" name="Google Shape;217;p21"/>
          <p:cNvCxnSpPr/>
          <p:nvPr/>
        </p:nvCxnSpPr>
        <p:spPr>
          <a:xfrm>
            <a:off x="762000" y="4419600"/>
            <a:ext cx="2057400" cy="0"/>
          </a:xfrm>
          <a:prstGeom prst="straightConnector1">
            <a:avLst/>
          </a:prstGeom>
          <a:noFill/>
          <a:ln w="25400" cap="flat" cmpd="sng">
            <a:solidFill>
              <a:schemeClr val="dk1"/>
            </a:solidFill>
            <a:prstDash val="solid"/>
            <a:round/>
            <a:headEnd type="none" w="sm" len="sm"/>
            <a:tailEnd type="stealth" w="med" len="med"/>
          </a:ln>
        </p:spPr>
      </p:cxnSp>
      <p:cxnSp>
        <p:nvCxnSpPr>
          <p:cNvPr id="218" name="Google Shape;218;p21"/>
          <p:cNvCxnSpPr/>
          <p:nvPr/>
        </p:nvCxnSpPr>
        <p:spPr>
          <a:xfrm rot="10800000">
            <a:off x="762000" y="1981200"/>
            <a:ext cx="0" cy="2438400"/>
          </a:xfrm>
          <a:prstGeom prst="straightConnector1">
            <a:avLst/>
          </a:prstGeom>
          <a:noFill/>
          <a:ln w="25400" cap="flat" cmpd="sng">
            <a:solidFill>
              <a:schemeClr val="dk1"/>
            </a:solidFill>
            <a:prstDash val="solid"/>
            <a:round/>
            <a:headEnd type="none" w="sm" len="sm"/>
            <a:tailEnd type="stealth" w="med" len="med"/>
          </a:ln>
        </p:spPr>
      </p:cxnSp>
      <p:sp>
        <p:nvSpPr>
          <p:cNvPr id="219" name="Google Shape;219;p21"/>
          <p:cNvSpPr/>
          <p:nvPr/>
        </p:nvSpPr>
        <p:spPr>
          <a:xfrm>
            <a:off x="2192338" y="2209800"/>
            <a:ext cx="992187" cy="1373188"/>
          </a:xfrm>
          <a:custGeom>
            <a:avLst/>
            <a:gdLst/>
            <a:ahLst/>
            <a:cxnLst/>
            <a:rect l="l" t="t" r="r" b="b"/>
            <a:pathLst>
              <a:path w="625" h="865" extrusionOk="0">
                <a:moveTo>
                  <a:pt x="0" y="864"/>
                </a:moveTo>
                <a:lnTo>
                  <a:pt x="624" y="864"/>
                </a:lnTo>
                <a:lnTo>
                  <a:pt x="336" y="0"/>
                </a:lnTo>
                <a:lnTo>
                  <a:pt x="0" y="864"/>
                </a:lnTo>
              </a:path>
            </a:pathLst>
          </a:custGeom>
          <a:noFill/>
          <a:ln w="12700"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21"/>
          <p:cNvSpPr/>
          <p:nvPr/>
        </p:nvSpPr>
        <p:spPr>
          <a:xfrm>
            <a:off x="1600200" y="3505200"/>
            <a:ext cx="1404938" cy="457200"/>
          </a:xfrm>
          <a:prstGeom prst="rect">
            <a:avLst/>
          </a:prstGeom>
          <a:noFill/>
          <a:ln>
            <a:noFill/>
          </a:ln>
        </p:spPr>
        <p:txBody>
          <a:bodyPr spcFirstLastPara="1" wrap="square" lIns="92075" tIns="46025" rIns="92075" bIns="46025"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a:t>
            </a:r>
            <a:r>
              <a:rPr lang="en-US" sz="1800" baseline="-25000">
                <a:solidFill>
                  <a:schemeClr val="dk1"/>
                </a:solidFill>
                <a:latin typeface="Trebuchet MS"/>
                <a:ea typeface="Trebuchet MS"/>
                <a:cs typeface="Trebuchet MS"/>
                <a:sym typeface="Trebuchet MS"/>
              </a:rPr>
              <a:t>p</a:t>
            </a:r>
            <a:r>
              <a:rPr lang="en-US" sz="1800">
                <a:solidFill>
                  <a:schemeClr val="dk1"/>
                </a:solidFill>
                <a:latin typeface="Trebuchet MS"/>
                <a:ea typeface="Trebuchet MS"/>
                <a:cs typeface="Trebuchet MS"/>
                <a:sym typeface="Trebuchet MS"/>
              </a:rPr>
              <a:t> , y</a:t>
            </a:r>
            <a:r>
              <a:rPr lang="en-US" sz="1800" baseline="-25000">
                <a:solidFill>
                  <a:schemeClr val="dk1"/>
                </a:solidFill>
                <a:latin typeface="Trebuchet MS"/>
                <a:ea typeface="Trebuchet MS"/>
                <a:cs typeface="Trebuchet MS"/>
                <a:sym typeface="Trebuchet MS"/>
              </a:rPr>
              <a:t>p</a:t>
            </a:r>
            <a:r>
              <a:rPr lang="en-US" sz="1800">
                <a:solidFill>
                  <a:schemeClr val="dk1"/>
                </a:solidFill>
                <a:latin typeface="Trebuchet MS"/>
                <a:ea typeface="Trebuchet MS"/>
                <a:cs typeface="Trebuchet MS"/>
                <a:sym typeface="Trebuchet MS"/>
              </a:rPr>
              <a:t>)</a:t>
            </a:r>
            <a:endParaRPr/>
          </a:p>
        </p:txBody>
      </p:sp>
      <p:pic>
        <p:nvPicPr>
          <p:cNvPr id="221" name="Google Shape;221;p21"/>
          <p:cNvPicPr preferRelativeResize="0"/>
          <p:nvPr/>
        </p:nvPicPr>
        <p:blipFill rotWithShape="1">
          <a:blip r:embed="rId3">
            <a:alphaModFix/>
          </a:blip>
          <a:srcRect/>
          <a:stretch/>
        </p:blipFill>
        <p:spPr>
          <a:xfrm>
            <a:off x="3719513" y="4800600"/>
            <a:ext cx="2347912" cy="1370013"/>
          </a:xfrm>
          <a:prstGeom prst="rect">
            <a:avLst/>
          </a:prstGeom>
          <a:solidFill>
            <a:schemeClr val="dk2"/>
          </a:solidFill>
          <a:ln>
            <a:noFill/>
          </a:ln>
        </p:spPr>
      </p:pic>
      <p:sp>
        <p:nvSpPr>
          <p:cNvPr id="222" name="Google Shape;222;p21"/>
          <p:cNvSpPr/>
          <p:nvPr/>
        </p:nvSpPr>
        <p:spPr>
          <a:xfrm>
            <a:off x="6519863" y="2963863"/>
            <a:ext cx="992187" cy="1373187"/>
          </a:xfrm>
          <a:custGeom>
            <a:avLst/>
            <a:gdLst/>
            <a:ahLst/>
            <a:cxnLst/>
            <a:rect l="l" t="t" r="r" b="b"/>
            <a:pathLst>
              <a:path w="625" h="865" extrusionOk="0">
                <a:moveTo>
                  <a:pt x="0" y="864"/>
                </a:moveTo>
                <a:lnTo>
                  <a:pt x="624" y="864"/>
                </a:lnTo>
                <a:lnTo>
                  <a:pt x="336" y="0"/>
                </a:lnTo>
                <a:lnTo>
                  <a:pt x="0" y="864"/>
                </a:lnTo>
              </a:path>
            </a:pathLst>
          </a:custGeom>
          <a:noFill/>
          <a:ln w="12700"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cxnSp>
        <p:nvCxnSpPr>
          <p:cNvPr id="223" name="Google Shape;223;p21"/>
          <p:cNvCxnSpPr/>
          <p:nvPr/>
        </p:nvCxnSpPr>
        <p:spPr>
          <a:xfrm>
            <a:off x="6537325" y="4343400"/>
            <a:ext cx="1905000" cy="0"/>
          </a:xfrm>
          <a:prstGeom prst="straightConnector1">
            <a:avLst/>
          </a:prstGeom>
          <a:noFill/>
          <a:ln w="12700" cap="flat" cmpd="sng">
            <a:solidFill>
              <a:schemeClr val="dk1"/>
            </a:solidFill>
            <a:prstDash val="solid"/>
            <a:round/>
            <a:headEnd type="none" w="sm" len="sm"/>
            <a:tailEnd type="triangle" w="med" len="med"/>
          </a:ln>
        </p:spPr>
      </p:cxnSp>
      <p:cxnSp>
        <p:nvCxnSpPr>
          <p:cNvPr id="224" name="Google Shape;224;p21"/>
          <p:cNvCxnSpPr/>
          <p:nvPr/>
        </p:nvCxnSpPr>
        <p:spPr>
          <a:xfrm rot="10800000">
            <a:off x="6537325" y="2133600"/>
            <a:ext cx="0" cy="2133600"/>
          </a:xfrm>
          <a:prstGeom prst="straightConnector1">
            <a:avLst/>
          </a:prstGeom>
          <a:noFill/>
          <a:ln w="12700" cap="flat" cmpd="sng">
            <a:solidFill>
              <a:schemeClr val="dk1"/>
            </a:solidFill>
            <a:prstDash val="solid"/>
            <a:round/>
            <a:headEnd type="none" w="sm" len="sm"/>
            <a:tailEnd type="triangle" w="med" len="med"/>
          </a:ln>
        </p:spPr>
      </p:cxnSp>
      <p:sp>
        <p:nvSpPr>
          <p:cNvPr id="225" name="Google Shape;225;p21"/>
          <p:cNvSpPr txBox="1"/>
          <p:nvPr/>
        </p:nvSpPr>
        <p:spPr>
          <a:xfrm>
            <a:off x="2727325" y="1870075"/>
            <a:ext cx="7683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(x,y)</a:t>
            </a:r>
            <a:endParaRPr/>
          </a:p>
        </p:txBody>
      </p:sp>
      <p:sp>
        <p:nvSpPr>
          <p:cNvPr id="226" name="Google Shape;226;p21"/>
          <p:cNvSpPr txBox="1"/>
          <p:nvPr/>
        </p:nvSpPr>
        <p:spPr>
          <a:xfrm>
            <a:off x="7070725" y="2667000"/>
            <a:ext cx="1692275"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(x1, y1)</a:t>
            </a:r>
            <a:endParaRPr/>
          </a:p>
        </p:txBody>
      </p:sp>
      <p:sp>
        <p:nvSpPr>
          <p:cNvPr id="227" name="Google Shape;227;p21"/>
          <p:cNvSpPr txBox="1"/>
          <p:nvPr/>
        </p:nvSpPr>
        <p:spPr>
          <a:xfrm>
            <a:off x="533400" y="1219200"/>
            <a:ext cx="7378700" cy="519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Noto Sans Symbols"/>
              <a:buNone/>
            </a:pPr>
            <a:r>
              <a:rPr lang="en-US" sz="2800" b="1" u="sng">
                <a:solidFill>
                  <a:schemeClr val="dk1"/>
                </a:solidFill>
                <a:latin typeface="Trebuchet MS"/>
                <a:ea typeface="Trebuchet MS"/>
                <a:cs typeface="Trebuchet MS"/>
                <a:sym typeface="Trebuchet MS"/>
              </a:rPr>
              <a:t>STEP-1:</a:t>
            </a:r>
            <a:r>
              <a:rPr lang="en-US" sz="2800" b="1">
                <a:solidFill>
                  <a:schemeClr val="dk1"/>
                </a:solidFill>
                <a:latin typeface="Trebuchet MS"/>
                <a:ea typeface="Trebuchet MS"/>
                <a:cs typeface="Trebuchet MS"/>
                <a:sym typeface="Trebuchet MS"/>
              </a:rPr>
              <a:t>  </a:t>
            </a:r>
            <a:r>
              <a:rPr lang="en-US" sz="2800" b="1">
                <a:solidFill>
                  <a:schemeClr val="dk2"/>
                </a:solidFill>
                <a:latin typeface="Trebuchet MS"/>
                <a:ea typeface="Trebuchet MS"/>
                <a:cs typeface="Trebuchet MS"/>
                <a:sym typeface="Trebuchet MS"/>
              </a:rPr>
              <a:t>Translate the pivot point to the origin</a:t>
            </a:r>
            <a:endParaRPr sz="2800" b="1" u="sng">
              <a:solidFill>
                <a:schemeClr val="dk1"/>
              </a:solidFill>
              <a:latin typeface="Trebuchet MS"/>
              <a:ea typeface="Trebuchet MS"/>
              <a:cs typeface="Trebuchet MS"/>
              <a:sym typeface="Trebuchet MS"/>
            </a:endParaRPr>
          </a:p>
        </p:txBody>
      </p:sp>
      <p:sp>
        <p:nvSpPr>
          <p:cNvPr id="228" name="Google Shape;228;p21"/>
          <p:cNvSpPr/>
          <p:nvPr/>
        </p:nvSpPr>
        <p:spPr>
          <a:xfrm>
            <a:off x="4114800" y="3048000"/>
            <a:ext cx="1219200" cy="609600"/>
          </a:xfrm>
          <a:prstGeom prst="rightArrow">
            <a:avLst>
              <a:gd name="adj1" fmla="val 50000"/>
              <a:gd name="adj2" fmla="val 50000"/>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a:solidFill>
                <a:schemeClr val="dk1"/>
              </a:solidFill>
              <a:latin typeface="Trebuchet MS"/>
              <a:ea typeface="Trebuchet MS"/>
              <a:cs typeface="Trebuchet MS"/>
              <a:sym typeface="Trebuchet MS"/>
            </a:endParaRPr>
          </a:p>
        </p:txBody>
      </p:sp>
      <p:sp>
        <p:nvSpPr>
          <p:cNvPr id="229" name="Google Shape;229;p21"/>
          <p:cNvSpPr/>
          <p:nvPr/>
        </p:nvSpPr>
        <p:spPr>
          <a:xfrm>
            <a:off x="1371600" y="0"/>
            <a:ext cx="7543800" cy="914400"/>
          </a:xfrm>
          <a:prstGeom prst="rect">
            <a:avLst/>
          </a:prstGeom>
          <a:noFill/>
          <a:ln>
            <a:noFill/>
          </a:ln>
        </p:spPr>
        <p:txBody>
          <a:bodyPr spcFirstLastPara="1" wrap="square" lIns="92075" tIns="46025" rIns="92075" bIns="46025" anchor="ctr" anchorCtr="0">
            <a:noAutofit/>
          </a:bodyPr>
          <a:lstStyle/>
          <a:p>
            <a:pPr marL="0" marR="0" lvl="0" indent="0" algn="l" rtl="0">
              <a:lnSpc>
                <a:spcPct val="70000"/>
              </a:lnSpc>
              <a:spcBef>
                <a:spcPts val="0"/>
              </a:spcBef>
              <a:spcAft>
                <a:spcPts val="0"/>
              </a:spcAft>
              <a:buClr>
                <a:schemeClr val="dk1"/>
              </a:buClr>
              <a:buSzPts val="4000"/>
              <a:buFont typeface="Noto Sans Symbols"/>
              <a:buNone/>
            </a:pPr>
            <a:r>
              <a:rPr lang="en-US" sz="4000" b="1">
                <a:solidFill>
                  <a:schemeClr val="dk1"/>
                </a:solidFill>
                <a:latin typeface="Arial Narrow"/>
                <a:ea typeface="Arial Narrow"/>
                <a:cs typeface="Arial Narrow"/>
                <a:sym typeface="Arial Narrow"/>
              </a:rPr>
              <a:t>Rotation About a Pivot Point</a:t>
            </a:r>
            <a:endParaRPr/>
          </a:p>
        </p:txBody>
      </p:sp>
      <p:sp>
        <p:nvSpPr>
          <p:cNvPr id="230" name="Google Shape;230;p2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2"/>
          <p:cNvSpPr txBox="1">
            <a:spLocks noGrp="1"/>
          </p:cNvSpPr>
          <p:nvPr>
            <p:ph type="sldNum" idx="12"/>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[6]-</a:t>
            </a:r>
            <a:fld id="{00000000-1234-1234-1234-123412341234}" type="slidenum">
              <a:rPr lang="en-US">
                <a:solidFill>
                  <a:srgbClr val="888888"/>
                </a:solidFill>
              </a:rPr>
              <a:t>8</a:t>
            </a:fld>
            <a:endParaRPr>
              <a:solidFill>
                <a:srgbClr val="888888"/>
              </a:solidFill>
            </a:endParaRPr>
          </a:p>
        </p:txBody>
      </p:sp>
      <p:pic>
        <p:nvPicPr>
          <p:cNvPr id="236" name="Google Shape;236;p22"/>
          <p:cNvPicPr preferRelativeResize="0"/>
          <p:nvPr/>
        </p:nvPicPr>
        <p:blipFill rotWithShape="1">
          <a:blip r:embed="rId3">
            <a:alphaModFix/>
          </a:blip>
          <a:srcRect/>
          <a:stretch/>
        </p:blipFill>
        <p:spPr>
          <a:xfrm>
            <a:off x="2568575" y="4554538"/>
            <a:ext cx="3919538" cy="1160462"/>
          </a:xfrm>
          <a:prstGeom prst="rect">
            <a:avLst/>
          </a:prstGeom>
          <a:solidFill>
            <a:schemeClr val="dk2"/>
          </a:solidFill>
          <a:ln>
            <a:noFill/>
          </a:ln>
        </p:spPr>
      </p:pic>
      <p:sp>
        <p:nvSpPr>
          <p:cNvPr id="237" name="Google Shape;237;p22"/>
          <p:cNvSpPr/>
          <p:nvPr/>
        </p:nvSpPr>
        <p:spPr>
          <a:xfrm>
            <a:off x="4021138" y="2735263"/>
            <a:ext cx="992187" cy="1373187"/>
          </a:xfrm>
          <a:custGeom>
            <a:avLst/>
            <a:gdLst/>
            <a:ahLst/>
            <a:cxnLst/>
            <a:rect l="l" t="t" r="r" b="b"/>
            <a:pathLst>
              <a:path w="625" h="865" extrusionOk="0">
                <a:moveTo>
                  <a:pt x="0" y="864"/>
                </a:moveTo>
                <a:lnTo>
                  <a:pt x="624" y="864"/>
                </a:lnTo>
                <a:lnTo>
                  <a:pt x="336" y="0"/>
                </a:lnTo>
                <a:lnTo>
                  <a:pt x="0" y="864"/>
                </a:lnTo>
              </a:path>
            </a:pathLst>
          </a:custGeom>
          <a:noFill/>
          <a:ln w="12700"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38" name="Google Shape;238;p22"/>
          <p:cNvSpPr/>
          <p:nvPr/>
        </p:nvSpPr>
        <p:spPr>
          <a:xfrm>
            <a:off x="3581400" y="2711450"/>
            <a:ext cx="1219200" cy="1403350"/>
          </a:xfrm>
          <a:custGeom>
            <a:avLst/>
            <a:gdLst/>
            <a:ahLst/>
            <a:cxnLst/>
            <a:rect l="l" t="t" r="r" b="b"/>
            <a:pathLst>
              <a:path w="768" h="884" extrusionOk="0">
                <a:moveTo>
                  <a:pt x="282" y="883"/>
                </a:moveTo>
                <a:lnTo>
                  <a:pt x="767" y="490"/>
                </a:lnTo>
                <a:lnTo>
                  <a:pt x="0" y="0"/>
                </a:lnTo>
                <a:lnTo>
                  <a:pt x="282" y="883"/>
                </a:lnTo>
              </a:path>
            </a:pathLst>
          </a:custGeom>
          <a:noFill/>
          <a:ln w="12700"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39" name="Google Shape;239;p22"/>
          <p:cNvSpPr/>
          <p:nvPr/>
        </p:nvSpPr>
        <p:spPr>
          <a:xfrm rot="-2700000">
            <a:off x="3944938" y="2432050"/>
            <a:ext cx="458787" cy="381000"/>
          </a:xfrm>
          <a:custGeom>
            <a:avLst/>
            <a:gdLst/>
            <a:ahLst/>
            <a:cxnLst/>
            <a:rect l="l" t="t" r="r" b="b"/>
            <a:pathLst>
              <a:path w="21675" h="21600" fill="none" extrusionOk="0">
                <a:moveTo>
                  <a:pt x="0" y="0"/>
                </a:moveTo>
                <a:cubicBezTo>
                  <a:pt x="25" y="0"/>
                  <a:pt x="50" y="0"/>
                  <a:pt x="75" y="0"/>
                </a:cubicBezTo>
                <a:cubicBezTo>
                  <a:pt x="12004" y="0"/>
                  <a:pt x="21675" y="9670"/>
                  <a:pt x="21675" y="21600"/>
                </a:cubicBezTo>
              </a:path>
              <a:path w="21675" h="21600" extrusionOk="0">
                <a:moveTo>
                  <a:pt x="0" y="0"/>
                </a:moveTo>
                <a:cubicBezTo>
                  <a:pt x="25" y="0"/>
                  <a:pt x="50" y="0"/>
                  <a:pt x="75" y="0"/>
                </a:cubicBezTo>
                <a:cubicBezTo>
                  <a:pt x="12004" y="0"/>
                  <a:pt x="21675" y="9670"/>
                  <a:pt x="21675" y="21600"/>
                </a:cubicBezTo>
                <a:lnTo>
                  <a:pt x="75" y="21600"/>
                </a:lnTo>
                <a:lnTo>
                  <a:pt x="0" y="0"/>
                </a:lnTo>
                <a:close/>
              </a:path>
            </a:pathLst>
          </a:custGeom>
          <a:noFill/>
          <a:ln w="508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cxnSp>
        <p:nvCxnSpPr>
          <p:cNvPr id="240" name="Google Shape;240;p22"/>
          <p:cNvCxnSpPr/>
          <p:nvPr/>
        </p:nvCxnSpPr>
        <p:spPr>
          <a:xfrm>
            <a:off x="4038600" y="4114800"/>
            <a:ext cx="1905000" cy="0"/>
          </a:xfrm>
          <a:prstGeom prst="straightConnector1">
            <a:avLst/>
          </a:prstGeom>
          <a:noFill/>
          <a:ln w="12700" cap="flat" cmpd="sng">
            <a:solidFill>
              <a:schemeClr val="dk1"/>
            </a:solidFill>
            <a:prstDash val="solid"/>
            <a:round/>
            <a:headEnd type="none" w="sm" len="sm"/>
            <a:tailEnd type="triangle" w="med" len="med"/>
          </a:ln>
        </p:spPr>
      </p:cxnSp>
      <p:cxnSp>
        <p:nvCxnSpPr>
          <p:cNvPr id="241" name="Google Shape;241;p22"/>
          <p:cNvCxnSpPr/>
          <p:nvPr/>
        </p:nvCxnSpPr>
        <p:spPr>
          <a:xfrm rot="10800000">
            <a:off x="4038600" y="1905000"/>
            <a:ext cx="0" cy="2133600"/>
          </a:xfrm>
          <a:prstGeom prst="straightConnector1">
            <a:avLst/>
          </a:prstGeom>
          <a:noFill/>
          <a:ln w="12700" cap="flat" cmpd="sng">
            <a:solidFill>
              <a:schemeClr val="dk1"/>
            </a:solidFill>
            <a:prstDash val="solid"/>
            <a:round/>
            <a:headEnd type="none" w="sm" len="sm"/>
            <a:tailEnd type="triangle" w="med" len="med"/>
          </a:ln>
        </p:spPr>
      </p:cxnSp>
      <p:sp>
        <p:nvSpPr>
          <p:cNvPr id="242" name="Google Shape;242;p22"/>
          <p:cNvSpPr txBox="1"/>
          <p:nvPr/>
        </p:nvSpPr>
        <p:spPr>
          <a:xfrm>
            <a:off x="4495800" y="2362200"/>
            <a:ext cx="12192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(x1, y1)</a:t>
            </a:r>
            <a:endParaRPr/>
          </a:p>
        </p:txBody>
      </p:sp>
      <p:sp>
        <p:nvSpPr>
          <p:cNvPr id="243" name="Google Shape;243;p22"/>
          <p:cNvSpPr txBox="1"/>
          <p:nvPr/>
        </p:nvSpPr>
        <p:spPr>
          <a:xfrm>
            <a:off x="533400" y="1219200"/>
            <a:ext cx="5195888" cy="519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Noto Sans Symbols"/>
              <a:buNone/>
            </a:pPr>
            <a:r>
              <a:rPr lang="en-US" sz="2800" b="1" u="sng">
                <a:solidFill>
                  <a:schemeClr val="dk1"/>
                </a:solidFill>
                <a:latin typeface="Trebuchet MS"/>
                <a:ea typeface="Trebuchet MS"/>
                <a:cs typeface="Trebuchet MS"/>
                <a:sym typeface="Trebuchet MS"/>
              </a:rPr>
              <a:t>STEP-2:</a:t>
            </a:r>
            <a:r>
              <a:rPr lang="en-US" sz="2800" b="1">
                <a:solidFill>
                  <a:schemeClr val="dk1"/>
                </a:solidFill>
                <a:latin typeface="Trebuchet MS"/>
                <a:ea typeface="Trebuchet MS"/>
                <a:cs typeface="Trebuchet MS"/>
                <a:sym typeface="Trebuchet MS"/>
              </a:rPr>
              <a:t>  </a:t>
            </a:r>
            <a:r>
              <a:rPr lang="en-US" sz="2800" b="1">
                <a:solidFill>
                  <a:schemeClr val="dk2"/>
                </a:solidFill>
                <a:latin typeface="Trebuchet MS"/>
                <a:ea typeface="Trebuchet MS"/>
                <a:cs typeface="Trebuchet MS"/>
                <a:sym typeface="Trebuchet MS"/>
              </a:rPr>
              <a:t>Rotate about the origin</a:t>
            </a:r>
            <a:endParaRPr sz="2800" b="1" u="sng">
              <a:solidFill>
                <a:schemeClr val="dk1"/>
              </a:solidFill>
              <a:latin typeface="Trebuchet MS"/>
              <a:ea typeface="Trebuchet MS"/>
              <a:cs typeface="Trebuchet MS"/>
              <a:sym typeface="Trebuchet MS"/>
            </a:endParaRPr>
          </a:p>
        </p:txBody>
      </p:sp>
      <p:sp>
        <p:nvSpPr>
          <p:cNvPr id="244" name="Google Shape;244;p22"/>
          <p:cNvSpPr txBox="1"/>
          <p:nvPr/>
        </p:nvSpPr>
        <p:spPr>
          <a:xfrm>
            <a:off x="2819400" y="2286000"/>
            <a:ext cx="12192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(x2, y2)</a:t>
            </a:r>
            <a:endParaRPr/>
          </a:p>
        </p:txBody>
      </p:sp>
      <p:sp>
        <p:nvSpPr>
          <p:cNvPr id="245" name="Google Shape;245;p22"/>
          <p:cNvSpPr/>
          <p:nvPr/>
        </p:nvSpPr>
        <p:spPr>
          <a:xfrm>
            <a:off x="1371600" y="0"/>
            <a:ext cx="7543800" cy="914400"/>
          </a:xfrm>
          <a:prstGeom prst="rect">
            <a:avLst/>
          </a:prstGeom>
          <a:noFill/>
          <a:ln>
            <a:noFill/>
          </a:ln>
        </p:spPr>
        <p:txBody>
          <a:bodyPr spcFirstLastPara="1" wrap="square" lIns="92075" tIns="46025" rIns="92075" bIns="46025" anchor="ctr" anchorCtr="0">
            <a:noAutofit/>
          </a:bodyPr>
          <a:lstStyle/>
          <a:p>
            <a:pPr marL="0" marR="0" lvl="0" indent="0" algn="l" rtl="0">
              <a:lnSpc>
                <a:spcPct val="70000"/>
              </a:lnSpc>
              <a:spcBef>
                <a:spcPts val="0"/>
              </a:spcBef>
              <a:spcAft>
                <a:spcPts val="0"/>
              </a:spcAft>
              <a:buClr>
                <a:schemeClr val="dk1"/>
              </a:buClr>
              <a:buSzPts val="4000"/>
              <a:buFont typeface="Noto Sans Symbols"/>
              <a:buNone/>
            </a:pPr>
            <a:r>
              <a:rPr lang="en-US" sz="4000" b="1">
                <a:solidFill>
                  <a:schemeClr val="dk1"/>
                </a:solidFill>
                <a:latin typeface="Arial Narrow"/>
                <a:ea typeface="Arial Narrow"/>
                <a:cs typeface="Arial Narrow"/>
                <a:sym typeface="Arial Narrow"/>
              </a:rPr>
              <a:t>Rotation About a Pivot Point</a:t>
            </a:r>
            <a:endParaRPr/>
          </a:p>
        </p:txBody>
      </p:sp>
      <p:sp>
        <p:nvSpPr>
          <p:cNvPr id="246" name="Google Shape;246;p2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3"/>
          <p:cNvSpPr txBox="1">
            <a:spLocks noGrp="1"/>
          </p:cNvSpPr>
          <p:nvPr>
            <p:ph type="sldNum" idx="12"/>
          </p:nvPr>
        </p:nvSpPr>
        <p:spPr>
          <a:xfrm>
            <a:off x="609600" y="6042025"/>
            <a:ext cx="4622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88888"/>
                </a:solidFill>
              </a:rPr>
              <a:t>[6]-</a:t>
            </a:r>
            <a:fld id="{00000000-1234-1234-1234-123412341234}" type="slidenum">
              <a:rPr lang="en-US">
                <a:solidFill>
                  <a:srgbClr val="888888"/>
                </a:solidFill>
              </a:rPr>
              <a:t>9</a:t>
            </a:fld>
            <a:endParaRPr>
              <a:solidFill>
                <a:srgbClr val="888888"/>
              </a:solidFill>
            </a:endParaRPr>
          </a:p>
        </p:txBody>
      </p:sp>
      <p:cxnSp>
        <p:nvCxnSpPr>
          <p:cNvPr id="252" name="Google Shape;252;p23"/>
          <p:cNvCxnSpPr/>
          <p:nvPr/>
        </p:nvCxnSpPr>
        <p:spPr>
          <a:xfrm>
            <a:off x="1371600" y="4419600"/>
            <a:ext cx="2057400" cy="0"/>
          </a:xfrm>
          <a:prstGeom prst="straightConnector1">
            <a:avLst/>
          </a:prstGeom>
          <a:noFill/>
          <a:ln w="25400" cap="flat" cmpd="sng">
            <a:solidFill>
              <a:schemeClr val="dk1"/>
            </a:solidFill>
            <a:prstDash val="solid"/>
            <a:round/>
            <a:headEnd type="none" w="sm" len="sm"/>
            <a:tailEnd type="stealth" w="med" len="med"/>
          </a:ln>
        </p:spPr>
      </p:cxnSp>
      <p:cxnSp>
        <p:nvCxnSpPr>
          <p:cNvPr id="253" name="Google Shape;253;p23"/>
          <p:cNvCxnSpPr/>
          <p:nvPr/>
        </p:nvCxnSpPr>
        <p:spPr>
          <a:xfrm rot="10800000">
            <a:off x="1371600" y="1981200"/>
            <a:ext cx="0" cy="2438400"/>
          </a:xfrm>
          <a:prstGeom prst="straightConnector1">
            <a:avLst/>
          </a:prstGeom>
          <a:noFill/>
          <a:ln w="25400" cap="flat" cmpd="sng">
            <a:solidFill>
              <a:schemeClr val="dk1"/>
            </a:solidFill>
            <a:prstDash val="solid"/>
            <a:round/>
            <a:headEnd type="none" w="sm" len="sm"/>
            <a:tailEnd type="stealth" w="med" len="med"/>
          </a:ln>
        </p:spPr>
      </p:cxnSp>
      <p:pic>
        <p:nvPicPr>
          <p:cNvPr id="254" name="Google Shape;254;p23"/>
          <p:cNvPicPr preferRelativeResize="0"/>
          <p:nvPr/>
        </p:nvPicPr>
        <p:blipFill rotWithShape="1">
          <a:blip r:embed="rId3">
            <a:alphaModFix/>
          </a:blip>
          <a:srcRect/>
          <a:stretch/>
        </p:blipFill>
        <p:spPr>
          <a:xfrm>
            <a:off x="3616325" y="5029200"/>
            <a:ext cx="2552700" cy="1370013"/>
          </a:xfrm>
          <a:prstGeom prst="rect">
            <a:avLst/>
          </a:prstGeom>
          <a:solidFill>
            <a:schemeClr val="dk2"/>
          </a:solidFill>
          <a:ln>
            <a:noFill/>
          </a:ln>
        </p:spPr>
      </p:pic>
      <p:cxnSp>
        <p:nvCxnSpPr>
          <p:cNvPr id="255" name="Google Shape;255;p23"/>
          <p:cNvCxnSpPr/>
          <p:nvPr/>
        </p:nvCxnSpPr>
        <p:spPr>
          <a:xfrm>
            <a:off x="5867400" y="4343400"/>
            <a:ext cx="1905000" cy="0"/>
          </a:xfrm>
          <a:prstGeom prst="straightConnector1">
            <a:avLst/>
          </a:prstGeom>
          <a:noFill/>
          <a:ln w="12700" cap="flat" cmpd="sng">
            <a:solidFill>
              <a:schemeClr val="dk1"/>
            </a:solidFill>
            <a:prstDash val="solid"/>
            <a:round/>
            <a:headEnd type="none" w="sm" len="sm"/>
            <a:tailEnd type="triangle" w="med" len="med"/>
          </a:ln>
        </p:spPr>
      </p:cxnSp>
      <p:cxnSp>
        <p:nvCxnSpPr>
          <p:cNvPr id="256" name="Google Shape;256;p23"/>
          <p:cNvCxnSpPr/>
          <p:nvPr/>
        </p:nvCxnSpPr>
        <p:spPr>
          <a:xfrm rot="10800000">
            <a:off x="5867400" y="2209800"/>
            <a:ext cx="0" cy="2133600"/>
          </a:xfrm>
          <a:prstGeom prst="straightConnector1">
            <a:avLst/>
          </a:prstGeom>
          <a:noFill/>
          <a:ln w="12700" cap="flat" cmpd="sng">
            <a:solidFill>
              <a:schemeClr val="dk1"/>
            </a:solidFill>
            <a:prstDash val="solid"/>
            <a:round/>
            <a:headEnd type="none" w="sm" len="sm"/>
            <a:tailEnd type="triangle" w="med" len="med"/>
          </a:ln>
        </p:spPr>
      </p:cxnSp>
      <p:sp>
        <p:nvSpPr>
          <p:cNvPr id="257" name="Google Shape;257;p23"/>
          <p:cNvSpPr txBox="1"/>
          <p:nvPr/>
        </p:nvSpPr>
        <p:spPr>
          <a:xfrm>
            <a:off x="381000" y="1143000"/>
            <a:ext cx="8386763" cy="5191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Noto Sans Symbols"/>
              <a:buNone/>
            </a:pPr>
            <a:r>
              <a:rPr lang="en-US" sz="2800" b="1" u="sng">
                <a:solidFill>
                  <a:schemeClr val="dk1"/>
                </a:solidFill>
                <a:latin typeface="Trebuchet MS"/>
                <a:ea typeface="Trebuchet MS"/>
                <a:cs typeface="Trebuchet MS"/>
                <a:sym typeface="Trebuchet MS"/>
              </a:rPr>
              <a:t>STEP-3:</a:t>
            </a:r>
            <a:r>
              <a:rPr lang="en-US" sz="2800" b="1">
                <a:solidFill>
                  <a:schemeClr val="dk1"/>
                </a:solidFill>
                <a:latin typeface="Trebuchet MS"/>
                <a:ea typeface="Trebuchet MS"/>
                <a:cs typeface="Trebuchet MS"/>
                <a:sym typeface="Trebuchet MS"/>
              </a:rPr>
              <a:t>  </a:t>
            </a:r>
            <a:r>
              <a:rPr lang="en-US" sz="2800" b="1">
                <a:solidFill>
                  <a:schemeClr val="dk2"/>
                </a:solidFill>
                <a:latin typeface="Trebuchet MS"/>
                <a:ea typeface="Trebuchet MS"/>
                <a:cs typeface="Trebuchet MS"/>
                <a:sym typeface="Trebuchet MS"/>
              </a:rPr>
              <a:t>Translate the pivot point to original position</a:t>
            </a:r>
            <a:endParaRPr sz="2800" b="1" u="sng">
              <a:solidFill>
                <a:schemeClr val="dk1"/>
              </a:solidFill>
              <a:latin typeface="Trebuchet MS"/>
              <a:ea typeface="Trebuchet MS"/>
              <a:cs typeface="Trebuchet MS"/>
              <a:sym typeface="Trebuchet MS"/>
            </a:endParaRPr>
          </a:p>
        </p:txBody>
      </p:sp>
      <p:sp>
        <p:nvSpPr>
          <p:cNvPr id="258" name="Google Shape;258;p23"/>
          <p:cNvSpPr/>
          <p:nvPr/>
        </p:nvSpPr>
        <p:spPr>
          <a:xfrm>
            <a:off x="3657600" y="3048000"/>
            <a:ext cx="1219200" cy="609600"/>
          </a:xfrm>
          <a:prstGeom prst="rightArrow">
            <a:avLst>
              <a:gd name="adj1" fmla="val 50000"/>
              <a:gd name="adj2" fmla="val 50000"/>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404040"/>
              </a:buClr>
              <a:buSzPts val="1800"/>
              <a:buFont typeface="Noto Sans Symbols"/>
              <a:buNone/>
            </a:pPr>
            <a:endParaRPr sz="1800">
              <a:solidFill>
                <a:schemeClr val="dk1"/>
              </a:solidFill>
              <a:latin typeface="Trebuchet MS"/>
              <a:ea typeface="Trebuchet MS"/>
              <a:cs typeface="Trebuchet MS"/>
              <a:sym typeface="Trebuchet MS"/>
            </a:endParaRPr>
          </a:p>
        </p:txBody>
      </p:sp>
      <p:sp>
        <p:nvSpPr>
          <p:cNvPr id="259" name="Google Shape;259;p23"/>
          <p:cNvSpPr/>
          <p:nvPr/>
        </p:nvSpPr>
        <p:spPr>
          <a:xfrm>
            <a:off x="914400" y="3016250"/>
            <a:ext cx="1219200" cy="1403350"/>
          </a:xfrm>
          <a:custGeom>
            <a:avLst/>
            <a:gdLst/>
            <a:ahLst/>
            <a:cxnLst/>
            <a:rect l="l" t="t" r="r" b="b"/>
            <a:pathLst>
              <a:path w="768" h="884" extrusionOk="0">
                <a:moveTo>
                  <a:pt x="282" y="883"/>
                </a:moveTo>
                <a:lnTo>
                  <a:pt x="767" y="490"/>
                </a:lnTo>
                <a:lnTo>
                  <a:pt x="0" y="0"/>
                </a:lnTo>
                <a:lnTo>
                  <a:pt x="282" y="883"/>
                </a:lnTo>
              </a:path>
            </a:pathLst>
          </a:custGeom>
          <a:noFill/>
          <a:ln w="12700"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60" name="Google Shape;260;p23"/>
          <p:cNvSpPr txBox="1"/>
          <p:nvPr/>
        </p:nvSpPr>
        <p:spPr>
          <a:xfrm>
            <a:off x="212725" y="2555875"/>
            <a:ext cx="11493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(x2, y2)</a:t>
            </a:r>
            <a:endParaRPr/>
          </a:p>
        </p:txBody>
      </p:sp>
      <p:sp>
        <p:nvSpPr>
          <p:cNvPr id="261" name="Google Shape;261;p23"/>
          <p:cNvSpPr/>
          <p:nvPr/>
        </p:nvSpPr>
        <p:spPr>
          <a:xfrm>
            <a:off x="6858000" y="2101850"/>
            <a:ext cx="1219200" cy="1403350"/>
          </a:xfrm>
          <a:custGeom>
            <a:avLst/>
            <a:gdLst/>
            <a:ahLst/>
            <a:cxnLst/>
            <a:rect l="l" t="t" r="r" b="b"/>
            <a:pathLst>
              <a:path w="768" h="884" extrusionOk="0">
                <a:moveTo>
                  <a:pt x="282" y="883"/>
                </a:moveTo>
                <a:lnTo>
                  <a:pt x="767" y="490"/>
                </a:lnTo>
                <a:lnTo>
                  <a:pt x="0" y="0"/>
                </a:lnTo>
                <a:lnTo>
                  <a:pt x="282" y="883"/>
                </a:lnTo>
              </a:path>
            </a:pathLst>
          </a:custGeom>
          <a:noFill/>
          <a:ln w="12700"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62" name="Google Shape;262;p23"/>
          <p:cNvSpPr txBox="1"/>
          <p:nvPr/>
        </p:nvSpPr>
        <p:spPr>
          <a:xfrm>
            <a:off x="6800850" y="3429000"/>
            <a:ext cx="10477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a:t>
            </a:r>
            <a:r>
              <a:rPr lang="en-US" sz="1800" baseline="-25000">
                <a:solidFill>
                  <a:schemeClr val="dk1"/>
                </a:solidFill>
                <a:latin typeface="Trebuchet MS"/>
                <a:ea typeface="Trebuchet MS"/>
                <a:cs typeface="Trebuchet MS"/>
                <a:sym typeface="Trebuchet MS"/>
              </a:rPr>
              <a:t>p</a:t>
            </a:r>
            <a:r>
              <a:rPr lang="en-US" sz="1800">
                <a:solidFill>
                  <a:schemeClr val="dk1"/>
                </a:solidFill>
                <a:latin typeface="Trebuchet MS"/>
                <a:ea typeface="Trebuchet MS"/>
                <a:cs typeface="Trebuchet MS"/>
                <a:sym typeface="Trebuchet MS"/>
              </a:rPr>
              <a:t>, y</a:t>
            </a:r>
            <a:r>
              <a:rPr lang="en-US" sz="1800" baseline="-25000">
                <a:solidFill>
                  <a:schemeClr val="dk1"/>
                </a:solidFill>
                <a:latin typeface="Trebuchet MS"/>
                <a:ea typeface="Trebuchet MS"/>
                <a:cs typeface="Trebuchet MS"/>
                <a:sym typeface="Trebuchet MS"/>
              </a:rPr>
              <a:t>p</a:t>
            </a:r>
            <a:r>
              <a:rPr lang="en-US" sz="1800">
                <a:solidFill>
                  <a:schemeClr val="dk1"/>
                </a:solidFill>
                <a:latin typeface="Trebuchet MS"/>
                <a:ea typeface="Trebuchet MS"/>
                <a:cs typeface="Trebuchet MS"/>
                <a:sym typeface="Trebuchet MS"/>
              </a:rPr>
              <a:t>)</a:t>
            </a:r>
            <a:endParaRPr/>
          </a:p>
        </p:txBody>
      </p:sp>
      <p:sp>
        <p:nvSpPr>
          <p:cNvPr id="263" name="Google Shape;263;p23"/>
          <p:cNvSpPr txBox="1"/>
          <p:nvPr/>
        </p:nvSpPr>
        <p:spPr>
          <a:xfrm>
            <a:off x="5867400" y="1752600"/>
            <a:ext cx="104775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rebuchet MS"/>
                <a:ea typeface="Trebuchet MS"/>
                <a:cs typeface="Trebuchet MS"/>
                <a:sym typeface="Trebuchet MS"/>
              </a:rPr>
              <a:t>(x’, y’)</a:t>
            </a:r>
            <a:endParaRPr/>
          </a:p>
        </p:txBody>
      </p:sp>
      <p:sp>
        <p:nvSpPr>
          <p:cNvPr id="264" name="Google Shape;264;p23"/>
          <p:cNvSpPr/>
          <p:nvPr/>
        </p:nvSpPr>
        <p:spPr>
          <a:xfrm>
            <a:off x="1371600" y="0"/>
            <a:ext cx="7543800" cy="914400"/>
          </a:xfrm>
          <a:prstGeom prst="rect">
            <a:avLst/>
          </a:prstGeom>
          <a:noFill/>
          <a:ln>
            <a:noFill/>
          </a:ln>
        </p:spPr>
        <p:txBody>
          <a:bodyPr spcFirstLastPara="1" wrap="square" lIns="92075" tIns="46025" rIns="92075" bIns="46025" anchor="ctr" anchorCtr="0">
            <a:noAutofit/>
          </a:bodyPr>
          <a:lstStyle/>
          <a:p>
            <a:pPr marL="0" marR="0" lvl="0" indent="0" algn="l" rtl="0">
              <a:lnSpc>
                <a:spcPct val="70000"/>
              </a:lnSpc>
              <a:spcBef>
                <a:spcPts val="0"/>
              </a:spcBef>
              <a:spcAft>
                <a:spcPts val="0"/>
              </a:spcAft>
              <a:buClr>
                <a:schemeClr val="dk1"/>
              </a:buClr>
              <a:buSzPts val="4000"/>
              <a:buFont typeface="Noto Sans Symbols"/>
              <a:buNone/>
            </a:pPr>
            <a:r>
              <a:rPr lang="en-US" sz="4000" b="1">
                <a:solidFill>
                  <a:schemeClr val="dk1"/>
                </a:solidFill>
                <a:latin typeface="Arial Narrow"/>
                <a:ea typeface="Arial Narrow"/>
                <a:cs typeface="Arial Narrow"/>
                <a:sym typeface="Arial Narrow"/>
              </a:rPr>
              <a:t>Rotation About a Pivot Point</a:t>
            </a:r>
            <a:endParaRPr/>
          </a:p>
        </p:txBody>
      </p:sp>
      <p:sp>
        <p:nvSpPr>
          <p:cNvPr id="265" name="Google Shape;265;p2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3D TRANSFORMATIONS</a:t>
            </a:r>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1426</Words>
  <Application>Microsoft Office PowerPoint</Application>
  <PresentationFormat>On-screen Show (4:3)</PresentationFormat>
  <Paragraphs>252</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 Narrow</vt:lpstr>
      <vt:lpstr>Trebuchet MS</vt:lpstr>
      <vt:lpstr>Noto Sans Symbols</vt:lpstr>
      <vt:lpstr>Arial</vt:lpstr>
      <vt:lpstr>Calibri</vt:lpstr>
      <vt:lpstr>Retrospect</vt:lpstr>
      <vt:lpstr>Maharaja Agrasen Institute of Technology ETCS 211  Computer Graphics &amp; Multimedia UNIT 1</vt:lpstr>
      <vt:lpstr>PowerPoint Presentation</vt:lpstr>
      <vt:lpstr>Transformation</vt:lpstr>
      <vt:lpstr>Translation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Reflections</vt:lpstr>
      <vt:lpstr>Reflections</vt:lpstr>
      <vt:lpstr>Shear</vt:lpstr>
      <vt:lpstr>PowerPoint Presentation</vt:lpstr>
      <vt:lpstr>PowerPoint Presentation</vt:lpstr>
      <vt:lpstr>PowerPoint Presentation</vt:lpstr>
      <vt:lpstr>PowerPoint Presentation</vt:lpstr>
      <vt:lpstr>PowerPoint Presentation</vt:lpstr>
      <vt:lpstr>Translation</vt:lpstr>
      <vt:lpstr>PowerPoint Presentation</vt:lpstr>
      <vt:lpstr>Rotation</vt:lpstr>
      <vt:lpstr>Rotation</vt:lpstr>
      <vt:lpstr>Rotation</vt:lpstr>
      <vt:lpstr>Rotation</vt:lpstr>
      <vt:lpstr>Scaling</vt:lpstr>
      <vt:lpstr>Scaling</vt:lpstr>
      <vt:lpstr>Reflections</vt:lpstr>
      <vt:lpstr>Shears</vt:lpstr>
      <vt:lpstr>Shears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Maharaja Agrasen Institute of Technology ETCS 211  Computer Graphics &amp; Multimedia UNIT 1</dc:title>
  <cp:lastModifiedBy>Nitish Pathak</cp:lastModifiedBy>
  <cp:revision>1</cp:revision>
  <dcterms:modified xsi:type="dcterms:W3CDTF">2020-09-07T03:18:32Z</dcterms:modified>
</cp:coreProperties>
</file>