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58" r:id="rId3"/>
    <p:sldId id="281" r:id="rId4"/>
    <p:sldId id="282" r:id="rId5"/>
    <p:sldId id="283" r:id="rId6"/>
    <p:sldId id="284" r:id="rId7"/>
    <p:sldId id="288" r:id="rId8"/>
    <p:sldId id="289" r:id="rId9"/>
    <p:sldId id="290" r:id="rId10"/>
    <p:sldId id="285" r:id="rId11"/>
    <p:sldId id="286" r:id="rId12"/>
    <p:sldId id="287" r:id="rId13"/>
    <p:sldId id="291" r:id="rId14"/>
    <p:sldId id="292" r:id="rId15"/>
    <p:sldId id="293" r:id="rId16"/>
    <p:sldId id="29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241485-8738-47A4-BF0B-4F00BB53AEE6}" type="doc">
      <dgm:prSet loTypeId="urn:microsoft.com/office/officeart/2005/8/layout/hierarchy2" loCatId="hierarchy" qsTypeId="urn:microsoft.com/office/officeart/2005/8/quickstyle/simple1" qsCatId="simple" csTypeId="urn:microsoft.com/office/officeart/2005/8/colors/accent2_2" csCatId="accent2" phldr="1"/>
      <dgm:spPr/>
      <dgm:t>
        <a:bodyPr/>
        <a:lstStyle/>
        <a:p>
          <a:endParaRPr lang="en-US"/>
        </a:p>
      </dgm:t>
    </dgm:pt>
    <dgm:pt modelId="{319BC46F-5B84-4397-9360-BBAC5F4543BD}">
      <dgm:prSet phldrT="[Text]"/>
      <dgm:spPr/>
      <dgm:t>
        <a:bodyPr/>
        <a:lstStyle/>
        <a:p>
          <a:r>
            <a:rPr lang="en-US" dirty="0"/>
            <a:t>PARALLEL PROJECTION</a:t>
          </a:r>
        </a:p>
      </dgm:t>
    </dgm:pt>
    <dgm:pt modelId="{54673808-E642-4F32-B6B0-CAB2D6981170}" type="parTrans" cxnId="{6B5CB47A-55D3-440E-87F5-7DFDCBEDB9C7}">
      <dgm:prSet/>
      <dgm:spPr/>
      <dgm:t>
        <a:bodyPr/>
        <a:lstStyle/>
        <a:p>
          <a:endParaRPr lang="en-US"/>
        </a:p>
      </dgm:t>
    </dgm:pt>
    <dgm:pt modelId="{9EE26A7C-9543-487C-B130-FEF8E960AC79}" type="sibTrans" cxnId="{6B5CB47A-55D3-440E-87F5-7DFDCBEDB9C7}">
      <dgm:prSet/>
      <dgm:spPr/>
      <dgm:t>
        <a:bodyPr/>
        <a:lstStyle/>
        <a:p>
          <a:endParaRPr lang="en-US"/>
        </a:p>
      </dgm:t>
    </dgm:pt>
    <dgm:pt modelId="{32CF1CC4-5C4D-4D76-B3A3-F28887608EBB}">
      <dgm:prSet phldrT="[Text]"/>
      <dgm:spPr/>
      <dgm:t>
        <a:bodyPr/>
        <a:lstStyle/>
        <a:p>
          <a:r>
            <a:rPr lang="en-US" dirty="0"/>
            <a:t>ORTHOGRAPHIC PROJECTION</a:t>
          </a:r>
        </a:p>
      </dgm:t>
    </dgm:pt>
    <dgm:pt modelId="{7BB21EEB-FBA9-4662-B920-F0537B1E035E}" type="parTrans" cxnId="{C539FAD7-7DA4-4D72-B08D-101DEBD939B9}">
      <dgm:prSet/>
      <dgm:spPr/>
      <dgm:t>
        <a:bodyPr/>
        <a:lstStyle/>
        <a:p>
          <a:endParaRPr lang="en-US" dirty="0"/>
        </a:p>
      </dgm:t>
    </dgm:pt>
    <dgm:pt modelId="{0987AEDE-F637-45D0-AC81-7DFDBAC628B0}" type="sibTrans" cxnId="{C539FAD7-7DA4-4D72-B08D-101DEBD939B9}">
      <dgm:prSet/>
      <dgm:spPr/>
      <dgm:t>
        <a:bodyPr/>
        <a:lstStyle/>
        <a:p>
          <a:endParaRPr lang="en-US"/>
        </a:p>
      </dgm:t>
    </dgm:pt>
    <dgm:pt modelId="{CA1236B5-5098-4113-9B30-4D5A8B9EBE2B}">
      <dgm:prSet phldrT="[Text]"/>
      <dgm:spPr/>
      <dgm:t>
        <a:bodyPr/>
        <a:lstStyle/>
        <a:p>
          <a:r>
            <a:rPr lang="en-US" b="0" i="0" dirty="0">
              <a:latin typeface="+mn-lt"/>
              <a:cs typeface="Times New Roman" panose="02020603050405020304" pitchFamily="18" charset="0"/>
            </a:rPr>
            <a:t>Axonometric Orthographic Projection </a:t>
          </a:r>
          <a:endParaRPr lang="en-US" b="0" dirty="0">
            <a:latin typeface="+mn-lt"/>
            <a:cs typeface="Times New Roman" panose="02020603050405020304" pitchFamily="18" charset="0"/>
          </a:endParaRPr>
        </a:p>
      </dgm:t>
    </dgm:pt>
    <dgm:pt modelId="{27DA5EED-8FA1-4096-91E0-483FDA6F5D25}" type="parTrans" cxnId="{2B9D41A3-AAC7-49FD-8E0A-2C1A1FCE0A27}">
      <dgm:prSet/>
      <dgm:spPr/>
      <dgm:t>
        <a:bodyPr/>
        <a:lstStyle/>
        <a:p>
          <a:endParaRPr lang="en-US" dirty="0"/>
        </a:p>
      </dgm:t>
    </dgm:pt>
    <dgm:pt modelId="{EA50D2F4-CE77-4688-8E1E-A3AFB4096ECE}" type="sibTrans" cxnId="{2B9D41A3-AAC7-49FD-8E0A-2C1A1FCE0A27}">
      <dgm:prSet/>
      <dgm:spPr/>
      <dgm:t>
        <a:bodyPr/>
        <a:lstStyle/>
        <a:p>
          <a:endParaRPr lang="en-US"/>
        </a:p>
      </dgm:t>
    </dgm:pt>
    <dgm:pt modelId="{B0D3F42A-6EA9-474A-88A3-F5C90AAF5BCD}">
      <dgm:prSet phldrT="[Text]"/>
      <dgm:spPr/>
      <dgm:t>
        <a:bodyPr/>
        <a:lstStyle/>
        <a:p>
          <a:r>
            <a:rPr lang="en-US" dirty="0"/>
            <a:t>OBLIQUE PROJECTION</a:t>
          </a:r>
        </a:p>
      </dgm:t>
    </dgm:pt>
    <dgm:pt modelId="{B78DA16B-ADE8-4FE3-AFC2-764EEFF4934F}" type="parTrans" cxnId="{9AC830B3-7F15-4A80-A206-0F42AE46CDCF}">
      <dgm:prSet/>
      <dgm:spPr/>
      <dgm:t>
        <a:bodyPr/>
        <a:lstStyle/>
        <a:p>
          <a:endParaRPr lang="en-US" dirty="0"/>
        </a:p>
      </dgm:t>
    </dgm:pt>
    <dgm:pt modelId="{0F7BF80B-8B87-4A93-92A2-2CFEC42173E1}" type="sibTrans" cxnId="{9AC830B3-7F15-4A80-A206-0F42AE46CDCF}">
      <dgm:prSet/>
      <dgm:spPr/>
      <dgm:t>
        <a:bodyPr/>
        <a:lstStyle/>
        <a:p>
          <a:endParaRPr lang="en-US"/>
        </a:p>
      </dgm:t>
    </dgm:pt>
    <dgm:pt modelId="{00CDF3A5-9B84-4213-8CCA-77973F87461F}">
      <dgm:prSet phldrT="[Text]"/>
      <dgm:spPr/>
      <dgm:t>
        <a:bodyPr/>
        <a:lstStyle/>
        <a:p>
          <a:r>
            <a:rPr lang="en-US" dirty="0"/>
            <a:t>Cavalier Projection</a:t>
          </a:r>
        </a:p>
      </dgm:t>
    </dgm:pt>
    <dgm:pt modelId="{7A131618-A506-4410-9F7F-39A7D3B5E924}" type="parTrans" cxnId="{BFC65762-40D7-42B9-B6B0-D73B914BA864}">
      <dgm:prSet/>
      <dgm:spPr/>
      <dgm:t>
        <a:bodyPr/>
        <a:lstStyle/>
        <a:p>
          <a:endParaRPr lang="en-US" dirty="0"/>
        </a:p>
      </dgm:t>
    </dgm:pt>
    <dgm:pt modelId="{1F368E1F-0D8E-43ED-9D03-C1FF6E53F2CD}" type="sibTrans" cxnId="{BFC65762-40D7-42B9-B6B0-D73B914BA864}">
      <dgm:prSet/>
      <dgm:spPr/>
      <dgm:t>
        <a:bodyPr/>
        <a:lstStyle/>
        <a:p>
          <a:endParaRPr lang="en-US"/>
        </a:p>
      </dgm:t>
    </dgm:pt>
    <dgm:pt modelId="{BD744A34-689D-48F4-9C42-39C5D8E83512}">
      <dgm:prSet custT="1"/>
      <dgm:spPr/>
      <dgm:t>
        <a:bodyPr/>
        <a:lstStyle/>
        <a:p>
          <a:r>
            <a:rPr lang="en-US" sz="2000" dirty="0">
              <a:latin typeface="+mn-lt"/>
              <a:cs typeface="Times New Roman" panose="02020603050405020304" pitchFamily="18" charset="0"/>
            </a:rPr>
            <a:t>Multiview Orthographic Projection</a:t>
          </a:r>
        </a:p>
      </dgm:t>
    </dgm:pt>
    <dgm:pt modelId="{22609693-6AB9-46F8-86DE-C1C542551C86}" type="parTrans" cxnId="{DD93FFD2-7F30-4A9E-93E2-0CFB5D02AE0E}">
      <dgm:prSet/>
      <dgm:spPr/>
      <dgm:t>
        <a:bodyPr/>
        <a:lstStyle/>
        <a:p>
          <a:endParaRPr lang="en-US" dirty="0"/>
        </a:p>
      </dgm:t>
    </dgm:pt>
    <dgm:pt modelId="{3FFA8151-AA34-4248-95C3-3F9E726418FB}" type="sibTrans" cxnId="{DD93FFD2-7F30-4A9E-93E2-0CFB5D02AE0E}">
      <dgm:prSet/>
      <dgm:spPr/>
      <dgm:t>
        <a:bodyPr/>
        <a:lstStyle/>
        <a:p>
          <a:endParaRPr lang="en-US"/>
        </a:p>
      </dgm:t>
    </dgm:pt>
    <dgm:pt modelId="{68DF78A6-E0CD-49CA-86DC-BCA0FC42080C}">
      <dgm:prSet/>
      <dgm:spPr/>
      <dgm:t>
        <a:bodyPr/>
        <a:lstStyle/>
        <a:p>
          <a:r>
            <a:rPr lang="en-US" dirty="0"/>
            <a:t>Cabinet Projection</a:t>
          </a:r>
        </a:p>
      </dgm:t>
    </dgm:pt>
    <dgm:pt modelId="{54A201D3-4432-46D2-8159-5BE01F18BA7E}" type="parTrans" cxnId="{8B41BDB6-B36D-415B-A47E-CBC949443234}">
      <dgm:prSet/>
      <dgm:spPr/>
      <dgm:t>
        <a:bodyPr/>
        <a:lstStyle/>
        <a:p>
          <a:endParaRPr lang="en-US" dirty="0"/>
        </a:p>
      </dgm:t>
    </dgm:pt>
    <dgm:pt modelId="{BD0F3DAE-FB34-4179-8FF5-6342E8D7A146}" type="sibTrans" cxnId="{8B41BDB6-B36D-415B-A47E-CBC949443234}">
      <dgm:prSet/>
      <dgm:spPr/>
      <dgm:t>
        <a:bodyPr/>
        <a:lstStyle/>
        <a:p>
          <a:endParaRPr lang="en-US"/>
        </a:p>
      </dgm:t>
    </dgm:pt>
    <dgm:pt modelId="{426FFB17-D02C-4648-92DD-3D987012D637}" type="pres">
      <dgm:prSet presAssocID="{83241485-8738-47A4-BF0B-4F00BB53AEE6}" presName="diagram" presStyleCnt="0">
        <dgm:presLayoutVars>
          <dgm:chPref val="1"/>
          <dgm:dir/>
          <dgm:animOne val="branch"/>
          <dgm:animLvl val="lvl"/>
          <dgm:resizeHandles val="exact"/>
        </dgm:presLayoutVars>
      </dgm:prSet>
      <dgm:spPr/>
    </dgm:pt>
    <dgm:pt modelId="{492BEE38-7B51-45B2-86BD-37CEC918363D}" type="pres">
      <dgm:prSet presAssocID="{319BC46F-5B84-4397-9360-BBAC5F4543BD}" presName="root1" presStyleCnt="0"/>
      <dgm:spPr/>
    </dgm:pt>
    <dgm:pt modelId="{B77BD2E9-0124-472F-B1DE-FBB3E189FC16}" type="pres">
      <dgm:prSet presAssocID="{319BC46F-5B84-4397-9360-BBAC5F4543BD}" presName="LevelOneTextNode" presStyleLbl="node0" presStyleIdx="0" presStyleCnt="1" custLinFactNeighborX="-58962" custLinFactNeighborY="-8556">
        <dgm:presLayoutVars>
          <dgm:chPref val="3"/>
        </dgm:presLayoutVars>
      </dgm:prSet>
      <dgm:spPr/>
    </dgm:pt>
    <dgm:pt modelId="{CDE719FA-9987-404F-A4DB-B4A9566E19E1}" type="pres">
      <dgm:prSet presAssocID="{319BC46F-5B84-4397-9360-BBAC5F4543BD}" presName="level2hierChild" presStyleCnt="0"/>
      <dgm:spPr/>
    </dgm:pt>
    <dgm:pt modelId="{2E448DC9-3ED3-441F-8E49-B73A7C2D7229}" type="pres">
      <dgm:prSet presAssocID="{7BB21EEB-FBA9-4662-B920-F0537B1E035E}" presName="conn2-1" presStyleLbl="parChTrans1D2" presStyleIdx="0" presStyleCnt="2"/>
      <dgm:spPr/>
    </dgm:pt>
    <dgm:pt modelId="{AD8D010A-57A0-41D2-A332-0B5728DED77C}" type="pres">
      <dgm:prSet presAssocID="{7BB21EEB-FBA9-4662-B920-F0537B1E035E}" presName="connTx" presStyleLbl="parChTrans1D2" presStyleIdx="0" presStyleCnt="2"/>
      <dgm:spPr/>
    </dgm:pt>
    <dgm:pt modelId="{EE62AFCC-205E-4FBD-9574-3DEA65BC676A}" type="pres">
      <dgm:prSet presAssocID="{32CF1CC4-5C4D-4D76-B3A3-F28887608EBB}" presName="root2" presStyleCnt="0"/>
      <dgm:spPr/>
    </dgm:pt>
    <dgm:pt modelId="{06895078-D4E5-4150-BD33-CC7EB2F8D9A3}" type="pres">
      <dgm:prSet presAssocID="{32CF1CC4-5C4D-4D76-B3A3-F28887608EBB}" presName="LevelTwoTextNode" presStyleLbl="node2" presStyleIdx="0" presStyleCnt="2" custLinFactNeighborX="-35572" custLinFactNeighborY="-4873">
        <dgm:presLayoutVars>
          <dgm:chPref val="3"/>
        </dgm:presLayoutVars>
      </dgm:prSet>
      <dgm:spPr/>
    </dgm:pt>
    <dgm:pt modelId="{15E32567-F4D5-4105-AFB5-D7CFA36A2E3D}" type="pres">
      <dgm:prSet presAssocID="{32CF1CC4-5C4D-4D76-B3A3-F28887608EBB}" presName="level3hierChild" presStyleCnt="0"/>
      <dgm:spPr/>
    </dgm:pt>
    <dgm:pt modelId="{FA42BC13-5005-4EAF-A299-34A577A53FC1}" type="pres">
      <dgm:prSet presAssocID="{27DA5EED-8FA1-4096-91E0-483FDA6F5D25}" presName="conn2-1" presStyleLbl="parChTrans1D3" presStyleIdx="0" presStyleCnt="4"/>
      <dgm:spPr/>
    </dgm:pt>
    <dgm:pt modelId="{170A63C1-F1DE-478C-A490-8C8C8493028E}" type="pres">
      <dgm:prSet presAssocID="{27DA5EED-8FA1-4096-91E0-483FDA6F5D25}" presName="connTx" presStyleLbl="parChTrans1D3" presStyleIdx="0" presStyleCnt="4"/>
      <dgm:spPr/>
    </dgm:pt>
    <dgm:pt modelId="{726A7579-EFEB-4645-9C86-D0C6A6249B48}" type="pres">
      <dgm:prSet presAssocID="{CA1236B5-5098-4113-9B30-4D5A8B9EBE2B}" presName="root2" presStyleCnt="0"/>
      <dgm:spPr/>
    </dgm:pt>
    <dgm:pt modelId="{11DAA41E-0B94-4FA5-8F6A-1A7C127045D3}" type="pres">
      <dgm:prSet presAssocID="{CA1236B5-5098-4113-9B30-4D5A8B9EBE2B}" presName="LevelTwoTextNode" presStyleLbl="node3" presStyleIdx="0" presStyleCnt="4" custLinFactNeighborX="-487">
        <dgm:presLayoutVars>
          <dgm:chPref val="3"/>
        </dgm:presLayoutVars>
      </dgm:prSet>
      <dgm:spPr/>
    </dgm:pt>
    <dgm:pt modelId="{B29B775B-5DE6-42EF-B239-53767D3ECAA1}" type="pres">
      <dgm:prSet presAssocID="{CA1236B5-5098-4113-9B30-4D5A8B9EBE2B}" presName="level3hierChild" presStyleCnt="0"/>
      <dgm:spPr/>
    </dgm:pt>
    <dgm:pt modelId="{3DACFB08-3933-488F-A6AB-BBA00B2BA3B7}" type="pres">
      <dgm:prSet presAssocID="{22609693-6AB9-46F8-86DE-C1C542551C86}" presName="conn2-1" presStyleLbl="parChTrans1D3" presStyleIdx="1" presStyleCnt="4"/>
      <dgm:spPr/>
    </dgm:pt>
    <dgm:pt modelId="{09570F65-329E-4866-B0FB-D09D8D87844E}" type="pres">
      <dgm:prSet presAssocID="{22609693-6AB9-46F8-86DE-C1C542551C86}" presName="connTx" presStyleLbl="parChTrans1D3" presStyleIdx="1" presStyleCnt="4"/>
      <dgm:spPr/>
    </dgm:pt>
    <dgm:pt modelId="{18FF7524-3C8A-4A86-999E-B6601C06568D}" type="pres">
      <dgm:prSet presAssocID="{BD744A34-689D-48F4-9C42-39C5D8E83512}" presName="root2" presStyleCnt="0"/>
      <dgm:spPr/>
    </dgm:pt>
    <dgm:pt modelId="{19DA1E0F-96B5-4342-A0FD-3D63E0D6E806}" type="pres">
      <dgm:prSet presAssocID="{BD744A34-689D-48F4-9C42-39C5D8E83512}" presName="LevelTwoTextNode" presStyleLbl="node3" presStyleIdx="1" presStyleCnt="4">
        <dgm:presLayoutVars>
          <dgm:chPref val="3"/>
        </dgm:presLayoutVars>
      </dgm:prSet>
      <dgm:spPr/>
    </dgm:pt>
    <dgm:pt modelId="{12DF47CD-CF3F-4C55-8A21-4D942A4D0194}" type="pres">
      <dgm:prSet presAssocID="{BD744A34-689D-48F4-9C42-39C5D8E83512}" presName="level3hierChild" presStyleCnt="0"/>
      <dgm:spPr/>
    </dgm:pt>
    <dgm:pt modelId="{595F7532-3419-42F1-A79F-05ADD4D04505}" type="pres">
      <dgm:prSet presAssocID="{B78DA16B-ADE8-4FE3-AFC2-764EEFF4934F}" presName="conn2-1" presStyleLbl="parChTrans1D2" presStyleIdx="1" presStyleCnt="2"/>
      <dgm:spPr/>
    </dgm:pt>
    <dgm:pt modelId="{6338C560-1505-4AA0-9237-C8DE92696880}" type="pres">
      <dgm:prSet presAssocID="{B78DA16B-ADE8-4FE3-AFC2-764EEFF4934F}" presName="connTx" presStyleLbl="parChTrans1D2" presStyleIdx="1" presStyleCnt="2"/>
      <dgm:spPr/>
    </dgm:pt>
    <dgm:pt modelId="{DBD298D2-570E-4EE9-825D-85DC83DC05DE}" type="pres">
      <dgm:prSet presAssocID="{B0D3F42A-6EA9-474A-88A3-F5C90AAF5BCD}" presName="root2" presStyleCnt="0"/>
      <dgm:spPr/>
    </dgm:pt>
    <dgm:pt modelId="{CCF459EA-9EE5-4D12-AA97-AF3332FF69D4}" type="pres">
      <dgm:prSet presAssocID="{B0D3F42A-6EA9-474A-88A3-F5C90AAF5BCD}" presName="LevelTwoTextNode" presStyleLbl="node2" presStyleIdx="1" presStyleCnt="2" custLinFactNeighborX="-35085" custLinFactNeighborY="-8772">
        <dgm:presLayoutVars>
          <dgm:chPref val="3"/>
        </dgm:presLayoutVars>
      </dgm:prSet>
      <dgm:spPr/>
    </dgm:pt>
    <dgm:pt modelId="{7A7B121C-4EE9-46C6-AC42-2003A290A6FF}" type="pres">
      <dgm:prSet presAssocID="{B0D3F42A-6EA9-474A-88A3-F5C90AAF5BCD}" presName="level3hierChild" presStyleCnt="0"/>
      <dgm:spPr/>
    </dgm:pt>
    <dgm:pt modelId="{883364B8-E422-4A49-BDB0-5077F5A8F04E}" type="pres">
      <dgm:prSet presAssocID="{7A131618-A506-4410-9F7F-39A7D3B5E924}" presName="conn2-1" presStyleLbl="parChTrans1D3" presStyleIdx="2" presStyleCnt="4"/>
      <dgm:spPr/>
    </dgm:pt>
    <dgm:pt modelId="{FA98FF71-3651-4654-B638-1D997BEB15FE}" type="pres">
      <dgm:prSet presAssocID="{7A131618-A506-4410-9F7F-39A7D3B5E924}" presName="connTx" presStyleLbl="parChTrans1D3" presStyleIdx="2" presStyleCnt="4"/>
      <dgm:spPr/>
    </dgm:pt>
    <dgm:pt modelId="{DDE2A751-024C-4497-8239-E3691A050B19}" type="pres">
      <dgm:prSet presAssocID="{00CDF3A5-9B84-4213-8CCA-77973F87461F}" presName="root2" presStyleCnt="0"/>
      <dgm:spPr/>
    </dgm:pt>
    <dgm:pt modelId="{D714BB54-5AD9-41E5-AC1B-32E5AF2EE63A}" type="pres">
      <dgm:prSet presAssocID="{00CDF3A5-9B84-4213-8CCA-77973F87461F}" presName="LevelTwoTextNode" presStyleLbl="node3" presStyleIdx="2" presStyleCnt="4">
        <dgm:presLayoutVars>
          <dgm:chPref val="3"/>
        </dgm:presLayoutVars>
      </dgm:prSet>
      <dgm:spPr/>
    </dgm:pt>
    <dgm:pt modelId="{235CA5C7-F784-4D3A-A65D-6B4384536499}" type="pres">
      <dgm:prSet presAssocID="{00CDF3A5-9B84-4213-8CCA-77973F87461F}" presName="level3hierChild" presStyleCnt="0"/>
      <dgm:spPr/>
    </dgm:pt>
    <dgm:pt modelId="{E8F5A930-6DB7-421F-96A4-A189627F464D}" type="pres">
      <dgm:prSet presAssocID="{54A201D3-4432-46D2-8159-5BE01F18BA7E}" presName="conn2-1" presStyleLbl="parChTrans1D3" presStyleIdx="3" presStyleCnt="4"/>
      <dgm:spPr/>
    </dgm:pt>
    <dgm:pt modelId="{066EB4F0-3299-4E99-96BE-31CDA9E5BC56}" type="pres">
      <dgm:prSet presAssocID="{54A201D3-4432-46D2-8159-5BE01F18BA7E}" presName="connTx" presStyleLbl="parChTrans1D3" presStyleIdx="3" presStyleCnt="4"/>
      <dgm:spPr/>
    </dgm:pt>
    <dgm:pt modelId="{37EA38D7-6D00-45F1-9AF6-85765528973A}" type="pres">
      <dgm:prSet presAssocID="{68DF78A6-E0CD-49CA-86DC-BCA0FC42080C}" presName="root2" presStyleCnt="0"/>
      <dgm:spPr/>
    </dgm:pt>
    <dgm:pt modelId="{D8B07469-B169-4749-88C6-FADC2AE84F2C}" type="pres">
      <dgm:prSet presAssocID="{68DF78A6-E0CD-49CA-86DC-BCA0FC42080C}" presName="LevelTwoTextNode" presStyleLbl="node3" presStyleIdx="3" presStyleCnt="4">
        <dgm:presLayoutVars>
          <dgm:chPref val="3"/>
        </dgm:presLayoutVars>
      </dgm:prSet>
      <dgm:spPr/>
    </dgm:pt>
    <dgm:pt modelId="{BD2B8452-8DDE-47B3-82DA-B5D68DE643D5}" type="pres">
      <dgm:prSet presAssocID="{68DF78A6-E0CD-49CA-86DC-BCA0FC42080C}" presName="level3hierChild" presStyleCnt="0"/>
      <dgm:spPr/>
    </dgm:pt>
  </dgm:ptLst>
  <dgm:cxnLst>
    <dgm:cxn modelId="{8D88FE07-60F9-433F-B268-6C81B8631C2A}" type="presOf" srcId="{22609693-6AB9-46F8-86DE-C1C542551C86}" destId="{09570F65-329E-4866-B0FB-D09D8D87844E}" srcOrd="1" destOrd="0" presId="urn:microsoft.com/office/officeart/2005/8/layout/hierarchy2"/>
    <dgm:cxn modelId="{334C5B09-FEB9-451F-9594-5033E28C9E97}" type="presOf" srcId="{7BB21EEB-FBA9-4662-B920-F0537B1E035E}" destId="{AD8D010A-57A0-41D2-A332-0B5728DED77C}" srcOrd="1" destOrd="0" presId="urn:microsoft.com/office/officeart/2005/8/layout/hierarchy2"/>
    <dgm:cxn modelId="{0301122D-4A07-4C70-B5BC-9EEFA3171B1A}" type="presOf" srcId="{68DF78A6-E0CD-49CA-86DC-BCA0FC42080C}" destId="{D8B07469-B169-4749-88C6-FADC2AE84F2C}" srcOrd="0" destOrd="0" presId="urn:microsoft.com/office/officeart/2005/8/layout/hierarchy2"/>
    <dgm:cxn modelId="{CC1C122E-3AB0-4184-BE7C-0DC71262B4B6}" type="presOf" srcId="{00CDF3A5-9B84-4213-8CCA-77973F87461F}" destId="{D714BB54-5AD9-41E5-AC1B-32E5AF2EE63A}" srcOrd="0" destOrd="0" presId="urn:microsoft.com/office/officeart/2005/8/layout/hierarchy2"/>
    <dgm:cxn modelId="{7AED275E-028F-4884-B01A-7BE7250BAAE8}" type="presOf" srcId="{7A131618-A506-4410-9F7F-39A7D3B5E924}" destId="{883364B8-E422-4A49-BDB0-5077F5A8F04E}" srcOrd="0" destOrd="0" presId="urn:microsoft.com/office/officeart/2005/8/layout/hierarchy2"/>
    <dgm:cxn modelId="{BFC65762-40D7-42B9-B6B0-D73B914BA864}" srcId="{B0D3F42A-6EA9-474A-88A3-F5C90AAF5BCD}" destId="{00CDF3A5-9B84-4213-8CCA-77973F87461F}" srcOrd="0" destOrd="0" parTransId="{7A131618-A506-4410-9F7F-39A7D3B5E924}" sibTransId="{1F368E1F-0D8E-43ED-9D03-C1FF6E53F2CD}"/>
    <dgm:cxn modelId="{CD818D64-6D54-4C22-B7E5-156F546C1A04}" type="presOf" srcId="{7BB21EEB-FBA9-4662-B920-F0537B1E035E}" destId="{2E448DC9-3ED3-441F-8E49-B73A7C2D7229}" srcOrd="0" destOrd="0" presId="urn:microsoft.com/office/officeart/2005/8/layout/hierarchy2"/>
    <dgm:cxn modelId="{50909A46-1C69-473D-AE2A-70965F2F752D}" type="presOf" srcId="{B78DA16B-ADE8-4FE3-AFC2-764EEFF4934F}" destId="{595F7532-3419-42F1-A79F-05ADD4D04505}" srcOrd="0" destOrd="0" presId="urn:microsoft.com/office/officeart/2005/8/layout/hierarchy2"/>
    <dgm:cxn modelId="{05365349-187F-4790-9B50-35ECD70547B4}" type="presOf" srcId="{BD744A34-689D-48F4-9C42-39C5D8E83512}" destId="{19DA1E0F-96B5-4342-A0FD-3D63E0D6E806}" srcOrd="0" destOrd="0" presId="urn:microsoft.com/office/officeart/2005/8/layout/hierarchy2"/>
    <dgm:cxn modelId="{D7EFAD69-4461-4671-BBD1-7F3F4412EE49}" type="presOf" srcId="{27DA5EED-8FA1-4096-91E0-483FDA6F5D25}" destId="{170A63C1-F1DE-478C-A490-8C8C8493028E}" srcOrd="1" destOrd="0" presId="urn:microsoft.com/office/officeart/2005/8/layout/hierarchy2"/>
    <dgm:cxn modelId="{2BCBD86F-7A93-4D23-8F97-6F93EC8266C0}" type="presOf" srcId="{27DA5EED-8FA1-4096-91E0-483FDA6F5D25}" destId="{FA42BC13-5005-4EAF-A299-34A577A53FC1}" srcOrd="0" destOrd="0" presId="urn:microsoft.com/office/officeart/2005/8/layout/hierarchy2"/>
    <dgm:cxn modelId="{39C72D54-106F-4160-A66E-8EA6A9460742}" type="presOf" srcId="{54A201D3-4432-46D2-8159-5BE01F18BA7E}" destId="{066EB4F0-3299-4E99-96BE-31CDA9E5BC56}" srcOrd="1" destOrd="0" presId="urn:microsoft.com/office/officeart/2005/8/layout/hierarchy2"/>
    <dgm:cxn modelId="{7B292E5A-8C32-46F0-A1C6-D398E6B001DC}" type="presOf" srcId="{54A201D3-4432-46D2-8159-5BE01F18BA7E}" destId="{E8F5A930-6DB7-421F-96A4-A189627F464D}" srcOrd="0" destOrd="0" presId="urn:microsoft.com/office/officeart/2005/8/layout/hierarchy2"/>
    <dgm:cxn modelId="{6B5CB47A-55D3-440E-87F5-7DFDCBEDB9C7}" srcId="{83241485-8738-47A4-BF0B-4F00BB53AEE6}" destId="{319BC46F-5B84-4397-9360-BBAC5F4543BD}" srcOrd="0" destOrd="0" parTransId="{54673808-E642-4F32-B6B0-CAB2D6981170}" sibTransId="{9EE26A7C-9543-487C-B130-FEF8E960AC79}"/>
    <dgm:cxn modelId="{604DB981-4582-4F1D-9241-11B6F3A3A8CD}" type="presOf" srcId="{83241485-8738-47A4-BF0B-4F00BB53AEE6}" destId="{426FFB17-D02C-4648-92DD-3D987012D637}" srcOrd="0" destOrd="0" presId="urn:microsoft.com/office/officeart/2005/8/layout/hierarchy2"/>
    <dgm:cxn modelId="{124C4A88-2B47-4584-8E08-D5B879941572}" type="presOf" srcId="{B0D3F42A-6EA9-474A-88A3-F5C90AAF5BCD}" destId="{CCF459EA-9EE5-4D12-AA97-AF3332FF69D4}" srcOrd="0" destOrd="0" presId="urn:microsoft.com/office/officeart/2005/8/layout/hierarchy2"/>
    <dgm:cxn modelId="{E6BF6C99-09F0-4372-B95B-9DD81825BE46}" type="presOf" srcId="{319BC46F-5B84-4397-9360-BBAC5F4543BD}" destId="{B77BD2E9-0124-472F-B1DE-FBB3E189FC16}" srcOrd="0" destOrd="0" presId="urn:microsoft.com/office/officeart/2005/8/layout/hierarchy2"/>
    <dgm:cxn modelId="{B27B669C-3FF7-499F-A618-B8608CCC6660}" type="presOf" srcId="{7A131618-A506-4410-9F7F-39A7D3B5E924}" destId="{FA98FF71-3651-4654-B638-1D997BEB15FE}" srcOrd="1" destOrd="0" presId="urn:microsoft.com/office/officeart/2005/8/layout/hierarchy2"/>
    <dgm:cxn modelId="{2AE282A1-95D1-447D-8280-D06FC90A6F71}" type="presOf" srcId="{22609693-6AB9-46F8-86DE-C1C542551C86}" destId="{3DACFB08-3933-488F-A6AB-BBA00B2BA3B7}" srcOrd="0" destOrd="0" presId="urn:microsoft.com/office/officeart/2005/8/layout/hierarchy2"/>
    <dgm:cxn modelId="{2B9D41A3-AAC7-49FD-8E0A-2C1A1FCE0A27}" srcId="{32CF1CC4-5C4D-4D76-B3A3-F28887608EBB}" destId="{CA1236B5-5098-4113-9B30-4D5A8B9EBE2B}" srcOrd="0" destOrd="0" parTransId="{27DA5EED-8FA1-4096-91E0-483FDA6F5D25}" sibTransId="{EA50D2F4-CE77-4688-8E1E-A3AFB4096ECE}"/>
    <dgm:cxn modelId="{9AC830B3-7F15-4A80-A206-0F42AE46CDCF}" srcId="{319BC46F-5B84-4397-9360-BBAC5F4543BD}" destId="{B0D3F42A-6EA9-474A-88A3-F5C90AAF5BCD}" srcOrd="1" destOrd="0" parTransId="{B78DA16B-ADE8-4FE3-AFC2-764EEFF4934F}" sibTransId="{0F7BF80B-8B87-4A93-92A2-2CFEC42173E1}"/>
    <dgm:cxn modelId="{8B41BDB6-B36D-415B-A47E-CBC949443234}" srcId="{B0D3F42A-6EA9-474A-88A3-F5C90AAF5BCD}" destId="{68DF78A6-E0CD-49CA-86DC-BCA0FC42080C}" srcOrd="1" destOrd="0" parTransId="{54A201D3-4432-46D2-8159-5BE01F18BA7E}" sibTransId="{BD0F3DAE-FB34-4179-8FF5-6342E8D7A146}"/>
    <dgm:cxn modelId="{C09291BB-811E-4C54-A055-FC0F09E1FCCE}" type="presOf" srcId="{CA1236B5-5098-4113-9B30-4D5A8B9EBE2B}" destId="{11DAA41E-0B94-4FA5-8F6A-1A7C127045D3}" srcOrd="0" destOrd="0" presId="urn:microsoft.com/office/officeart/2005/8/layout/hierarchy2"/>
    <dgm:cxn modelId="{127598C0-1D47-4FFC-BB50-CC1596415616}" type="presOf" srcId="{32CF1CC4-5C4D-4D76-B3A3-F28887608EBB}" destId="{06895078-D4E5-4150-BD33-CC7EB2F8D9A3}" srcOrd="0" destOrd="0" presId="urn:microsoft.com/office/officeart/2005/8/layout/hierarchy2"/>
    <dgm:cxn modelId="{DD93FFD2-7F30-4A9E-93E2-0CFB5D02AE0E}" srcId="{32CF1CC4-5C4D-4D76-B3A3-F28887608EBB}" destId="{BD744A34-689D-48F4-9C42-39C5D8E83512}" srcOrd="1" destOrd="0" parTransId="{22609693-6AB9-46F8-86DE-C1C542551C86}" sibTransId="{3FFA8151-AA34-4248-95C3-3F9E726418FB}"/>
    <dgm:cxn modelId="{C539FAD7-7DA4-4D72-B08D-101DEBD939B9}" srcId="{319BC46F-5B84-4397-9360-BBAC5F4543BD}" destId="{32CF1CC4-5C4D-4D76-B3A3-F28887608EBB}" srcOrd="0" destOrd="0" parTransId="{7BB21EEB-FBA9-4662-B920-F0537B1E035E}" sibTransId="{0987AEDE-F637-45D0-AC81-7DFDBAC628B0}"/>
    <dgm:cxn modelId="{BFA356EF-B8C5-4C50-B4F5-67C0BF10B237}" type="presOf" srcId="{B78DA16B-ADE8-4FE3-AFC2-764EEFF4934F}" destId="{6338C560-1505-4AA0-9237-C8DE92696880}" srcOrd="1" destOrd="0" presId="urn:microsoft.com/office/officeart/2005/8/layout/hierarchy2"/>
    <dgm:cxn modelId="{BFF49A55-B9A0-460D-8633-F2FE5E351136}" type="presParOf" srcId="{426FFB17-D02C-4648-92DD-3D987012D637}" destId="{492BEE38-7B51-45B2-86BD-37CEC918363D}" srcOrd="0" destOrd="0" presId="urn:microsoft.com/office/officeart/2005/8/layout/hierarchy2"/>
    <dgm:cxn modelId="{279BC35D-0597-44A8-919E-F93749C144CD}" type="presParOf" srcId="{492BEE38-7B51-45B2-86BD-37CEC918363D}" destId="{B77BD2E9-0124-472F-B1DE-FBB3E189FC16}" srcOrd="0" destOrd="0" presId="urn:microsoft.com/office/officeart/2005/8/layout/hierarchy2"/>
    <dgm:cxn modelId="{5EE02D56-73A7-410B-A2DB-204ACA2D9A48}" type="presParOf" srcId="{492BEE38-7B51-45B2-86BD-37CEC918363D}" destId="{CDE719FA-9987-404F-A4DB-B4A9566E19E1}" srcOrd="1" destOrd="0" presId="urn:microsoft.com/office/officeart/2005/8/layout/hierarchy2"/>
    <dgm:cxn modelId="{B347BE3E-1CB0-450C-8FB4-33255CECF639}" type="presParOf" srcId="{CDE719FA-9987-404F-A4DB-B4A9566E19E1}" destId="{2E448DC9-3ED3-441F-8E49-B73A7C2D7229}" srcOrd="0" destOrd="0" presId="urn:microsoft.com/office/officeart/2005/8/layout/hierarchy2"/>
    <dgm:cxn modelId="{1D882294-77E8-407E-A077-4FFB673F5B51}" type="presParOf" srcId="{2E448DC9-3ED3-441F-8E49-B73A7C2D7229}" destId="{AD8D010A-57A0-41D2-A332-0B5728DED77C}" srcOrd="0" destOrd="0" presId="urn:microsoft.com/office/officeart/2005/8/layout/hierarchy2"/>
    <dgm:cxn modelId="{3DA65E65-53BE-4268-9CCE-00DA73D1C4B5}" type="presParOf" srcId="{CDE719FA-9987-404F-A4DB-B4A9566E19E1}" destId="{EE62AFCC-205E-4FBD-9574-3DEA65BC676A}" srcOrd="1" destOrd="0" presId="urn:microsoft.com/office/officeart/2005/8/layout/hierarchy2"/>
    <dgm:cxn modelId="{26F23220-3EFA-4277-929E-8EF2587EEAEE}" type="presParOf" srcId="{EE62AFCC-205E-4FBD-9574-3DEA65BC676A}" destId="{06895078-D4E5-4150-BD33-CC7EB2F8D9A3}" srcOrd="0" destOrd="0" presId="urn:microsoft.com/office/officeart/2005/8/layout/hierarchy2"/>
    <dgm:cxn modelId="{3793881F-FE83-4CBD-89D9-A37236C56920}" type="presParOf" srcId="{EE62AFCC-205E-4FBD-9574-3DEA65BC676A}" destId="{15E32567-F4D5-4105-AFB5-D7CFA36A2E3D}" srcOrd="1" destOrd="0" presId="urn:microsoft.com/office/officeart/2005/8/layout/hierarchy2"/>
    <dgm:cxn modelId="{965B5AB9-ABC3-4304-8D1D-375A6ED0DC1B}" type="presParOf" srcId="{15E32567-F4D5-4105-AFB5-D7CFA36A2E3D}" destId="{FA42BC13-5005-4EAF-A299-34A577A53FC1}" srcOrd="0" destOrd="0" presId="urn:microsoft.com/office/officeart/2005/8/layout/hierarchy2"/>
    <dgm:cxn modelId="{C2B40C30-F14F-42BB-B207-E186D7EB4A6C}" type="presParOf" srcId="{FA42BC13-5005-4EAF-A299-34A577A53FC1}" destId="{170A63C1-F1DE-478C-A490-8C8C8493028E}" srcOrd="0" destOrd="0" presId="urn:microsoft.com/office/officeart/2005/8/layout/hierarchy2"/>
    <dgm:cxn modelId="{877D3471-C0E2-4565-B4A7-FA02E4246C34}" type="presParOf" srcId="{15E32567-F4D5-4105-AFB5-D7CFA36A2E3D}" destId="{726A7579-EFEB-4645-9C86-D0C6A6249B48}" srcOrd="1" destOrd="0" presId="urn:microsoft.com/office/officeart/2005/8/layout/hierarchy2"/>
    <dgm:cxn modelId="{CB188487-625B-4DF8-87D5-023289BCBA2F}" type="presParOf" srcId="{726A7579-EFEB-4645-9C86-D0C6A6249B48}" destId="{11DAA41E-0B94-4FA5-8F6A-1A7C127045D3}" srcOrd="0" destOrd="0" presId="urn:microsoft.com/office/officeart/2005/8/layout/hierarchy2"/>
    <dgm:cxn modelId="{419C6634-53AB-40A0-8A7C-3A4ED018C32F}" type="presParOf" srcId="{726A7579-EFEB-4645-9C86-D0C6A6249B48}" destId="{B29B775B-5DE6-42EF-B239-53767D3ECAA1}" srcOrd="1" destOrd="0" presId="urn:microsoft.com/office/officeart/2005/8/layout/hierarchy2"/>
    <dgm:cxn modelId="{E999073F-EE29-4721-93B3-DCD41A4C17B8}" type="presParOf" srcId="{15E32567-F4D5-4105-AFB5-D7CFA36A2E3D}" destId="{3DACFB08-3933-488F-A6AB-BBA00B2BA3B7}" srcOrd="2" destOrd="0" presId="urn:microsoft.com/office/officeart/2005/8/layout/hierarchy2"/>
    <dgm:cxn modelId="{F79FB332-69EF-4187-B4BA-E79499A3DCD6}" type="presParOf" srcId="{3DACFB08-3933-488F-A6AB-BBA00B2BA3B7}" destId="{09570F65-329E-4866-B0FB-D09D8D87844E}" srcOrd="0" destOrd="0" presId="urn:microsoft.com/office/officeart/2005/8/layout/hierarchy2"/>
    <dgm:cxn modelId="{5F1727DA-EF0C-43AB-BA86-905D1FCF4E53}" type="presParOf" srcId="{15E32567-F4D5-4105-AFB5-D7CFA36A2E3D}" destId="{18FF7524-3C8A-4A86-999E-B6601C06568D}" srcOrd="3" destOrd="0" presId="urn:microsoft.com/office/officeart/2005/8/layout/hierarchy2"/>
    <dgm:cxn modelId="{0D85CB9B-23B5-4397-A93D-59D14B8F81A5}" type="presParOf" srcId="{18FF7524-3C8A-4A86-999E-B6601C06568D}" destId="{19DA1E0F-96B5-4342-A0FD-3D63E0D6E806}" srcOrd="0" destOrd="0" presId="urn:microsoft.com/office/officeart/2005/8/layout/hierarchy2"/>
    <dgm:cxn modelId="{3C075E42-593D-4735-A2A8-A916D1FDC4D1}" type="presParOf" srcId="{18FF7524-3C8A-4A86-999E-B6601C06568D}" destId="{12DF47CD-CF3F-4C55-8A21-4D942A4D0194}" srcOrd="1" destOrd="0" presId="urn:microsoft.com/office/officeart/2005/8/layout/hierarchy2"/>
    <dgm:cxn modelId="{99639D3D-1C54-4604-B39B-649A69B8B630}" type="presParOf" srcId="{CDE719FA-9987-404F-A4DB-B4A9566E19E1}" destId="{595F7532-3419-42F1-A79F-05ADD4D04505}" srcOrd="2" destOrd="0" presId="urn:microsoft.com/office/officeart/2005/8/layout/hierarchy2"/>
    <dgm:cxn modelId="{873B77F7-D0C3-4B9E-AE9D-C03295237F4C}" type="presParOf" srcId="{595F7532-3419-42F1-A79F-05ADD4D04505}" destId="{6338C560-1505-4AA0-9237-C8DE92696880}" srcOrd="0" destOrd="0" presId="urn:microsoft.com/office/officeart/2005/8/layout/hierarchy2"/>
    <dgm:cxn modelId="{5B522F92-3A74-4467-9B53-CA9F30F200C3}" type="presParOf" srcId="{CDE719FA-9987-404F-A4DB-B4A9566E19E1}" destId="{DBD298D2-570E-4EE9-825D-85DC83DC05DE}" srcOrd="3" destOrd="0" presId="urn:microsoft.com/office/officeart/2005/8/layout/hierarchy2"/>
    <dgm:cxn modelId="{CC9167C9-6A4A-4266-BF4D-212D935793B2}" type="presParOf" srcId="{DBD298D2-570E-4EE9-825D-85DC83DC05DE}" destId="{CCF459EA-9EE5-4D12-AA97-AF3332FF69D4}" srcOrd="0" destOrd="0" presId="urn:microsoft.com/office/officeart/2005/8/layout/hierarchy2"/>
    <dgm:cxn modelId="{5C43EECE-DC19-495E-9D75-C5EB9950CC30}" type="presParOf" srcId="{DBD298D2-570E-4EE9-825D-85DC83DC05DE}" destId="{7A7B121C-4EE9-46C6-AC42-2003A290A6FF}" srcOrd="1" destOrd="0" presId="urn:microsoft.com/office/officeart/2005/8/layout/hierarchy2"/>
    <dgm:cxn modelId="{9D37492C-4B45-4059-BE14-BEBECDB8B00A}" type="presParOf" srcId="{7A7B121C-4EE9-46C6-AC42-2003A290A6FF}" destId="{883364B8-E422-4A49-BDB0-5077F5A8F04E}" srcOrd="0" destOrd="0" presId="urn:microsoft.com/office/officeart/2005/8/layout/hierarchy2"/>
    <dgm:cxn modelId="{978A79A7-1C9B-4F71-AC81-67CF7F9400CB}" type="presParOf" srcId="{883364B8-E422-4A49-BDB0-5077F5A8F04E}" destId="{FA98FF71-3651-4654-B638-1D997BEB15FE}" srcOrd="0" destOrd="0" presId="urn:microsoft.com/office/officeart/2005/8/layout/hierarchy2"/>
    <dgm:cxn modelId="{64D5CD66-00FB-4A78-A43A-E3F61C7F23CE}" type="presParOf" srcId="{7A7B121C-4EE9-46C6-AC42-2003A290A6FF}" destId="{DDE2A751-024C-4497-8239-E3691A050B19}" srcOrd="1" destOrd="0" presId="urn:microsoft.com/office/officeart/2005/8/layout/hierarchy2"/>
    <dgm:cxn modelId="{3D7A36A0-19B2-41F1-ACE7-86DB04C7DDFD}" type="presParOf" srcId="{DDE2A751-024C-4497-8239-E3691A050B19}" destId="{D714BB54-5AD9-41E5-AC1B-32E5AF2EE63A}" srcOrd="0" destOrd="0" presId="urn:microsoft.com/office/officeart/2005/8/layout/hierarchy2"/>
    <dgm:cxn modelId="{7888157E-4B78-47C4-A2B4-D4BAB1B6800A}" type="presParOf" srcId="{DDE2A751-024C-4497-8239-E3691A050B19}" destId="{235CA5C7-F784-4D3A-A65D-6B4384536499}" srcOrd="1" destOrd="0" presId="urn:microsoft.com/office/officeart/2005/8/layout/hierarchy2"/>
    <dgm:cxn modelId="{6C6A8F10-11D5-4A9E-8AAF-77702FE91326}" type="presParOf" srcId="{7A7B121C-4EE9-46C6-AC42-2003A290A6FF}" destId="{E8F5A930-6DB7-421F-96A4-A189627F464D}" srcOrd="2" destOrd="0" presId="urn:microsoft.com/office/officeart/2005/8/layout/hierarchy2"/>
    <dgm:cxn modelId="{A99F8F2B-965D-4695-AB14-CC6030A7FA07}" type="presParOf" srcId="{E8F5A930-6DB7-421F-96A4-A189627F464D}" destId="{066EB4F0-3299-4E99-96BE-31CDA9E5BC56}" srcOrd="0" destOrd="0" presId="urn:microsoft.com/office/officeart/2005/8/layout/hierarchy2"/>
    <dgm:cxn modelId="{20ED98A0-35A1-412F-9FDB-4D3D6097E270}" type="presParOf" srcId="{7A7B121C-4EE9-46C6-AC42-2003A290A6FF}" destId="{37EA38D7-6D00-45F1-9AF6-85765528973A}" srcOrd="3" destOrd="0" presId="urn:microsoft.com/office/officeart/2005/8/layout/hierarchy2"/>
    <dgm:cxn modelId="{0316E026-CCF3-4858-914D-2141A41A6008}" type="presParOf" srcId="{37EA38D7-6D00-45F1-9AF6-85765528973A}" destId="{D8B07469-B169-4749-88C6-FADC2AE84F2C}" srcOrd="0" destOrd="0" presId="urn:microsoft.com/office/officeart/2005/8/layout/hierarchy2"/>
    <dgm:cxn modelId="{8945C5A1-D9E4-49E4-B1D4-0F91C883D5EC}" type="presParOf" srcId="{37EA38D7-6D00-45F1-9AF6-85765528973A}" destId="{BD2B8452-8DDE-47B3-82DA-B5D68DE643D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BD2E9-0124-472F-B1DE-FBB3E189FC16}">
      <dsp:nvSpPr>
        <dsp:cNvPr id="0" name=""/>
        <dsp:cNvSpPr/>
      </dsp:nvSpPr>
      <dsp:spPr>
        <a:xfrm>
          <a:off x="391333" y="1603371"/>
          <a:ext cx="1954702" cy="97735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PARALLEL PROJECTION</a:t>
          </a:r>
        </a:p>
      </dsp:txBody>
      <dsp:txXfrm>
        <a:off x="419959" y="1631997"/>
        <a:ext cx="1897450" cy="920099"/>
      </dsp:txXfrm>
    </dsp:sp>
    <dsp:sp modelId="{2E448DC9-3ED3-441F-8E49-B73A7C2D7229}">
      <dsp:nvSpPr>
        <dsp:cNvPr id="0" name=""/>
        <dsp:cNvSpPr/>
      </dsp:nvSpPr>
      <dsp:spPr>
        <a:xfrm rot="19122948">
          <a:off x="2141111" y="1527852"/>
          <a:ext cx="1648935" cy="40429"/>
        </a:xfrm>
        <a:custGeom>
          <a:avLst/>
          <a:gdLst/>
          <a:ahLst/>
          <a:cxnLst/>
          <a:rect l="0" t="0" r="0" b="0"/>
          <a:pathLst>
            <a:path>
              <a:moveTo>
                <a:pt x="0" y="20214"/>
              </a:moveTo>
              <a:lnTo>
                <a:pt x="1648935" y="2021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924355" y="1506844"/>
        <a:ext cx="82446" cy="82446"/>
      </dsp:txXfrm>
    </dsp:sp>
    <dsp:sp modelId="{06895078-D4E5-4150-BD33-CC7EB2F8D9A3}">
      <dsp:nvSpPr>
        <dsp:cNvPr id="0" name=""/>
        <dsp:cNvSpPr/>
      </dsp:nvSpPr>
      <dsp:spPr>
        <a:xfrm>
          <a:off x="3585121" y="515413"/>
          <a:ext cx="1954702" cy="97735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ORTHOGRAPHIC PROJECTION</a:t>
          </a:r>
        </a:p>
      </dsp:txBody>
      <dsp:txXfrm>
        <a:off x="3613747" y="544039"/>
        <a:ext cx="1897450" cy="920099"/>
      </dsp:txXfrm>
    </dsp:sp>
    <dsp:sp modelId="{FA42BC13-5005-4EAF-A299-34A577A53FC1}">
      <dsp:nvSpPr>
        <dsp:cNvPr id="0" name=""/>
        <dsp:cNvSpPr/>
      </dsp:nvSpPr>
      <dsp:spPr>
        <a:xfrm rot="20441221">
          <a:off x="5496065" y="726698"/>
          <a:ext cx="1555206" cy="40429"/>
        </a:xfrm>
        <a:custGeom>
          <a:avLst/>
          <a:gdLst/>
          <a:ahLst/>
          <a:cxnLst/>
          <a:rect l="0" t="0" r="0" b="0"/>
          <a:pathLst>
            <a:path>
              <a:moveTo>
                <a:pt x="0" y="20214"/>
              </a:moveTo>
              <a:lnTo>
                <a:pt x="1555206" y="20214"/>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234788" y="708033"/>
        <a:ext cx="77760" cy="77760"/>
      </dsp:txXfrm>
    </dsp:sp>
    <dsp:sp modelId="{11DAA41E-0B94-4FA5-8F6A-1A7C127045D3}">
      <dsp:nvSpPr>
        <dsp:cNvPr id="0" name=""/>
        <dsp:cNvSpPr/>
      </dsp:nvSpPr>
      <dsp:spPr>
        <a:xfrm>
          <a:off x="7007512" y="1062"/>
          <a:ext cx="1954702" cy="97735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0" i="0" kern="1200" dirty="0">
              <a:latin typeface="+mn-lt"/>
              <a:cs typeface="Times New Roman" panose="02020603050405020304" pitchFamily="18" charset="0"/>
            </a:rPr>
            <a:t>Axonometric Orthographic Projection </a:t>
          </a:r>
          <a:endParaRPr lang="en-US" sz="2100" b="0" kern="1200" dirty="0">
            <a:latin typeface="+mn-lt"/>
            <a:cs typeface="Times New Roman" panose="02020603050405020304" pitchFamily="18" charset="0"/>
          </a:endParaRPr>
        </a:p>
      </dsp:txBody>
      <dsp:txXfrm>
        <a:off x="7036138" y="29688"/>
        <a:ext cx="1897450" cy="920099"/>
      </dsp:txXfrm>
    </dsp:sp>
    <dsp:sp modelId="{3DACFB08-3933-488F-A6AB-BBA00B2BA3B7}">
      <dsp:nvSpPr>
        <dsp:cNvPr id="0" name=""/>
        <dsp:cNvSpPr/>
      </dsp:nvSpPr>
      <dsp:spPr>
        <a:xfrm rot="1345476">
          <a:off x="5479404" y="1288675"/>
          <a:ext cx="1598048" cy="40429"/>
        </a:xfrm>
        <a:custGeom>
          <a:avLst/>
          <a:gdLst/>
          <a:ahLst/>
          <a:cxnLst/>
          <a:rect l="0" t="0" r="0" b="0"/>
          <a:pathLst>
            <a:path>
              <a:moveTo>
                <a:pt x="0" y="20214"/>
              </a:moveTo>
              <a:lnTo>
                <a:pt x="1598048" y="20214"/>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238477" y="1268939"/>
        <a:ext cx="79902" cy="79902"/>
      </dsp:txXfrm>
    </dsp:sp>
    <dsp:sp modelId="{19DA1E0F-96B5-4342-A0FD-3D63E0D6E806}">
      <dsp:nvSpPr>
        <dsp:cNvPr id="0" name=""/>
        <dsp:cNvSpPr/>
      </dsp:nvSpPr>
      <dsp:spPr>
        <a:xfrm>
          <a:off x="7017032" y="1125016"/>
          <a:ext cx="1954702" cy="97735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cs typeface="Times New Roman" panose="02020603050405020304" pitchFamily="18" charset="0"/>
            </a:rPr>
            <a:t>Multiview Orthographic Projection</a:t>
          </a:r>
        </a:p>
      </dsp:txBody>
      <dsp:txXfrm>
        <a:off x="7045658" y="1153642"/>
        <a:ext cx="1897450" cy="920099"/>
      </dsp:txXfrm>
    </dsp:sp>
    <dsp:sp modelId="{595F7532-3419-42F1-A79F-05ADD4D04505}">
      <dsp:nvSpPr>
        <dsp:cNvPr id="0" name=""/>
        <dsp:cNvSpPr/>
      </dsp:nvSpPr>
      <dsp:spPr>
        <a:xfrm rot="2516337">
          <a:off x="2131061" y="2632753"/>
          <a:ext cx="1678555" cy="40429"/>
        </a:xfrm>
        <a:custGeom>
          <a:avLst/>
          <a:gdLst/>
          <a:ahLst/>
          <a:cxnLst/>
          <a:rect l="0" t="0" r="0" b="0"/>
          <a:pathLst>
            <a:path>
              <a:moveTo>
                <a:pt x="0" y="20214"/>
              </a:moveTo>
              <a:lnTo>
                <a:pt x="1678555" y="2021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2928374" y="2611004"/>
        <a:ext cx="83927" cy="83927"/>
      </dsp:txXfrm>
    </dsp:sp>
    <dsp:sp modelId="{CCF459EA-9EE5-4D12-AA97-AF3332FF69D4}">
      <dsp:nvSpPr>
        <dsp:cNvPr id="0" name=""/>
        <dsp:cNvSpPr/>
      </dsp:nvSpPr>
      <dsp:spPr>
        <a:xfrm>
          <a:off x="3594641" y="2725214"/>
          <a:ext cx="1954702" cy="97735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OBLIQUE PROJECTION</a:t>
          </a:r>
        </a:p>
      </dsp:txBody>
      <dsp:txXfrm>
        <a:off x="3623267" y="2753840"/>
        <a:ext cx="1897450" cy="920099"/>
      </dsp:txXfrm>
    </dsp:sp>
    <dsp:sp modelId="{883364B8-E422-4A49-BDB0-5077F5A8F04E}">
      <dsp:nvSpPr>
        <dsp:cNvPr id="0" name=""/>
        <dsp:cNvSpPr/>
      </dsp:nvSpPr>
      <dsp:spPr>
        <a:xfrm rot="20521350">
          <a:off x="5511677" y="2955553"/>
          <a:ext cx="1543022" cy="40429"/>
        </a:xfrm>
        <a:custGeom>
          <a:avLst/>
          <a:gdLst/>
          <a:ahLst/>
          <a:cxnLst/>
          <a:rect l="0" t="0" r="0" b="0"/>
          <a:pathLst>
            <a:path>
              <a:moveTo>
                <a:pt x="0" y="20214"/>
              </a:moveTo>
              <a:lnTo>
                <a:pt x="1543022" y="20214"/>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244612" y="2937192"/>
        <a:ext cx="77151" cy="77151"/>
      </dsp:txXfrm>
    </dsp:sp>
    <dsp:sp modelId="{D714BB54-5AD9-41E5-AC1B-32E5AF2EE63A}">
      <dsp:nvSpPr>
        <dsp:cNvPr id="0" name=""/>
        <dsp:cNvSpPr/>
      </dsp:nvSpPr>
      <dsp:spPr>
        <a:xfrm>
          <a:off x="7017032" y="2248970"/>
          <a:ext cx="1954702" cy="97735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Cavalier Projection</a:t>
          </a:r>
        </a:p>
      </dsp:txBody>
      <dsp:txXfrm>
        <a:off x="7045658" y="2277596"/>
        <a:ext cx="1897450" cy="920099"/>
      </dsp:txXfrm>
    </dsp:sp>
    <dsp:sp modelId="{E8F5A930-6DB7-421F-96A4-A189627F464D}">
      <dsp:nvSpPr>
        <dsp:cNvPr id="0" name=""/>
        <dsp:cNvSpPr/>
      </dsp:nvSpPr>
      <dsp:spPr>
        <a:xfrm rot="1428750">
          <a:off x="5481060" y="3517530"/>
          <a:ext cx="1604256" cy="40429"/>
        </a:xfrm>
        <a:custGeom>
          <a:avLst/>
          <a:gdLst/>
          <a:ahLst/>
          <a:cxnLst/>
          <a:rect l="0" t="0" r="0" b="0"/>
          <a:pathLst>
            <a:path>
              <a:moveTo>
                <a:pt x="0" y="20214"/>
              </a:moveTo>
              <a:lnTo>
                <a:pt x="1604256" y="20214"/>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243081" y="3497638"/>
        <a:ext cx="80212" cy="80212"/>
      </dsp:txXfrm>
    </dsp:sp>
    <dsp:sp modelId="{D8B07469-B169-4749-88C6-FADC2AE84F2C}">
      <dsp:nvSpPr>
        <dsp:cNvPr id="0" name=""/>
        <dsp:cNvSpPr/>
      </dsp:nvSpPr>
      <dsp:spPr>
        <a:xfrm>
          <a:off x="7017032" y="3372924"/>
          <a:ext cx="1954702" cy="97735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Cabinet Projection</a:t>
          </a:r>
        </a:p>
      </dsp:txBody>
      <dsp:txXfrm>
        <a:off x="7045658" y="3401550"/>
        <a:ext cx="1897450" cy="9200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ABA6-6313-4338-851E-A7A6E22635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E05F69-3479-4650-80ED-F85186E1B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AE233-2642-453F-8A7B-217FDC7B5C54}"/>
              </a:ext>
            </a:extLst>
          </p:cNvPr>
          <p:cNvSpPr>
            <a:spLocks noGrp="1"/>
          </p:cNvSpPr>
          <p:nvPr>
            <p:ph type="dt" sz="half" idx="10"/>
          </p:nvPr>
        </p:nvSpPr>
        <p:spPr/>
        <p:txBody>
          <a:bodyPr/>
          <a:lstStyle/>
          <a:p>
            <a:fld id="{BE634A95-B5BF-4851-B632-DE2782D099AA}" type="datetimeFigureOut">
              <a:rPr lang="en-IN" smtClean="0"/>
              <a:t>14-10-2021</a:t>
            </a:fld>
            <a:endParaRPr lang="en-IN"/>
          </a:p>
        </p:txBody>
      </p:sp>
      <p:sp>
        <p:nvSpPr>
          <p:cNvPr id="5" name="Footer Placeholder 4">
            <a:extLst>
              <a:ext uri="{FF2B5EF4-FFF2-40B4-BE49-F238E27FC236}">
                <a16:creationId xmlns:a16="http://schemas.microsoft.com/office/drawing/2014/main" id="{F23FCA8D-3E0D-4A6F-8175-005F47583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08CD1-AA59-46C6-9679-9843DE4C23C4}"/>
              </a:ext>
            </a:extLst>
          </p:cNvPr>
          <p:cNvSpPr>
            <a:spLocks noGrp="1"/>
          </p:cNvSpPr>
          <p:nvPr>
            <p:ph type="sldNum" sz="quarter" idx="12"/>
          </p:nvPr>
        </p:nvSpPr>
        <p:spPr/>
        <p:txBody>
          <a:bodyPr/>
          <a:lstStyle/>
          <a:p>
            <a:fld id="{F1FECCC8-19E3-4139-89E1-18E89DBFF1AB}" type="slidenum">
              <a:rPr lang="en-IN" smtClean="0"/>
              <a:t>‹#›</a:t>
            </a:fld>
            <a:endParaRPr lang="en-IN"/>
          </a:p>
        </p:txBody>
      </p:sp>
    </p:spTree>
    <p:extLst>
      <p:ext uri="{BB962C8B-B14F-4D97-AF65-F5344CB8AC3E}">
        <p14:creationId xmlns:p14="http://schemas.microsoft.com/office/powerpoint/2010/main" val="83329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686E-7F39-44E3-A235-29364A7FC9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4C6445-41F1-4B16-9B98-CE5115D01D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4D860-5EBA-4494-BA83-2A629793DC49}"/>
              </a:ext>
            </a:extLst>
          </p:cNvPr>
          <p:cNvSpPr>
            <a:spLocks noGrp="1"/>
          </p:cNvSpPr>
          <p:nvPr>
            <p:ph type="dt" sz="half" idx="10"/>
          </p:nvPr>
        </p:nvSpPr>
        <p:spPr/>
        <p:txBody>
          <a:bodyPr/>
          <a:lstStyle/>
          <a:p>
            <a:fld id="{BE634A95-B5BF-4851-B632-DE2782D099AA}" type="datetimeFigureOut">
              <a:rPr lang="en-IN" smtClean="0"/>
              <a:t>14-10-2021</a:t>
            </a:fld>
            <a:endParaRPr lang="en-IN"/>
          </a:p>
        </p:txBody>
      </p:sp>
      <p:sp>
        <p:nvSpPr>
          <p:cNvPr id="5" name="Footer Placeholder 4">
            <a:extLst>
              <a:ext uri="{FF2B5EF4-FFF2-40B4-BE49-F238E27FC236}">
                <a16:creationId xmlns:a16="http://schemas.microsoft.com/office/drawing/2014/main" id="{B3CF308A-88CB-458B-84DE-565A6F79B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0B8FE4-FC9B-4A25-B726-92D8D2017529}"/>
              </a:ext>
            </a:extLst>
          </p:cNvPr>
          <p:cNvSpPr>
            <a:spLocks noGrp="1"/>
          </p:cNvSpPr>
          <p:nvPr>
            <p:ph type="sldNum" sz="quarter" idx="12"/>
          </p:nvPr>
        </p:nvSpPr>
        <p:spPr/>
        <p:txBody>
          <a:bodyPr/>
          <a:lstStyle/>
          <a:p>
            <a:fld id="{F1FECCC8-19E3-4139-89E1-18E89DBFF1AB}" type="slidenum">
              <a:rPr lang="en-IN" smtClean="0"/>
              <a:t>‹#›</a:t>
            </a:fld>
            <a:endParaRPr lang="en-IN"/>
          </a:p>
        </p:txBody>
      </p:sp>
    </p:spTree>
    <p:extLst>
      <p:ext uri="{BB962C8B-B14F-4D97-AF65-F5344CB8AC3E}">
        <p14:creationId xmlns:p14="http://schemas.microsoft.com/office/powerpoint/2010/main" val="411175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8F1361-83BA-44CE-80ED-4505554B7D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B977DC-7DDA-45E9-9A89-F49C74920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38299E-B711-4A00-A545-AAF1FC37FEFA}"/>
              </a:ext>
            </a:extLst>
          </p:cNvPr>
          <p:cNvSpPr>
            <a:spLocks noGrp="1"/>
          </p:cNvSpPr>
          <p:nvPr>
            <p:ph type="dt" sz="half" idx="10"/>
          </p:nvPr>
        </p:nvSpPr>
        <p:spPr/>
        <p:txBody>
          <a:bodyPr/>
          <a:lstStyle/>
          <a:p>
            <a:fld id="{BE634A95-B5BF-4851-B632-DE2782D099AA}" type="datetimeFigureOut">
              <a:rPr lang="en-IN" smtClean="0"/>
              <a:t>14-10-2021</a:t>
            </a:fld>
            <a:endParaRPr lang="en-IN"/>
          </a:p>
        </p:txBody>
      </p:sp>
      <p:sp>
        <p:nvSpPr>
          <p:cNvPr id="5" name="Footer Placeholder 4">
            <a:extLst>
              <a:ext uri="{FF2B5EF4-FFF2-40B4-BE49-F238E27FC236}">
                <a16:creationId xmlns:a16="http://schemas.microsoft.com/office/drawing/2014/main" id="{0D579919-D992-4361-8FBD-EFD978E2CD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2542A2-F616-4F96-8AF1-6196F562B21F}"/>
              </a:ext>
            </a:extLst>
          </p:cNvPr>
          <p:cNvSpPr>
            <a:spLocks noGrp="1"/>
          </p:cNvSpPr>
          <p:nvPr>
            <p:ph type="sldNum" sz="quarter" idx="12"/>
          </p:nvPr>
        </p:nvSpPr>
        <p:spPr/>
        <p:txBody>
          <a:bodyPr/>
          <a:lstStyle/>
          <a:p>
            <a:fld id="{F1FECCC8-19E3-4139-89E1-18E89DBFF1AB}" type="slidenum">
              <a:rPr lang="en-IN" smtClean="0"/>
              <a:t>‹#›</a:t>
            </a:fld>
            <a:endParaRPr lang="en-IN"/>
          </a:p>
        </p:txBody>
      </p:sp>
    </p:spTree>
    <p:extLst>
      <p:ext uri="{BB962C8B-B14F-4D97-AF65-F5344CB8AC3E}">
        <p14:creationId xmlns:p14="http://schemas.microsoft.com/office/powerpoint/2010/main" val="237663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70C7-7328-4689-8F04-795D3E4342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A73EE2-8173-4F2A-BCA3-CC96077FC8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09E26C-E659-4C1C-B83D-0DDC92D0FAE0}"/>
              </a:ext>
            </a:extLst>
          </p:cNvPr>
          <p:cNvSpPr>
            <a:spLocks noGrp="1"/>
          </p:cNvSpPr>
          <p:nvPr>
            <p:ph type="dt" sz="half" idx="10"/>
          </p:nvPr>
        </p:nvSpPr>
        <p:spPr/>
        <p:txBody>
          <a:bodyPr/>
          <a:lstStyle/>
          <a:p>
            <a:fld id="{BE634A95-B5BF-4851-B632-DE2782D099AA}" type="datetimeFigureOut">
              <a:rPr lang="en-IN" smtClean="0"/>
              <a:t>14-10-2021</a:t>
            </a:fld>
            <a:endParaRPr lang="en-IN"/>
          </a:p>
        </p:txBody>
      </p:sp>
      <p:sp>
        <p:nvSpPr>
          <p:cNvPr id="5" name="Footer Placeholder 4">
            <a:extLst>
              <a:ext uri="{FF2B5EF4-FFF2-40B4-BE49-F238E27FC236}">
                <a16:creationId xmlns:a16="http://schemas.microsoft.com/office/drawing/2014/main" id="{B2A26ED9-F9FF-4712-B74E-5AD015327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E2511-E806-4B7C-924A-0B15FE16E561}"/>
              </a:ext>
            </a:extLst>
          </p:cNvPr>
          <p:cNvSpPr>
            <a:spLocks noGrp="1"/>
          </p:cNvSpPr>
          <p:nvPr>
            <p:ph type="sldNum" sz="quarter" idx="12"/>
          </p:nvPr>
        </p:nvSpPr>
        <p:spPr/>
        <p:txBody>
          <a:bodyPr/>
          <a:lstStyle/>
          <a:p>
            <a:fld id="{F1FECCC8-19E3-4139-89E1-18E89DBFF1AB}" type="slidenum">
              <a:rPr lang="en-IN" smtClean="0"/>
              <a:t>‹#›</a:t>
            </a:fld>
            <a:endParaRPr lang="en-IN"/>
          </a:p>
        </p:txBody>
      </p:sp>
    </p:spTree>
    <p:extLst>
      <p:ext uri="{BB962C8B-B14F-4D97-AF65-F5344CB8AC3E}">
        <p14:creationId xmlns:p14="http://schemas.microsoft.com/office/powerpoint/2010/main" val="299098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4A25-3EA2-4DAD-8AEB-476A8C1253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BBAF91-B3D8-4AFE-BE28-F08E0E7EEB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C9A7BF-8246-418D-8F90-D22E25E7D4D2}"/>
              </a:ext>
            </a:extLst>
          </p:cNvPr>
          <p:cNvSpPr>
            <a:spLocks noGrp="1"/>
          </p:cNvSpPr>
          <p:nvPr>
            <p:ph type="dt" sz="half" idx="10"/>
          </p:nvPr>
        </p:nvSpPr>
        <p:spPr/>
        <p:txBody>
          <a:bodyPr/>
          <a:lstStyle/>
          <a:p>
            <a:fld id="{BE634A95-B5BF-4851-B632-DE2782D099AA}" type="datetimeFigureOut">
              <a:rPr lang="en-IN" smtClean="0"/>
              <a:t>14-10-2021</a:t>
            </a:fld>
            <a:endParaRPr lang="en-IN"/>
          </a:p>
        </p:txBody>
      </p:sp>
      <p:sp>
        <p:nvSpPr>
          <p:cNvPr id="5" name="Footer Placeholder 4">
            <a:extLst>
              <a:ext uri="{FF2B5EF4-FFF2-40B4-BE49-F238E27FC236}">
                <a16:creationId xmlns:a16="http://schemas.microsoft.com/office/drawing/2014/main" id="{A6C804DB-5640-4DCD-BB86-E4020FF05A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E23B2F-3518-429A-B099-BC0A9F5C6FAF}"/>
              </a:ext>
            </a:extLst>
          </p:cNvPr>
          <p:cNvSpPr>
            <a:spLocks noGrp="1"/>
          </p:cNvSpPr>
          <p:nvPr>
            <p:ph type="sldNum" sz="quarter" idx="12"/>
          </p:nvPr>
        </p:nvSpPr>
        <p:spPr/>
        <p:txBody>
          <a:bodyPr/>
          <a:lstStyle/>
          <a:p>
            <a:fld id="{F1FECCC8-19E3-4139-89E1-18E89DBFF1AB}" type="slidenum">
              <a:rPr lang="en-IN" smtClean="0"/>
              <a:t>‹#›</a:t>
            </a:fld>
            <a:endParaRPr lang="en-IN"/>
          </a:p>
        </p:txBody>
      </p:sp>
    </p:spTree>
    <p:extLst>
      <p:ext uri="{BB962C8B-B14F-4D97-AF65-F5344CB8AC3E}">
        <p14:creationId xmlns:p14="http://schemas.microsoft.com/office/powerpoint/2010/main" val="2420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B588-171E-4293-A478-B985CEECBC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721032-1282-4613-9F4C-1A5B958C5E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4688A5-CE0F-4B10-955D-DC68E5928C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56D899-8856-487D-B255-098BB6C36D47}"/>
              </a:ext>
            </a:extLst>
          </p:cNvPr>
          <p:cNvSpPr>
            <a:spLocks noGrp="1"/>
          </p:cNvSpPr>
          <p:nvPr>
            <p:ph type="dt" sz="half" idx="10"/>
          </p:nvPr>
        </p:nvSpPr>
        <p:spPr/>
        <p:txBody>
          <a:bodyPr/>
          <a:lstStyle/>
          <a:p>
            <a:fld id="{BE634A95-B5BF-4851-B632-DE2782D099AA}" type="datetimeFigureOut">
              <a:rPr lang="en-IN" smtClean="0"/>
              <a:t>14-10-2021</a:t>
            </a:fld>
            <a:endParaRPr lang="en-IN"/>
          </a:p>
        </p:txBody>
      </p:sp>
      <p:sp>
        <p:nvSpPr>
          <p:cNvPr id="6" name="Footer Placeholder 5">
            <a:extLst>
              <a:ext uri="{FF2B5EF4-FFF2-40B4-BE49-F238E27FC236}">
                <a16:creationId xmlns:a16="http://schemas.microsoft.com/office/drawing/2014/main" id="{9AE9BC63-50F6-4FD9-9F8D-3BA664C4C2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99A02F-F0C2-4F6A-9047-75D1EF9C52AF}"/>
              </a:ext>
            </a:extLst>
          </p:cNvPr>
          <p:cNvSpPr>
            <a:spLocks noGrp="1"/>
          </p:cNvSpPr>
          <p:nvPr>
            <p:ph type="sldNum" sz="quarter" idx="12"/>
          </p:nvPr>
        </p:nvSpPr>
        <p:spPr/>
        <p:txBody>
          <a:bodyPr/>
          <a:lstStyle/>
          <a:p>
            <a:fld id="{F1FECCC8-19E3-4139-89E1-18E89DBFF1AB}" type="slidenum">
              <a:rPr lang="en-IN" smtClean="0"/>
              <a:t>‹#›</a:t>
            </a:fld>
            <a:endParaRPr lang="en-IN"/>
          </a:p>
        </p:txBody>
      </p:sp>
    </p:spTree>
    <p:extLst>
      <p:ext uri="{BB962C8B-B14F-4D97-AF65-F5344CB8AC3E}">
        <p14:creationId xmlns:p14="http://schemas.microsoft.com/office/powerpoint/2010/main" val="346094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14F1-10D6-4DA1-8965-903B6793CA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3C8E8E-64BE-4E9E-85ED-E34D1B95F9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FDF521-C8EA-4FD7-8918-EB1AB5A84E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EC56C7-2BB4-48DC-AEBD-C2E79C7FA0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2614D7-D606-43CD-92AD-A4461D0BBE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9EC173-C3A2-477E-B774-D164E9E765D7}"/>
              </a:ext>
            </a:extLst>
          </p:cNvPr>
          <p:cNvSpPr>
            <a:spLocks noGrp="1"/>
          </p:cNvSpPr>
          <p:nvPr>
            <p:ph type="dt" sz="half" idx="10"/>
          </p:nvPr>
        </p:nvSpPr>
        <p:spPr/>
        <p:txBody>
          <a:bodyPr/>
          <a:lstStyle/>
          <a:p>
            <a:fld id="{BE634A95-B5BF-4851-B632-DE2782D099AA}" type="datetimeFigureOut">
              <a:rPr lang="en-IN" smtClean="0"/>
              <a:t>14-10-2021</a:t>
            </a:fld>
            <a:endParaRPr lang="en-IN"/>
          </a:p>
        </p:txBody>
      </p:sp>
      <p:sp>
        <p:nvSpPr>
          <p:cNvPr id="8" name="Footer Placeholder 7">
            <a:extLst>
              <a:ext uri="{FF2B5EF4-FFF2-40B4-BE49-F238E27FC236}">
                <a16:creationId xmlns:a16="http://schemas.microsoft.com/office/drawing/2014/main" id="{90BB77B7-BEBA-4453-ADB6-5FCB8CA460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9A22C4-2EF6-442C-B72E-1940289A660A}"/>
              </a:ext>
            </a:extLst>
          </p:cNvPr>
          <p:cNvSpPr>
            <a:spLocks noGrp="1"/>
          </p:cNvSpPr>
          <p:nvPr>
            <p:ph type="sldNum" sz="quarter" idx="12"/>
          </p:nvPr>
        </p:nvSpPr>
        <p:spPr/>
        <p:txBody>
          <a:bodyPr/>
          <a:lstStyle/>
          <a:p>
            <a:fld id="{F1FECCC8-19E3-4139-89E1-18E89DBFF1AB}" type="slidenum">
              <a:rPr lang="en-IN" smtClean="0"/>
              <a:t>‹#›</a:t>
            </a:fld>
            <a:endParaRPr lang="en-IN"/>
          </a:p>
        </p:txBody>
      </p:sp>
    </p:spTree>
    <p:extLst>
      <p:ext uri="{BB962C8B-B14F-4D97-AF65-F5344CB8AC3E}">
        <p14:creationId xmlns:p14="http://schemas.microsoft.com/office/powerpoint/2010/main" val="152404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02F6-80B0-46D4-9A16-DEC88944A0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D6CFDC-54D6-441E-8C62-581E9CD32E40}"/>
              </a:ext>
            </a:extLst>
          </p:cNvPr>
          <p:cNvSpPr>
            <a:spLocks noGrp="1"/>
          </p:cNvSpPr>
          <p:nvPr>
            <p:ph type="dt" sz="half" idx="10"/>
          </p:nvPr>
        </p:nvSpPr>
        <p:spPr/>
        <p:txBody>
          <a:bodyPr/>
          <a:lstStyle/>
          <a:p>
            <a:fld id="{BE634A95-B5BF-4851-B632-DE2782D099AA}" type="datetimeFigureOut">
              <a:rPr lang="en-IN" smtClean="0"/>
              <a:t>14-10-2021</a:t>
            </a:fld>
            <a:endParaRPr lang="en-IN"/>
          </a:p>
        </p:txBody>
      </p:sp>
      <p:sp>
        <p:nvSpPr>
          <p:cNvPr id="4" name="Footer Placeholder 3">
            <a:extLst>
              <a:ext uri="{FF2B5EF4-FFF2-40B4-BE49-F238E27FC236}">
                <a16:creationId xmlns:a16="http://schemas.microsoft.com/office/drawing/2014/main" id="{261B24DC-A3B6-48B3-8DE2-226614AB16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EB204A-6A78-4584-B39B-CE34D6882501}"/>
              </a:ext>
            </a:extLst>
          </p:cNvPr>
          <p:cNvSpPr>
            <a:spLocks noGrp="1"/>
          </p:cNvSpPr>
          <p:nvPr>
            <p:ph type="sldNum" sz="quarter" idx="12"/>
          </p:nvPr>
        </p:nvSpPr>
        <p:spPr/>
        <p:txBody>
          <a:bodyPr/>
          <a:lstStyle/>
          <a:p>
            <a:fld id="{F1FECCC8-19E3-4139-89E1-18E89DBFF1AB}" type="slidenum">
              <a:rPr lang="en-IN" smtClean="0"/>
              <a:t>‹#›</a:t>
            </a:fld>
            <a:endParaRPr lang="en-IN"/>
          </a:p>
        </p:txBody>
      </p:sp>
    </p:spTree>
    <p:extLst>
      <p:ext uri="{BB962C8B-B14F-4D97-AF65-F5344CB8AC3E}">
        <p14:creationId xmlns:p14="http://schemas.microsoft.com/office/powerpoint/2010/main" val="83696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198300-4501-40BF-BD81-2DB969764D17}"/>
              </a:ext>
            </a:extLst>
          </p:cNvPr>
          <p:cNvSpPr>
            <a:spLocks noGrp="1"/>
          </p:cNvSpPr>
          <p:nvPr>
            <p:ph type="dt" sz="half" idx="10"/>
          </p:nvPr>
        </p:nvSpPr>
        <p:spPr/>
        <p:txBody>
          <a:bodyPr/>
          <a:lstStyle/>
          <a:p>
            <a:fld id="{BE634A95-B5BF-4851-B632-DE2782D099AA}" type="datetimeFigureOut">
              <a:rPr lang="en-IN" smtClean="0"/>
              <a:t>14-10-2021</a:t>
            </a:fld>
            <a:endParaRPr lang="en-IN"/>
          </a:p>
        </p:txBody>
      </p:sp>
      <p:sp>
        <p:nvSpPr>
          <p:cNvPr id="3" name="Footer Placeholder 2">
            <a:extLst>
              <a:ext uri="{FF2B5EF4-FFF2-40B4-BE49-F238E27FC236}">
                <a16:creationId xmlns:a16="http://schemas.microsoft.com/office/drawing/2014/main" id="{B3A06265-B0C2-4910-BF8E-8D92ACAFA3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DB78D0-E31A-4DB0-9D5B-7D6962DC89E8}"/>
              </a:ext>
            </a:extLst>
          </p:cNvPr>
          <p:cNvSpPr>
            <a:spLocks noGrp="1"/>
          </p:cNvSpPr>
          <p:nvPr>
            <p:ph type="sldNum" sz="quarter" idx="12"/>
          </p:nvPr>
        </p:nvSpPr>
        <p:spPr/>
        <p:txBody>
          <a:bodyPr/>
          <a:lstStyle/>
          <a:p>
            <a:fld id="{F1FECCC8-19E3-4139-89E1-18E89DBFF1AB}" type="slidenum">
              <a:rPr lang="en-IN" smtClean="0"/>
              <a:t>‹#›</a:t>
            </a:fld>
            <a:endParaRPr lang="en-IN"/>
          </a:p>
        </p:txBody>
      </p:sp>
    </p:spTree>
    <p:extLst>
      <p:ext uri="{BB962C8B-B14F-4D97-AF65-F5344CB8AC3E}">
        <p14:creationId xmlns:p14="http://schemas.microsoft.com/office/powerpoint/2010/main" val="137255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2033-ED4C-495D-9FEC-96ED12F0A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DE99D7-6B41-455A-8D7D-FF8843460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9B9958-1D98-44AA-B0F8-586B9DEBA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9C38EB-5332-4BA0-A56C-C5F02013F17C}"/>
              </a:ext>
            </a:extLst>
          </p:cNvPr>
          <p:cNvSpPr>
            <a:spLocks noGrp="1"/>
          </p:cNvSpPr>
          <p:nvPr>
            <p:ph type="dt" sz="half" idx="10"/>
          </p:nvPr>
        </p:nvSpPr>
        <p:spPr/>
        <p:txBody>
          <a:bodyPr/>
          <a:lstStyle/>
          <a:p>
            <a:fld id="{BE634A95-B5BF-4851-B632-DE2782D099AA}" type="datetimeFigureOut">
              <a:rPr lang="en-IN" smtClean="0"/>
              <a:t>14-10-2021</a:t>
            </a:fld>
            <a:endParaRPr lang="en-IN"/>
          </a:p>
        </p:txBody>
      </p:sp>
      <p:sp>
        <p:nvSpPr>
          <p:cNvPr id="6" name="Footer Placeholder 5">
            <a:extLst>
              <a:ext uri="{FF2B5EF4-FFF2-40B4-BE49-F238E27FC236}">
                <a16:creationId xmlns:a16="http://schemas.microsoft.com/office/drawing/2014/main" id="{A21EB524-1009-4BCF-B3EC-88A4D8C79D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5E8ABC-8CE2-49C4-8BA0-9DAAEC1F88C4}"/>
              </a:ext>
            </a:extLst>
          </p:cNvPr>
          <p:cNvSpPr>
            <a:spLocks noGrp="1"/>
          </p:cNvSpPr>
          <p:nvPr>
            <p:ph type="sldNum" sz="quarter" idx="12"/>
          </p:nvPr>
        </p:nvSpPr>
        <p:spPr/>
        <p:txBody>
          <a:bodyPr/>
          <a:lstStyle/>
          <a:p>
            <a:fld id="{F1FECCC8-19E3-4139-89E1-18E89DBFF1AB}" type="slidenum">
              <a:rPr lang="en-IN" smtClean="0"/>
              <a:t>‹#›</a:t>
            </a:fld>
            <a:endParaRPr lang="en-IN"/>
          </a:p>
        </p:txBody>
      </p:sp>
    </p:spTree>
    <p:extLst>
      <p:ext uri="{BB962C8B-B14F-4D97-AF65-F5344CB8AC3E}">
        <p14:creationId xmlns:p14="http://schemas.microsoft.com/office/powerpoint/2010/main" val="2517389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A4F4-D379-4FA7-9772-5D441A3FE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1BE51B-BAC7-4C58-98AC-4749743EE7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CC1FF9-A956-47AA-AA06-F65BDED02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5E8324-2E16-4840-B9B5-08A0BF99C90F}"/>
              </a:ext>
            </a:extLst>
          </p:cNvPr>
          <p:cNvSpPr>
            <a:spLocks noGrp="1"/>
          </p:cNvSpPr>
          <p:nvPr>
            <p:ph type="dt" sz="half" idx="10"/>
          </p:nvPr>
        </p:nvSpPr>
        <p:spPr/>
        <p:txBody>
          <a:bodyPr/>
          <a:lstStyle/>
          <a:p>
            <a:fld id="{BE634A95-B5BF-4851-B632-DE2782D099AA}" type="datetimeFigureOut">
              <a:rPr lang="en-IN" smtClean="0"/>
              <a:t>14-10-2021</a:t>
            </a:fld>
            <a:endParaRPr lang="en-IN"/>
          </a:p>
        </p:txBody>
      </p:sp>
      <p:sp>
        <p:nvSpPr>
          <p:cNvPr id="6" name="Footer Placeholder 5">
            <a:extLst>
              <a:ext uri="{FF2B5EF4-FFF2-40B4-BE49-F238E27FC236}">
                <a16:creationId xmlns:a16="http://schemas.microsoft.com/office/drawing/2014/main" id="{B472C30D-71F7-427F-BEF2-752DCF8B82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778CCB-5EA3-4D0B-9A19-394BCFD9EE1F}"/>
              </a:ext>
            </a:extLst>
          </p:cNvPr>
          <p:cNvSpPr>
            <a:spLocks noGrp="1"/>
          </p:cNvSpPr>
          <p:nvPr>
            <p:ph type="sldNum" sz="quarter" idx="12"/>
          </p:nvPr>
        </p:nvSpPr>
        <p:spPr/>
        <p:txBody>
          <a:bodyPr/>
          <a:lstStyle/>
          <a:p>
            <a:fld id="{F1FECCC8-19E3-4139-89E1-18E89DBFF1AB}" type="slidenum">
              <a:rPr lang="en-IN" smtClean="0"/>
              <a:t>‹#›</a:t>
            </a:fld>
            <a:endParaRPr lang="en-IN"/>
          </a:p>
        </p:txBody>
      </p:sp>
    </p:spTree>
    <p:extLst>
      <p:ext uri="{BB962C8B-B14F-4D97-AF65-F5344CB8AC3E}">
        <p14:creationId xmlns:p14="http://schemas.microsoft.com/office/powerpoint/2010/main" val="116384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71AB7C-4A10-4203-89D2-14F283366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5BE3BB-567A-48BC-8D9A-0B4F31BF0F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0255C6-80BF-4C09-8712-DF821A82F5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34A95-B5BF-4851-B632-DE2782D099AA}" type="datetimeFigureOut">
              <a:rPr lang="en-IN" smtClean="0"/>
              <a:t>14-10-2021</a:t>
            </a:fld>
            <a:endParaRPr lang="en-IN"/>
          </a:p>
        </p:txBody>
      </p:sp>
      <p:sp>
        <p:nvSpPr>
          <p:cNvPr id="5" name="Footer Placeholder 4">
            <a:extLst>
              <a:ext uri="{FF2B5EF4-FFF2-40B4-BE49-F238E27FC236}">
                <a16:creationId xmlns:a16="http://schemas.microsoft.com/office/drawing/2014/main" id="{9576B521-7B01-4817-97E9-D5D557B0B9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84CB85-FB93-42B5-8748-07355DE20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ECCC8-19E3-4139-89E1-18E89DBFF1AB}" type="slidenum">
              <a:rPr lang="en-IN" smtClean="0"/>
              <a:t>‹#›</a:t>
            </a:fld>
            <a:endParaRPr lang="en-IN"/>
          </a:p>
        </p:txBody>
      </p:sp>
    </p:spTree>
    <p:extLst>
      <p:ext uri="{BB962C8B-B14F-4D97-AF65-F5344CB8AC3E}">
        <p14:creationId xmlns:p14="http://schemas.microsoft.com/office/powerpoint/2010/main" val="1525323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1776-A7F5-4842-893B-27BE65121C73}"/>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COMPUTER GRAPHICS &amp; MULTIMEDIA</a:t>
            </a:r>
          </a:p>
        </p:txBody>
      </p:sp>
      <p:sp>
        <p:nvSpPr>
          <p:cNvPr id="3" name="Subtitle 2">
            <a:extLst>
              <a:ext uri="{FF2B5EF4-FFF2-40B4-BE49-F238E27FC236}">
                <a16:creationId xmlns:a16="http://schemas.microsoft.com/office/drawing/2014/main" id="{D15B594C-6C85-490E-AB37-37AA459044E5}"/>
              </a:ext>
            </a:extLst>
          </p:cNvPr>
          <p:cNvSpPr>
            <a:spLocks noGrp="1"/>
          </p:cNvSpPr>
          <p:nvPr>
            <p:ph type="subTitle" idx="1"/>
          </p:nvPr>
        </p:nvSpPr>
        <p:spPr>
          <a:xfrm>
            <a:off x="1524000" y="3754438"/>
            <a:ext cx="9144000" cy="1655762"/>
          </a:xfrm>
        </p:spPr>
        <p:txBody>
          <a:bodyPr>
            <a:normAutofit/>
          </a:bodyPr>
          <a:lstStyle/>
          <a:p>
            <a:r>
              <a:rPr lang="en-US" sz="4400" b="1" dirty="0">
                <a:latin typeface="Times New Roman" panose="02020603050405020304" pitchFamily="18" charset="0"/>
                <a:cs typeface="Times New Roman" panose="02020603050405020304" pitchFamily="18" charset="0"/>
              </a:rPr>
              <a:t>UNIT-2</a:t>
            </a:r>
          </a:p>
          <a:p>
            <a:pPr algn="r"/>
            <a:r>
              <a:rPr lang="en-US" b="1" dirty="0">
                <a:latin typeface="Times New Roman" panose="02020603050405020304" pitchFamily="18" charset="0"/>
                <a:cs typeface="Times New Roman" panose="02020603050405020304" pitchFamily="18" charset="0"/>
              </a:rPr>
              <a:t>-by Sakshi Jha</a:t>
            </a:r>
          </a:p>
        </p:txBody>
      </p:sp>
    </p:spTree>
    <p:extLst>
      <p:ext uri="{BB962C8B-B14F-4D97-AF65-F5344CB8AC3E}">
        <p14:creationId xmlns:p14="http://schemas.microsoft.com/office/powerpoint/2010/main" val="136300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20BB-D4E2-484C-AD27-9D85B2D68583}"/>
              </a:ext>
            </a:extLst>
          </p:cNvPr>
          <p:cNvSpPr>
            <a:spLocks noGrp="1"/>
          </p:cNvSpPr>
          <p:nvPr>
            <p:ph type="title"/>
          </p:nvPr>
        </p:nvSpPr>
        <p:spPr>
          <a:xfrm>
            <a:off x="838200" y="365125"/>
            <a:ext cx="10515600" cy="720725"/>
          </a:xfrm>
        </p:spPr>
        <p:txBody>
          <a:bodyPr>
            <a:normAutofit/>
          </a:bodyPr>
          <a:lstStyle/>
          <a:p>
            <a:r>
              <a:rPr lang="en-US" sz="3600" b="1" dirty="0">
                <a:latin typeface="Times New Roman" panose="02020603050405020304" pitchFamily="18" charset="0"/>
                <a:cs typeface="Times New Roman" panose="02020603050405020304" pitchFamily="18" charset="0"/>
              </a:rPr>
              <a:t>CAVALIER PROJECTION</a:t>
            </a:r>
          </a:p>
        </p:txBody>
      </p:sp>
      <p:sp>
        <p:nvSpPr>
          <p:cNvPr id="3" name="Content Placeholder 2">
            <a:extLst>
              <a:ext uri="{FF2B5EF4-FFF2-40B4-BE49-F238E27FC236}">
                <a16:creationId xmlns:a16="http://schemas.microsoft.com/office/drawing/2014/main" id="{6A4B49DF-1FE2-4655-9C71-18D54082DF80}"/>
              </a:ext>
            </a:extLst>
          </p:cNvPr>
          <p:cNvSpPr>
            <a:spLocks noGrp="1"/>
          </p:cNvSpPr>
          <p:nvPr>
            <p:ph idx="1"/>
          </p:nvPr>
        </p:nvSpPr>
        <p:spPr>
          <a:xfrm>
            <a:off x="838200" y="1276350"/>
            <a:ext cx="10515600" cy="4900613"/>
          </a:xfrm>
        </p:spPr>
        <p:txBody>
          <a:bodyPr/>
          <a:lstStyle/>
          <a:p>
            <a:pPr algn="just"/>
            <a:r>
              <a:rPr lang="en-US" dirty="0">
                <a:latin typeface="Times New Roman" panose="02020603050405020304" pitchFamily="18" charset="0"/>
                <a:cs typeface="Times New Roman" panose="02020603050405020304" pitchFamily="18" charset="0"/>
              </a:rPr>
              <a:t>The Cavalier projection makes 45° angle with the projection plane. The projection of a line perpendicular to the view plane has the same length as the line itself in Cavalier projection.</a:t>
            </a:r>
          </a:p>
          <a:p>
            <a:pPr algn="just"/>
            <a:r>
              <a:rPr lang="en-US" dirty="0">
                <a:latin typeface="Times New Roman" panose="02020603050405020304" pitchFamily="18" charset="0"/>
                <a:cs typeface="Times New Roman" panose="02020603050405020304" pitchFamily="18" charset="0"/>
              </a:rPr>
              <a:t>In a cavalier projection, the foreshortening factors for all three principal directions are equal.</a:t>
            </a:r>
          </a:p>
        </p:txBody>
      </p:sp>
      <p:pic>
        <p:nvPicPr>
          <p:cNvPr id="5" name="Picture 4">
            <a:extLst>
              <a:ext uri="{FF2B5EF4-FFF2-40B4-BE49-F238E27FC236}">
                <a16:creationId xmlns:a16="http://schemas.microsoft.com/office/drawing/2014/main" id="{FBDB67A8-D4BA-4FF5-8A62-1743134DCAFD}"/>
              </a:ext>
            </a:extLst>
          </p:cNvPr>
          <p:cNvPicPr>
            <a:picLocks noChangeAspect="1"/>
          </p:cNvPicPr>
          <p:nvPr/>
        </p:nvPicPr>
        <p:blipFill>
          <a:blip r:embed="rId2"/>
          <a:stretch>
            <a:fillRect/>
          </a:stretch>
        </p:blipFill>
        <p:spPr>
          <a:xfrm>
            <a:off x="5407563" y="3252788"/>
            <a:ext cx="3441162" cy="3424238"/>
          </a:xfrm>
          <a:prstGeom prst="rect">
            <a:avLst/>
          </a:prstGeom>
        </p:spPr>
      </p:pic>
    </p:spTree>
    <p:extLst>
      <p:ext uri="{BB962C8B-B14F-4D97-AF65-F5344CB8AC3E}">
        <p14:creationId xmlns:p14="http://schemas.microsoft.com/office/powerpoint/2010/main" val="366382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5181-DB3C-46A7-B7A7-61EC88DB2A53}"/>
              </a:ext>
            </a:extLst>
          </p:cNvPr>
          <p:cNvSpPr>
            <a:spLocks noGrp="1"/>
          </p:cNvSpPr>
          <p:nvPr>
            <p:ph type="title"/>
          </p:nvPr>
        </p:nvSpPr>
        <p:spPr>
          <a:xfrm>
            <a:off x="838200" y="365126"/>
            <a:ext cx="10515600" cy="768350"/>
          </a:xfrm>
        </p:spPr>
        <p:txBody>
          <a:bodyPr>
            <a:normAutofit/>
          </a:bodyPr>
          <a:lstStyle/>
          <a:p>
            <a:r>
              <a:rPr lang="en-US" sz="3600" b="1" dirty="0">
                <a:latin typeface="Times New Roman" panose="02020603050405020304" pitchFamily="18" charset="0"/>
                <a:cs typeface="Times New Roman" panose="02020603050405020304" pitchFamily="18" charset="0"/>
              </a:rPr>
              <a:t>CABINET PROJECTION</a:t>
            </a:r>
          </a:p>
        </p:txBody>
      </p:sp>
      <p:sp>
        <p:nvSpPr>
          <p:cNvPr id="3" name="Content Placeholder 2">
            <a:extLst>
              <a:ext uri="{FF2B5EF4-FFF2-40B4-BE49-F238E27FC236}">
                <a16:creationId xmlns:a16="http://schemas.microsoft.com/office/drawing/2014/main" id="{39EF5833-AFBE-45DD-B6DF-D409AF1E3642}"/>
              </a:ext>
            </a:extLst>
          </p:cNvPr>
          <p:cNvSpPr>
            <a:spLocks noGrp="1"/>
          </p:cNvSpPr>
          <p:nvPr>
            <p:ph idx="1"/>
          </p:nvPr>
        </p:nvSpPr>
        <p:spPr>
          <a:xfrm>
            <a:off x="838200" y="1362075"/>
            <a:ext cx="10515600" cy="4814888"/>
          </a:xfrm>
        </p:spPr>
        <p:txBody>
          <a:bodyPr/>
          <a:lstStyle/>
          <a:p>
            <a:pPr algn="just"/>
            <a:r>
              <a:rPr lang="en-US" dirty="0">
                <a:latin typeface="Times New Roman" panose="02020603050405020304" pitchFamily="18" charset="0"/>
                <a:cs typeface="Times New Roman" panose="02020603050405020304" pitchFamily="18" charset="0"/>
              </a:rPr>
              <a:t>The Cabinet projection makes 63.4° angle with the projection plane. In Cabinet projection, lines perpendicular to the viewing surface are projected at ½ their actual length. </a:t>
            </a:r>
          </a:p>
        </p:txBody>
      </p:sp>
      <p:pic>
        <p:nvPicPr>
          <p:cNvPr id="5" name="Picture 4">
            <a:extLst>
              <a:ext uri="{FF2B5EF4-FFF2-40B4-BE49-F238E27FC236}">
                <a16:creationId xmlns:a16="http://schemas.microsoft.com/office/drawing/2014/main" id="{90640539-8CA7-4D7B-8248-1CF4B2BB2A6C}"/>
              </a:ext>
            </a:extLst>
          </p:cNvPr>
          <p:cNvPicPr>
            <a:picLocks noChangeAspect="1"/>
          </p:cNvPicPr>
          <p:nvPr/>
        </p:nvPicPr>
        <p:blipFill>
          <a:blip r:embed="rId2"/>
          <a:stretch>
            <a:fillRect/>
          </a:stretch>
        </p:blipFill>
        <p:spPr>
          <a:xfrm>
            <a:off x="4958781" y="2971800"/>
            <a:ext cx="3432743" cy="3305175"/>
          </a:xfrm>
          <a:prstGeom prst="rect">
            <a:avLst/>
          </a:prstGeom>
        </p:spPr>
      </p:pic>
    </p:spTree>
    <p:extLst>
      <p:ext uri="{BB962C8B-B14F-4D97-AF65-F5344CB8AC3E}">
        <p14:creationId xmlns:p14="http://schemas.microsoft.com/office/powerpoint/2010/main" val="123844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9B27-7D3E-4DAD-95A4-EE94C2D1D108}"/>
              </a:ext>
            </a:extLst>
          </p:cNvPr>
          <p:cNvSpPr>
            <a:spLocks noGrp="1"/>
          </p:cNvSpPr>
          <p:nvPr>
            <p:ph type="title"/>
          </p:nvPr>
        </p:nvSpPr>
        <p:spPr>
          <a:xfrm>
            <a:off x="609600" y="2103437"/>
            <a:ext cx="10515600" cy="1325563"/>
          </a:xfrm>
        </p:spPr>
        <p:txBody>
          <a:bodyPr/>
          <a:lstStyle/>
          <a:p>
            <a:r>
              <a:rPr lang="en-US" b="1" dirty="0">
                <a:latin typeface="Times New Roman" panose="02020603050405020304" pitchFamily="18" charset="0"/>
                <a:cs typeface="Times New Roman" panose="02020603050405020304" pitchFamily="18" charset="0"/>
              </a:rPr>
              <a:t>PERSPECTIVE PROJECTION</a:t>
            </a:r>
          </a:p>
        </p:txBody>
      </p:sp>
    </p:spTree>
    <p:extLst>
      <p:ext uri="{BB962C8B-B14F-4D97-AF65-F5344CB8AC3E}">
        <p14:creationId xmlns:p14="http://schemas.microsoft.com/office/powerpoint/2010/main" val="390548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70279-1048-4873-9FCE-820D585A62AC}"/>
              </a:ext>
            </a:extLst>
          </p:cNvPr>
          <p:cNvSpPr>
            <a:spLocks noGrp="1"/>
          </p:cNvSpPr>
          <p:nvPr>
            <p:ph idx="1"/>
          </p:nvPr>
        </p:nvSpPr>
        <p:spPr>
          <a:xfrm>
            <a:off x="409575" y="485775"/>
            <a:ext cx="11544300" cy="626745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the perspective projection, </a:t>
            </a:r>
            <a:r>
              <a:rPr lang="en-US" sz="2000" b="1" dirty="0">
                <a:latin typeface="Times New Roman" panose="02020603050405020304" pitchFamily="18" charset="0"/>
                <a:cs typeface="Times New Roman" panose="02020603050405020304" pitchFamily="18" charset="0"/>
              </a:rPr>
              <a:t>the distance of the project plane from the center of projection is finite. </a:t>
            </a:r>
          </a:p>
          <a:p>
            <a:pPr marL="0" indent="0">
              <a:buNone/>
            </a:pPr>
            <a:r>
              <a:rPr lang="en-US" sz="2000" b="1" dirty="0">
                <a:latin typeface="Times New Roman" panose="02020603050405020304" pitchFamily="18" charset="0"/>
                <a:cs typeface="Times New Roman" panose="02020603050405020304" pitchFamily="18" charset="0"/>
              </a:rPr>
              <a:t>The size of the object varies inversely with distance which looks more realistic.</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Perspective projection is used to determine the projector lines come together at a single point. The single point is also called “</a:t>
            </a:r>
            <a:r>
              <a:rPr lang="en-US" sz="2000" b="1" dirty="0">
                <a:latin typeface="Times New Roman" panose="02020603050405020304" pitchFamily="18" charset="0"/>
                <a:cs typeface="Times New Roman" panose="02020603050405020304" pitchFamily="18" charset="0"/>
              </a:rPr>
              <a:t>project reference point</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Center of projection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The distance and angles are not preserved and parallel lines do not remain parallel.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987869D-DCE0-4AF5-A7F0-A96253D89E05}"/>
              </a:ext>
            </a:extLst>
          </p:cNvPr>
          <p:cNvPicPr>
            <a:picLocks noChangeAspect="1"/>
          </p:cNvPicPr>
          <p:nvPr/>
        </p:nvPicPr>
        <p:blipFill>
          <a:blip r:embed="rId2"/>
          <a:stretch>
            <a:fillRect/>
          </a:stretch>
        </p:blipFill>
        <p:spPr>
          <a:xfrm>
            <a:off x="4031456" y="2576006"/>
            <a:ext cx="4129087" cy="4101140"/>
          </a:xfrm>
          <a:prstGeom prst="rect">
            <a:avLst/>
          </a:prstGeom>
        </p:spPr>
      </p:pic>
    </p:spTree>
    <p:extLst>
      <p:ext uri="{BB962C8B-B14F-4D97-AF65-F5344CB8AC3E}">
        <p14:creationId xmlns:p14="http://schemas.microsoft.com/office/powerpoint/2010/main" val="1237145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753D5-CAEA-4ECF-BFCC-796F446E3617}"/>
              </a:ext>
            </a:extLst>
          </p:cNvPr>
          <p:cNvSpPr>
            <a:spLocks noGrp="1"/>
          </p:cNvSpPr>
          <p:nvPr>
            <p:ph type="title"/>
          </p:nvPr>
        </p:nvSpPr>
        <p:spPr>
          <a:xfrm>
            <a:off x="838200" y="365125"/>
            <a:ext cx="10515600" cy="682625"/>
          </a:xfrm>
        </p:spPr>
        <p:txBody>
          <a:bodyPr>
            <a:normAutofit/>
          </a:bodyPr>
          <a:lstStyle/>
          <a:p>
            <a:r>
              <a:rPr lang="en-US" sz="3200" b="1" dirty="0">
                <a:latin typeface="Times New Roman" panose="02020603050405020304" pitchFamily="18" charset="0"/>
                <a:cs typeface="Times New Roman" panose="02020603050405020304" pitchFamily="18" charset="0"/>
              </a:rPr>
              <a:t>Characteristics of Perspective Projection</a:t>
            </a:r>
          </a:p>
        </p:txBody>
      </p:sp>
      <p:sp>
        <p:nvSpPr>
          <p:cNvPr id="3" name="Content Placeholder 2">
            <a:extLst>
              <a:ext uri="{FF2B5EF4-FFF2-40B4-BE49-F238E27FC236}">
                <a16:creationId xmlns:a16="http://schemas.microsoft.com/office/drawing/2014/main" id="{E3C6A1FC-8749-4262-8E23-22463D13756A}"/>
              </a:ext>
            </a:extLst>
          </p:cNvPr>
          <p:cNvSpPr>
            <a:spLocks noGrp="1"/>
          </p:cNvSpPr>
          <p:nvPr>
            <p:ph idx="1"/>
          </p:nvPr>
        </p:nvSpPr>
        <p:spPr>
          <a:xfrm>
            <a:off x="838200" y="1276350"/>
            <a:ext cx="10515600" cy="4900613"/>
          </a:xfrm>
        </p:spPr>
        <p:txBody>
          <a:bodyPr>
            <a:normAutofit fontScale="77500" lnSpcReduction="20000"/>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Distance between the object and projection center is finite.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 Perspective Projection, it is difficult to define the actual size and shape of the object.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Perspective Projection has the concept of vanishing points.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Perspective Projection is realistic but tough to implement.</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Vanishing Point</a:t>
            </a:r>
            <a:r>
              <a:rPr lang="en-US" dirty="0">
                <a:latin typeface="Times New Roman" panose="02020603050405020304" pitchFamily="18" charset="0"/>
                <a:cs typeface="Times New Roman" panose="02020603050405020304" pitchFamily="18" charset="0"/>
              </a:rPr>
              <a:t>: Vanishing point can be defined as a point in image plane where all parallel lines are interlinked. The Vanishing point is also called “Directing Point.”</a:t>
            </a:r>
          </a:p>
          <a:p>
            <a:pPr marL="0" indent="0">
              <a:buNone/>
            </a:pPr>
            <a:endParaRPr lang="en-US" b="1" dirty="0"/>
          </a:p>
          <a:p>
            <a:pPr marL="0" indent="0">
              <a:buNone/>
            </a:pPr>
            <a:r>
              <a:rPr lang="en-US" b="1" dirty="0">
                <a:latin typeface="Times New Roman" panose="02020603050405020304" pitchFamily="18" charset="0"/>
                <a:cs typeface="Times New Roman" panose="02020603050405020304" pitchFamily="18" charset="0"/>
              </a:rPr>
              <a:t>Use of Vanishing Point: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It is used in 3D games and graphics editing.</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It is also used to represent 3D objects.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We can also include perspective in the background of an image.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We can also insert the shadow effect in an image.</a:t>
            </a:r>
          </a:p>
        </p:txBody>
      </p:sp>
    </p:spTree>
    <p:extLst>
      <p:ext uri="{BB962C8B-B14F-4D97-AF65-F5344CB8AC3E}">
        <p14:creationId xmlns:p14="http://schemas.microsoft.com/office/powerpoint/2010/main" val="286849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8178-51F3-4074-87C5-159B2D489931}"/>
              </a:ext>
            </a:extLst>
          </p:cNvPr>
          <p:cNvSpPr>
            <a:spLocks noGrp="1"/>
          </p:cNvSpPr>
          <p:nvPr>
            <p:ph type="title"/>
          </p:nvPr>
        </p:nvSpPr>
        <p:spPr>
          <a:xfrm>
            <a:off x="590550" y="365126"/>
            <a:ext cx="10763250" cy="825500"/>
          </a:xfrm>
        </p:spPr>
        <p:txBody>
          <a:bodyPr>
            <a:normAutofit/>
          </a:bodyPr>
          <a:lstStyle/>
          <a:p>
            <a:r>
              <a:rPr lang="en-US" sz="3600" b="1" dirty="0">
                <a:latin typeface="Times New Roman" panose="02020603050405020304" pitchFamily="18" charset="0"/>
                <a:cs typeface="Times New Roman" panose="02020603050405020304" pitchFamily="18" charset="0"/>
              </a:rPr>
              <a:t>Types Of Perspective Projections </a:t>
            </a:r>
          </a:p>
        </p:txBody>
      </p:sp>
      <p:sp>
        <p:nvSpPr>
          <p:cNvPr id="3" name="Content Placeholder 2">
            <a:extLst>
              <a:ext uri="{FF2B5EF4-FFF2-40B4-BE49-F238E27FC236}">
                <a16:creationId xmlns:a16="http://schemas.microsoft.com/office/drawing/2014/main" id="{C3E8607B-07B2-4C02-A98F-BF35C6653B72}"/>
              </a:ext>
            </a:extLst>
          </p:cNvPr>
          <p:cNvSpPr>
            <a:spLocks noGrp="1"/>
          </p:cNvSpPr>
          <p:nvPr>
            <p:ph idx="1"/>
          </p:nvPr>
        </p:nvSpPr>
        <p:spPr>
          <a:xfrm>
            <a:off x="590550" y="1314450"/>
            <a:ext cx="10763250" cy="517842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There are 3 types of perspective projections.</a:t>
            </a:r>
          </a:p>
          <a:p>
            <a:pPr marL="0" indent="0" algn="l" fontAlgn="base">
              <a:buNone/>
            </a:pPr>
            <a:r>
              <a:rPr lang="en-US" sz="2000" b="1" dirty="0">
                <a:latin typeface="Times New Roman" panose="02020603050405020304" pitchFamily="18" charset="0"/>
                <a:cs typeface="Times New Roman" panose="02020603050405020304" pitchFamily="18" charset="0"/>
              </a:rPr>
              <a:t>1.One point perspective projection : </a:t>
            </a:r>
            <a:r>
              <a:rPr lang="en-US" sz="1800" b="0" i="0" dirty="0">
                <a:effectLst/>
                <a:latin typeface="Times New Roman" panose="02020603050405020304" pitchFamily="18" charset="0"/>
                <a:cs typeface="Times New Roman" panose="02020603050405020304" pitchFamily="18" charset="0"/>
              </a:rPr>
              <a:t>A One Point perspective contains only one vanishing point on the horizon line. It is easy to draw.</a:t>
            </a:r>
          </a:p>
          <a:p>
            <a:pPr marL="0" indent="0" algn="l" fontAlgn="base">
              <a:buNone/>
            </a:pPr>
            <a:r>
              <a:rPr lang="en-US" sz="1800" b="0" i="0" dirty="0">
                <a:effectLst/>
                <a:latin typeface="Times New Roman" panose="02020603050405020304" pitchFamily="18" charset="0"/>
                <a:cs typeface="Times New Roman" panose="02020603050405020304" pitchFamily="18" charset="0"/>
              </a:rPr>
              <a:t>Use of One Point– The One Point projection is mostly used to draw the images of roads, railway tracks, and buildings.</a:t>
            </a:r>
          </a:p>
          <a:p>
            <a:pPr marL="0" indent="0" algn="l" fontAlgn="base">
              <a:buNone/>
            </a:pPr>
            <a:r>
              <a:rPr lang="en-US" sz="2000" b="1" dirty="0">
                <a:latin typeface="Times New Roman" panose="02020603050405020304" pitchFamily="18" charset="0"/>
                <a:cs typeface="Times New Roman" panose="02020603050405020304" pitchFamily="18" charset="0"/>
              </a:rPr>
              <a:t>2.Two point perspective projection </a:t>
            </a:r>
            <a:r>
              <a:rPr lang="en-US" sz="2000" dirty="0">
                <a:latin typeface="Times New Roman" panose="02020603050405020304" pitchFamily="18" charset="0"/>
                <a:cs typeface="Times New Roman" panose="02020603050405020304" pitchFamily="18" charset="0"/>
              </a:rPr>
              <a:t>gives better impression of depth. It is also called “Angular Perspective.” A Two Point perspective contains two vanishing points on the line.</a:t>
            </a:r>
          </a:p>
          <a:p>
            <a:pPr marL="0" indent="0" algn="l" fontAlgn="base">
              <a:buNone/>
            </a:pPr>
            <a:r>
              <a:rPr lang="en-US" sz="2000" dirty="0">
                <a:latin typeface="Times New Roman" panose="02020603050405020304" pitchFamily="18" charset="0"/>
                <a:cs typeface="Times New Roman" panose="02020603050405020304" pitchFamily="18" charset="0"/>
              </a:rPr>
              <a:t>Use of Two Point– The main use of Two Point projection is to draw the two corner roads.</a:t>
            </a:r>
          </a:p>
          <a:p>
            <a:pPr marL="0" indent="0" algn="l" fontAlgn="base">
              <a:buNone/>
            </a:pPr>
            <a:r>
              <a:rPr lang="en-US" sz="2000" b="1" dirty="0">
                <a:latin typeface="Times New Roman" panose="02020603050405020304" pitchFamily="18" charset="0"/>
                <a:cs typeface="Times New Roman" panose="02020603050405020304" pitchFamily="18" charset="0"/>
              </a:rPr>
              <a:t>3. Three-Point perspective projection  </a:t>
            </a:r>
            <a:r>
              <a:rPr lang="en-US" sz="2000" dirty="0">
                <a:latin typeface="Times New Roman" panose="02020603050405020304" pitchFamily="18" charset="0"/>
                <a:cs typeface="Times New Roman" panose="02020603050405020304" pitchFamily="18" charset="0"/>
              </a:rPr>
              <a:t>– The Three-Point Perspective contains three vanishing points. Two points lie on the horizon line, and one above or below the line.It is very difficult to draw. When we see an object from above, than the third point is below the ground. If we see an object from the below, than the third point is in the space above.</a:t>
            </a:r>
          </a:p>
          <a:p>
            <a:pPr marL="0" indent="0">
              <a:buNone/>
            </a:pPr>
            <a:r>
              <a:rPr lang="en-US" sz="2000" dirty="0">
                <a:latin typeface="Times New Roman" panose="02020603050405020304" pitchFamily="18" charset="0"/>
                <a:cs typeface="Times New Roman" panose="02020603050405020304" pitchFamily="18" charset="0"/>
              </a:rPr>
              <a:t>Use of Three-Point: It is mainly used in skyscraping.</a:t>
            </a:r>
          </a:p>
          <a:p>
            <a:endParaRPr lang="en-US" dirty="0"/>
          </a:p>
        </p:txBody>
      </p:sp>
    </p:spTree>
    <p:extLst>
      <p:ext uri="{BB962C8B-B14F-4D97-AF65-F5344CB8AC3E}">
        <p14:creationId xmlns:p14="http://schemas.microsoft.com/office/powerpoint/2010/main" val="4057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2B95DE-1A57-437F-A9E0-F0CAC12F9C92}"/>
              </a:ext>
            </a:extLst>
          </p:cNvPr>
          <p:cNvPicPr>
            <a:picLocks noChangeAspect="1"/>
          </p:cNvPicPr>
          <p:nvPr/>
        </p:nvPicPr>
        <p:blipFill>
          <a:blip r:embed="rId2"/>
          <a:stretch>
            <a:fillRect/>
          </a:stretch>
        </p:blipFill>
        <p:spPr>
          <a:xfrm>
            <a:off x="413310" y="1619250"/>
            <a:ext cx="3439552" cy="3362325"/>
          </a:xfrm>
          <a:prstGeom prst="rect">
            <a:avLst/>
          </a:prstGeom>
        </p:spPr>
      </p:pic>
      <p:pic>
        <p:nvPicPr>
          <p:cNvPr id="7" name="Picture 6">
            <a:extLst>
              <a:ext uri="{FF2B5EF4-FFF2-40B4-BE49-F238E27FC236}">
                <a16:creationId xmlns:a16="http://schemas.microsoft.com/office/drawing/2014/main" id="{B47BA305-3020-46D5-980B-BDD1BE42E521}"/>
              </a:ext>
            </a:extLst>
          </p:cNvPr>
          <p:cNvPicPr>
            <a:picLocks noChangeAspect="1"/>
          </p:cNvPicPr>
          <p:nvPr/>
        </p:nvPicPr>
        <p:blipFill>
          <a:blip r:embed="rId3"/>
          <a:stretch>
            <a:fillRect/>
          </a:stretch>
        </p:blipFill>
        <p:spPr>
          <a:xfrm>
            <a:off x="4002309" y="1185862"/>
            <a:ext cx="4374931" cy="4229100"/>
          </a:xfrm>
          <a:prstGeom prst="rect">
            <a:avLst/>
          </a:prstGeom>
        </p:spPr>
      </p:pic>
      <p:pic>
        <p:nvPicPr>
          <p:cNvPr id="9" name="Picture 8">
            <a:extLst>
              <a:ext uri="{FF2B5EF4-FFF2-40B4-BE49-F238E27FC236}">
                <a16:creationId xmlns:a16="http://schemas.microsoft.com/office/drawing/2014/main" id="{305E3378-F4F7-42E6-BA8C-E083EA1FEE30}"/>
              </a:ext>
            </a:extLst>
          </p:cNvPr>
          <p:cNvPicPr>
            <a:picLocks noChangeAspect="1"/>
          </p:cNvPicPr>
          <p:nvPr/>
        </p:nvPicPr>
        <p:blipFill>
          <a:blip r:embed="rId4"/>
          <a:stretch>
            <a:fillRect/>
          </a:stretch>
        </p:blipFill>
        <p:spPr>
          <a:xfrm>
            <a:off x="8377240" y="933450"/>
            <a:ext cx="3282917" cy="4552950"/>
          </a:xfrm>
          <a:prstGeom prst="rect">
            <a:avLst/>
          </a:prstGeom>
        </p:spPr>
      </p:pic>
    </p:spTree>
    <p:extLst>
      <p:ext uri="{BB962C8B-B14F-4D97-AF65-F5344CB8AC3E}">
        <p14:creationId xmlns:p14="http://schemas.microsoft.com/office/powerpoint/2010/main" val="63848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155B-8727-48D3-AF18-DFCE615912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SYLLABUS</a:t>
            </a:r>
          </a:p>
        </p:txBody>
      </p:sp>
      <p:sp>
        <p:nvSpPr>
          <p:cNvPr id="3" name="Content Placeholder 2">
            <a:extLst>
              <a:ext uri="{FF2B5EF4-FFF2-40B4-BE49-F238E27FC236}">
                <a16:creationId xmlns:a16="http://schemas.microsoft.com/office/drawing/2014/main" id="{9FAE3EB8-BD8A-4E8E-AC35-5351AE032073}"/>
              </a:ext>
            </a:extLst>
          </p:cNvPr>
          <p:cNvSpPr>
            <a:spLocks noGrp="1"/>
          </p:cNvSpPr>
          <p:nvPr>
            <p:ph idx="1"/>
          </p:nvPr>
        </p:nvSpPr>
        <p:spPr>
          <a:xfrm>
            <a:off x="838200" y="1690688"/>
            <a:ext cx="10515600" cy="4881562"/>
          </a:xfrm>
        </p:spPr>
        <p:txBody>
          <a:bodyPr>
            <a:normAutofit/>
          </a:bodyPr>
          <a:lstStyle/>
          <a:p>
            <a:r>
              <a:rPr lang="en-US" dirty="0">
                <a:latin typeface="Times New Roman" panose="02020603050405020304" pitchFamily="18" charset="0"/>
                <a:cs typeface="Times New Roman" panose="02020603050405020304" pitchFamily="18" charset="0"/>
              </a:rPr>
              <a:t>Clipping Algorithms:  Sutherland-Cohen line Clipping Algorithm,</a:t>
            </a:r>
          </a:p>
          <a:p>
            <a:r>
              <a:rPr lang="en-US" dirty="0">
                <a:latin typeface="Times New Roman" panose="02020603050405020304" pitchFamily="18" charset="0"/>
                <a:cs typeface="Times New Roman" panose="02020603050405020304" pitchFamily="18" charset="0"/>
              </a:rPr>
              <a:t>Bezier Curves, </a:t>
            </a:r>
          </a:p>
          <a:p>
            <a:r>
              <a:rPr lang="en-US" dirty="0">
                <a:latin typeface="Times New Roman" panose="02020603050405020304" pitchFamily="18" charset="0"/>
                <a:cs typeface="Times New Roman" panose="02020603050405020304" pitchFamily="18" charset="0"/>
              </a:rPr>
              <a:t>B-Spline Curves. </a:t>
            </a:r>
          </a:p>
          <a:p>
            <a:r>
              <a:rPr lang="en-US" dirty="0">
                <a:latin typeface="Times New Roman" panose="02020603050405020304" pitchFamily="18" charset="0"/>
                <a:cs typeface="Times New Roman" panose="02020603050405020304" pitchFamily="18" charset="0"/>
              </a:rPr>
              <a:t>Parallel projection, </a:t>
            </a:r>
          </a:p>
          <a:p>
            <a:r>
              <a:rPr lang="en-US" dirty="0">
                <a:latin typeface="Times New Roman" panose="02020603050405020304" pitchFamily="18" charset="0"/>
                <a:cs typeface="Times New Roman" panose="02020603050405020304" pitchFamily="18" charset="0"/>
              </a:rPr>
              <a:t>Perspective Projection, </a:t>
            </a:r>
          </a:p>
          <a:p>
            <a:r>
              <a:rPr lang="en-US" dirty="0">
                <a:latin typeface="Times New Roman" panose="02020603050405020304" pitchFamily="18" charset="0"/>
                <a:cs typeface="Times New Roman" panose="02020603050405020304" pitchFamily="18" charset="0"/>
              </a:rPr>
              <a:t>Illumination Model for diffused Reflection, </a:t>
            </a:r>
          </a:p>
          <a:p>
            <a:r>
              <a:rPr lang="en-US" dirty="0">
                <a:latin typeface="Times New Roman" panose="02020603050405020304" pitchFamily="18" charset="0"/>
                <a:cs typeface="Times New Roman" panose="02020603050405020304" pitchFamily="18" charset="0"/>
              </a:rPr>
              <a:t>Ambient light, </a:t>
            </a:r>
          </a:p>
          <a:p>
            <a:r>
              <a:rPr lang="en-US" dirty="0">
                <a:latin typeface="Times New Roman" panose="02020603050405020304" pitchFamily="18" charset="0"/>
                <a:cs typeface="Times New Roman" panose="02020603050405020304" pitchFamily="18" charset="0"/>
              </a:rPr>
              <a:t>Specular Reflection Model, </a:t>
            </a:r>
          </a:p>
          <a:p>
            <a:r>
              <a:rPr lang="en-US" dirty="0">
                <a:latin typeface="Times New Roman" panose="02020603050405020304" pitchFamily="18" charset="0"/>
                <a:cs typeface="Times New Roman" panose="02020603050405020304" pitchFamily="18" charset="0"/>
              </a:rPr>
              <a:t>Reflection Vector.</a:t>
            </a:r>
          </a:p>
          <a:p>
            <a:endParaRPr lang="en-US" dirty="0"/>
          </a:p>
        </p:txBody>
      </p:sp>
    </p:spTree>
    <p:extLst>
      <p:ext uri="{BB962C8B-B14F-4D97-AF65-F5344CB8AC3E}">
        <p14:creationId xmlns:p14="http://schemas.microsoft.com/office/powerpoint/2010/main" val="339202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ECF6-32E3-4C2E-85C3-D68C288148F1}"/>
              </a:ext>
            </a:extLst>
          </p:cNvPr>
          <p:cNvSpPr>
            <a:spLocks noGrp="1"/>
          </p:cNvSpPr>
          <p:nvPr>
            <p:ph type="title"/>
          </p:nvPr>
        </p:nvSpPr>
        <p:spPr>
          <a:xfrm>
            <a:off x="942975" y="2422525"/>
            <a:ext cx="10515600" cy="1325563"/>
          </a:xfrm>
        </p:spPr>
        <p:txBody>
          <a:bodyPr/>
          <a:lstStyle/>
          <a:p>
            <a:r>
              <a:rPr lang="en-US" b="1" dirty="0">
                <a:latin typeface="Times New Roman" panose="02020603050405020304" pitchFamily="18" charset="0"/>
                <a:cs typeface="Times New Roman" panose="02020603050405020304" pitchFamily="18" charset="0"/>
              </a:rPr>
              <a:t>PARALLEL PROJECTION</a:t>
            </a:r>
          </a:p>
        </p:txBody>
      </p:sp>
    </p:spTree>
    <p:extLst>
      <p:ext uri="{BB962C8B-B14F-4D97-AF65-F5344CB8AC3E}">
        <p14:creationId xmlns:p14="http://schemas.microsoft.com/office/powerpoint/2010/main" val="32085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8FE997-4562-4AA1-A33C-2B9CB086A1D0}"/>
              </a:ext>
            </a:extLst>
          </p:cNvPr>
          <p:cNvSpPr>
            <a:spLocks noGrp="1"/>
          </p:cNvSpPr>
          <p:nvPr>
            <p:ph idx="1"/>
          </p:nvPr>
        </p:nvSpPr>
        <p:spPr>
          <a:xfrm>
            <a:off x="323850" y="352425"/>
            <a:ext cx="11563350" cy="6248400"/>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parallel projection (or axonometric projection) is a </a:t>
            </a:r>
            <a:r>
              <a:rPr lang="en-US" sz="2400" b="1" dirty="0">
                <a:latin typeface="Times New Roman" panose="02020603050405020304" pitchFamily="18" charset="0"/>
                <a:cs typeface="Times New Roman" panose="02020603050405020304" pitchFamily="18" charset="0"/>
              </a:rPr>
              <a:t>projection of an object in three-dimensional space onto a fixed plane, known as the projection plane or image plane, where the rays, known as lines of sight or projection lines, are parallel to each other.</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Parallel projection </a:t>
            </a:r>
            <a:r>
              <a:rPr lang="en-US" sz="2400" b="1" dirty="0">
                <a:latin typeface="Times New Roman" panose="02020603050405020304" pitchFamily="18" charset="0"/>
                <a:cs typeface="Times New Roman" panose="02020603050405020304" pitchFamily="18" charset="0"/>
              </a:rPr>
              <a:t>discards z-coordinate </a:t>
            </a:r>
            <a:r>
              <a:rPr lang="en-US" sz="2400" dirty="0">
                <a:latin typeface="Times New Roman" panose="02020603050405020304" pitchFamily="18" charset="0"/>
                <a:cs typeface="Times New Roman" panose="02020603050405020304" pitchFamily="18" charset="0"/>
              </a:rPr>
              <a:t>and parallel lines from each vertex on the object are extended until they intersect the view plane.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parallel projection, we </a:t>
            </a:r>
            <a:r>
              <a:rPr lang="en-US" sz="2400" b="1" dirty="0">
                <a:latin typeface="Times New Roman" panose="02020603050405020304" pitchFamily="18" charset="0"/>
                <a:cs typeface="Times New Roman" panose="02020603050405020304" pitchFamily="18" charset="0"/>
              </a:rPr>
              <a:t>specify a direction of projection instead of center of projection</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parallel projection, the </a:t>
            </a:r>
            <a:r>
              <a:rPr lang="en-US" sz="2400" b="1" dirty="0">
                <a:latin typeface="Times New Roman" panose="02020603050405020304" pitchFamily="18" charset="0"/>
                <a:cs typeface="Times New Roman" panose="02020603050405020304" pitchFamily="18" charset="0"/>
              </a:rPr>
              <a:t>distance from the center of projection to project plane is infinite</a:t>
            </a:r>
            <a:r>
              <a:rPr lang="en-US"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type of projection, we connect the projected vertices by line segments which correspond to connections on the original object.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Parallel projections are </a:t>
            </a:r>
            <a:r>
              <a:rPr lang="en-US" sz="2400" b="1" dirty="0">
                <a:latin typeface="Times New Roman" panose="02020603050405020304" pitchFamily="18" charset="0"/>
                <a:cs typeface="Times New Roman" panose="02020603050405020304" pitchFamily="18" charset="0"/>
              </a:rPr>
              <a:t>less realistic, but they are good for exact measurements</a:t>
            </a:r>
            <a:r>
              <a:rPr lang="en-US"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type of projections, </a:t>
            </a:r>
            <a:r>
              <a:rPr lang="en-US" sz="2400" b="1" dirty="0">
                <a:latin typeface="Times New Roman" panose="02020603050405020304" pitchFamily="18" charset="0"/>
                <a:cs typeface="Times New Roman" panose="02020603050405020304" pitchFamily="18" charset="0"/>
              </a:rPr>
              <a:t>parallel lines remain parallel and angles are not preserved.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29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BDF8-DEA1-4CA3-A9A4-6ADFCD3E0692}"/>
              </a:ext>
            </a:extLst>
          </p:cNvPr>
          <p:cNvSpPr>
            <a:spLocks noGrp="1"/>
          </p:cNvSpPr>
          <p:nvPr>
            <p:ph type="title"/>
          </p:nvPr>
        </p:nvSpPr>
        <p:spPr>
          <a:xfrm>
            <a:off x="838200" y="365126"/>
            <a:ext cx="10515600" cy="749300"/>
          </a:xfrm>
        </p:spPr>
        <p:txBody>
          <a:bodyPr>
            <a:normAutofit/>
          </a:bodyPr>
          <a:lstStyle/>
          <a:p>
            <a:r>
              <a:rPr lang="en-US" sz="3600" b="1" dirty="0">
                <a:latin typeface="Times New Roman" panose="02020603050405020304" pitchFamily="18" charset="0"/>
                <a:cs typeface="Times New Roman" panose="02020603050405020304" pitchFamily="18" charset="0"/>
              </a:rPr>
              <a:t>TYPES OF PARALLEL PROJECTION</a:t>
            </a:r>
          </a:p>
        </p:txBody>
      </p:sp>
      <p:graphicFrame>
        <p:nvGraphicFramePr>
          <p:cNvPr id="4" name="Content Placeholder 3">
            <a:extLst>
              <a:ext uri="{FF2B5EF4-FFF2-40B4-BE49-F238E27FC236}">
                <a16:creationId xmlns:a16="http://schemas.microsoft.com/office/drawing/2014/main" id="{E5D8274C-4146-49E4-AF9E-5EA883183B96}"/>
              </a:ext>
            </a:extLst>
          </p:cNvPr>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173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A5B3-A710-4326-AC18-8D5225C8BB3D}"/>
              </a:ext>
            </a:extLst>
          </p:cNvPr>
          <p:cNvSpPr>
            <a:spLocks noGrp="1"/>
          </p:cNvSpPr>
          <p:nvPr>
            <p:ph type="title"/>
          </p:nvPr>
        </p:nvSpPr>
        <p:spPr>
          <a:xfrm>
            <a:off x="838200" y="365126"/>
            <a:ext cx="10515600" cy="558800"/>
          </a:xfrm>
        </p:spPr>
        <p:txBody>
          <a:bodyPr>
            <a:normAutofit fontScale="90000"/>
          </a:bodyPr>
          <a:lstStyle/>
          <a:p>
            <a:r>
              <a:rPr lang="en-US" sz="3600" b="1" dirty="0">
                <a:latin typeface="Times New Roman" panose="02020603050405020304" pitchFamily="18" charset="0"/>
                <a:cs typeface="Times New Roman" panose="02020603050405020304" pitchFamily="18" charset="0"/>
              </a:rPr>
              <a:t>ORTHOGRAPHIC PROJECTION</a:t>
            </a:r>
          </a:p>
        </p:txBody>
      </p:sp>
      <p:sp>
        <p:nvSpPr>
          <p:cNvPr id="3" name="Content Placeholder 2">
            <a:extLst>
              <a:ext uri="{FF2B5EF4-FFF2-40B4-BE49-F238E27FC236}">
                <a16:creationId xmlns:a16="http://schemas.microsoft.com/office/drawing/2014/main" id="{9C6317C2-1A47-4432-BD1F-88B149FE9B11}"/>
              </a:ext>
            </a:extLst>
          </p:cNvPr>
          <p:cNvSpPr>
            <a:spLocks noGrp="1"/>
          </p:cNvSpPr>
          <p:nvPr>
            <p:ph idx="1"/>
          </p:nvPr>
        </p:nvSpPr>
        <p:spPr>
          <a:xfrm>
            <a:off x="838200" y="1085850"/>
            <a:ext cx="10515600" cy="5091113"/>
          </a:xfrm>
        </p:spPr>
        <p:txBody>
          <a:bodyPr/>
          <a:lstStyle/>
          <a:p>
            <a:r>
              <a:rPr lang="en-US" dirty="0"/>
              <a:t>It occurs when the direction of projection is perpendicular in which the direction of projection isn’t parallel to any of the three principal axes.</a:t>
            </a:r>
          </a:p>
          <a:p>
            <a:pPr marL="0" indent="0">
              <a:buNone/>
            </a:pPr>
            <a:endParaRPr lang="en-US" dirty="0"/>
          </a:p>
        </p:txBody>
      </p:sp>
      <p:pic>
        <p:nvPicPr>
          <p:cNvPr id="5" name="Picture 4">
            <a:extLst>
              <a:ext uri="{FF2B5EF4-FFF2-40B4-BE49-F238E27FC236}">
                <a16:creationId xmlns:a16="http://schemas.microsoft.com/office/drawing/2014/main" id="{CD0BD070-5BC7-49A2-AA90-7B52F8F21ADA}"/>
              </a:ext>
            </a:extLst>
          </p:cNvPr>
          <p:cNvPicPr>
            <a:picLocks noChangeAspect="1"/>
          </p:cNvPicPr>
          <p:nvPr/>
        </p:nvPicPr>
        <p:blipFill>
          <a:blip r:embed="rId2"/>
          <a:stretch>
            <a:fillRect/>
          </a:stretch>
        </p:blipFill>
        <p:spPr>
          <a:xfrm>
            <a:off x="2795587" y="2752725"/>
            <a:ext cx="6181725" cy="3019425"/>
          </a:xfrm>
          <a:prstGeom prst="rect">
            <a:avLst/>
          </a:prstGeom>
        </p:spPr>
      </p:pic>
    </p:spTree>
    <p:extLst>
      <p:ext uri="{BB962C8B-B14F-4D97-AF65-F5344CB8AC3E}">
        <p14:creationId xmlns:p14="http://schemas.microsoft.com/office/powerpoint/2010/main" val="1076375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DDD4-3EBA-4533-8AEC-42D063376BB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Multiview Orthographic Projection</a:t>
            </a:r>
          </a:p>
        </p:txBody>
      </p:sp>
      <p:sp>
        <p:nvSpPr>
          <p:cNvPr id="3" name="Content Placeholder 2">
            <a:extLst>
              <a:ext uri="{FF2B5EF4-FFF2-40B4-BE49-F238E27FC236}">
                <a16:creationId xmlns:a16="http://schemas.microsoft.com/office/drawing/2014/main" id="{8866B01F-A0A8-4E5C-B1E3-B521455A18DA}"/>
              </a:ext>
            </a:extLst>
          </p:cNvPr>
          <p:cNvSpPr>
            <a:spLocks noGrp="1"/>
          </p:cNvSpPr>
          <p:nvPr>
            <p:ph idx="1"/>
          </p:nvPr>
        </p:nvSpPr>
        <p:spPr/>
        <p:txBody>
          <a:bodyPr/>
          <a:lstStyle/>
          <a:p>
            <a:r>
              <a:rPr lang="en-US" dirty="0"/>
              <a:t>In Multiview Orthographic Projection, we can represent the two-dimensional Orthographic image into a three-dimensional object. The Multiview Orthographic Projection Includes-</a:t>
            </a:r>
          </a:p>
          <a:p>
            <a:r>
              <a:rPr lang="en-US" dirty="0"/>
              <a:t>Front View</a:t>
            </a:r>
          </a:p>
          <a:p>
            <a:r>
              <a:rPr lang="en-US" dirty="0"/>
              <a:t>Top View</a:t>
            </a:r>
          </a:p>
          <a:p>
            <a:r>
              <a:rPr lang="en-US" dirty="0"/>
              <a:t>Side View</a:t>
            </a:r>
          </a:p>
        </p:txBody>
      </p:sp>
      <p:pic>
        <p:nvPicPr>
          <p:cNvPr id="5" name="Picture 4">
            <a:extLst>
              <a:ext uri="{FF2B5EF4-FFF2-40B4-BE49-F238E27FC236}">
                <a16:creationId xmlns:a16="http://schemas.microsoft.com/office/drawing/2014/main" id="{8DE05F8F-D2DB-4E37-B586-E426AD7197E8}"/>
              </a:ext>
            </a:extLst>
          </p:cNvPr>
          <p:cNvPicPr>
            <a:picLocks noChangeAspect="1"/>
          </p:cNvPicPr>
          <p:nvPr/>
        </p:nvPicPr>
        <p:blipFill>
          <a:blip r:embed="rId2"/>
          <a:stretch>
            <a:fillRect/>
          </a:stretch>
        </p:blipFill>
        <p:spPr>
          <a:xfrm>
            <a:off x="4705121" y="3376613"/>
            <a:ext cx="3629254" cy="2800350"/>
          </a:xfrm>
          <a:prstGeom prst="rect">
            <a:avLst/>
          </a:prstGeom>
        </p:spPr>
      </p:pic>
    </p:spTree>
    <p:extLst>
      <p:ext uri="{BB962C8B-B14F-4D97-AF65-F5344CB8AC3E}">
        <p14:creationId xmlns:p14="http://schemas.microsoft.com/office/powerpoint/2010/main" val="357293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DB01-DB25-4801-9AEB-566973DB02D5}"/>
              </a:ext>
            </a:extLst>
          </p:cNvPr>
          <p:cNvSpPr>
            <a:spLocks noGrp="1"/>
          </p:cNvSpPr>
          <p:nvPr>
            <p:ph type="title"/>
          </p:nvPr>
        </p:nvSpPr>
        <p:spPr>
          <a:xfrm>
            <a:off x="771525" y="152400"/>
            <a:ext cx="10515600" cy="835025"/>
          </a:xfrm>
        </p:spPr>
        <p:txBody>
          <a:bodyPr>
            <a:normAutofit/>
          </a:bodyPr>
          <a:lstStyle/>
          <a:p>
            <a:r>
              <a:rPr lang="en-US" sz="3200" b="1" dirty="0">
                <a:latin typeface="Times New Roman" panose="02020603050405020304" pitchFamily="18" charset="0"/>
                <a:cs typeface="Times New Roman" panose="02020603050405020304" pitchFamily="18" charset="0"/>
              </a:rPr>
              <a:t>Axonometric Orthographic Projection </a:t>
            </a:r>
          </a:p>
        </p:txBody>
      </p:sp>
      <p:sp>
        <p:nvSpPr>
          <p:cNvPr id="3" name="Content Placeholder 2">
            <a:extLst>
              <a:ext uri="{FF2B5EF4-FFF2-40B4-BE49-F238E27FC236}">
                <a16:creationId xmlns:a16="http://schemas.microsoft.com/office/drawing/2014/main" id="{509F41B1-63C9-4843-AEE8-3BCE34D50FC4}"/>
              </a:ext>
            </a:extLst>
          </p:cNvPr>
          <p:cNvSpPr>
            <a:spLocks noGrp="1"/>
          </p:cNvSpPr>
          <p:nvPr>
            <p:ph idx="1"/>
          </p:nvPr>
        </p:nvSpPr>
        <p:spPr>
          <a:xfrm>
            <a:off x="838200" y="987425"/>
            <a:ext cx="10515600" cy="5718175"/>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Axonometric Orthographic Projection is used </a:t>
            </a:r>
            <a:r>
              <a:rPr lang="en-US" sz="2000" b="1" dirty="0">
                <a:latin typeface="Times New Roman" panose="02020603050405020304" pitchFamily="18" charset="0"/>
                <a:cs typeface="Times New Roman" panose="02020603050405020304" pitchFamily="18" charset="0"/>
              </a:rPr>
              <a:t>to construct the pictorial representation of an object</a:t>
            </a:r>
            <a:r>
              <a:rPr lang="en-US" sz="2000" dirty="0">
                <a:latin typeface="Times New Roman" panose="02020603050405020304" pitchFamily="18" charset="0"/>
                <a:cs typeface="Times New Roman" panose="02020603050405020304" pitchFamily="18" charset="0"/>
              </a:rPr>
              <a:t>. The sight lines are perpendicular to the projection plane.</a:t>
            </a:r>
          </a:p>
          <a:p>
            <a:pPr marL="0" indent="0" algn="just">
              <a:buNone/>
            </a:pPr>
            <a:r>
              <a:rPr lang="en-US" sz="1800" dirty="0">
                <a:latin typeface="Times New Roman" panose="02020603050405020304" pitchFamily="18" charset="0"/>
                <a:cs typeface="Times New Roman" panose="02020603050405020304" pitchFamily="18" charset="0"/>
              </a:rPr>
              <a:t>1. </a:t>
            </a:r>
            <a:r>
              <a:rPr lang="en-US" sz="1800" b="1" dirty="0">
                <a:latin typeface="Times New Roman" panose="02020603050405020304" pitchFamily="18" charset="0"/>
                <a:cs typeface="Times New Roman" panose="02020603050405020304" pitchFamily="18" charset="0"/>
              </a:rPr>
              <a:t>Isometric</a:t>
            </a:r>
            <a:r>
              <a:rPr lang="en-US" sz="1800" dirty="0">
                <a:latin typeface="Times New Roman" panose="02020603050405020304" pitchFamily="18" charset="0"/>
                <a:cs typeface="Times New Roman" panose="02020603050405020304" pitchFamily="18" charset="0"/>
              </a:rPr>
              <a:t>: In Isometric, we can represent the three-dimensional objects into two-dimensional drawings visually. The Angle between the two co-ordinate is 120 degrees.</a:t>
            </a:r>
          </a:p>
          <a:p>
            <a:pPr marL="0" indent="0" algn="just">
              <a:buNone/>
            </a:pPr>
            <a:r>
              <a:rPr lang="en-US" sz="1800" dirty="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cs typeface="Times New Roman" panose="02020603050405020304" pitchFamily="18" charset="0"/>
              </a:rPr>
              <a:t>Dimetric:</a:t>
            </a:r>
            <a:r>
              <a:rPr lang="en-US" sz="1800" dirty="0">
                <a:latin typeface="Times New Roman" panose="02020603050405020304" pitchFamily="18" charset="0"/>
                <a:cs typeface="Times New Roman" panose="02020603050405020304" pitchFamily="18" charset="0"/>
              </a:rPr>
              <a:t> In Dimetric Projection, the view direction of the two axes are equal, and the direction of the third axis is defined individually.</a:t>
            </a:r>
          </a:p>
          <a:p>
            <a:pPr marL="0" indent="0" algn="just">
              <a:buNone/>
            </a:pPr>
            <a:r>
              <a:rPr lang="en-US" sz="1800" dirty="0">
                <a:latin typeface="Times New Roman" panose="02020603050405020304" pitchFamily="18" charset="0"/>
                <a:cs typeface="Times New Roman" panose="02020603050405020304" pitchFamily="18" charset="0"/>
              </a:rPr>
              <a:t>3. </a:t>
            </a:r>
            <a:r>
              <a:rPr lang="en-US" sz="1800" b="1" dirty="0">
                <a:latin typeface="Times New Roman" panose="02020603050405020304" pitchFamily="18" charset="0"/>
                <a:cs typeface="Times New Roman" panose="02020603050405020304" pitchFamily="18" charset="0"/>
              </a:rPr>
              <a:t>Trimetric: </a:t>
            </a:r>
            <a:r>
              <a:rPr lang="en-US" sz="1800" dirty="0">
                <a:latin typeface="Times New Roman" panose="02020603050405020304" pitchFamily="18" charset="0"/>
                <a:cs typeface="Times New Roman" panose="02020603050405020304" pitchFamily="18" charset="0"/>
              </a:rPr>
              <a:t>In the Trimetric Projection, the view direction of all three axes is unequal. The scale of all three angles is defined individually.</a:t>
            </a: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190E9C-01F6-4120-B511-7D57CE502DBD}"/>
              </a:ext>
            </a:extLst>
          </p:cNvPr>
          <p:cNvPicPr>
            <a:picLocks noChangeAspect="1"/>
          </p:cNvPicPr>
          <p:nvPr/>
        </p:nvPicPr>
        <p:blipFill>
          <a:blip r:embed="rId2"/>
          <a:stretch>
            <a:fillRect/>
          </a:stretch>
        </p:blipFill>
        <p:spPr>
          <a:xfrm>
            <a:off x="1690254" y="3667125"/>
            <a:ext cx="2424546" cy="2438400"/>
          </a:xfrm>
          <a:prstGeom prst="rect">
            <a:avLst/>
          </a:prstGeom>
        </p:spPr>
      </p:pic>
      <p:pic>
        <p:nvPicPr>
          <p:cNvPr id="5" name="Picture 4">
            <a:extLst>
              <a:ext uri="{FF2B5EF4-FFF2-40B4-BE49-F238E27FC236}">
                <a16:creationId xmlns:a16="http://schemas.microsoft.com/office/drawing/2014/main" id="{A361A82C-4FEB-4D9B-91BD-59FE829A5C2A}"/>
              </a:ext>
            </a:extLst>
          </p:cNvPr>
          <p:cNvPicPr>
            <a:picLocks noChangeAspect="1"/>
          </p:cNvPicPr>
          <p:nvPr/>
        </p:nvPicPr>
        <p:blipFill>
          <a:blip r:embed="rId3"/>
          <a:stretch>
            <a:fillRect/>
          </a:stretch>
        </p:blipFill>
        <p:spPr>
          <a:xfrm>
            <a:off x="4762500" y="3667125"/>
            <a:ext cx="2390775" cy="2796228"/>
          </a:xfrm>
          <a:prstGeom prst="rect">
            <a:avLst/>
          </a:prstGeom>
        </p:spPr>
      </p:pic>
      <p:pic>
        <p:nvPicPr>
          <p:cNvPr id="6" name="Picture 5">
            <a:extLst>
              <a:ext uri="{FF2B5EF4-FFF2-40B4-BE49-F238E27FC236}">
                <a16:creationId xmlns:a16="http://schemas.microsoft.com/office/drawing/2014/main" id="{C236D716-6A35-4A63-9801-7EB35C6BCDB1}"/>
              </a:ext>
            </a:extLst>
          </p:cNvPr>
          <p:cNvPicPr>
            <a:picLocks noChangeAspect="1"/>
          </p:cNvPicPr>
          <p:nvPr/>
        </p:nvPicPr>
        <p:blipFill>
          <a:blip r:embed="rId4"/>
          <a:stretch>
            <a:fillRect/>
          </a:stretch>
        </p:blipFill>
        <p:spPr>
          <a:xfrm>
            <a:off x="8039100" y="3866578"/>
            <a:ext cx="2400299" cy="2599181"/>
          </a:xfrm>
          <a:prstGeom prst="rect">
            <a:avLst/>
          </a:prstGeom>
        </p:spPr>
      </p:pic>
      <p:sp>
        <p:nvSpPr>
          <p:cNvPr id="7" name="TextBox 6">
            <a:extLst>
              <a:ext uri="{FF2B5EF4-FFF2-40B4-BE49-F238E27FC236}">
                <a16:creationId xmlns:a16="http://schemas.microsoft.com/office/drawing/2014/main" id="{C3E025B2-CA6A-43DA-ABBA-81CA1251DFAE}"/>
              </a:ext>
            </a:extLst>
          </p:cNvPr>
          <p:cNvSpPr txBox="1"/>
          <p:nvPr/>
        </p:nvSpPr>
        <p:spPr>
          <a:xfrm>
            <a:off x="2156980" y="6094021"/>
            <a:ext cx="1900671" cy="523220"/>
          </a:xfrm>
          <a:prstGeom prst="rect">
            <a:avLst/>
          </a:prstGeom>
          <a:noFill/>
        </p:spPr>
        <p:txBody>
          <a:bodyPr wrap="square" rtlCol="0">
            <a:spAutoFit/>
          </a:bodyPr>
          <a:lstStyle/>
          <a:p>
            <a:r>
              <a:rPr lang="en-US" sz="2800" dirty="0"/>
              <a:t>Isometric</a:t>
            </a:r>
          </a:p>
        </p:txBody>
      </p:sp>
    </p:spTree>
    <p:extLst>
      <p:ext uri="{BB962C8B-B14F-4D97-AF65-F5344CB8AC3E}">
        <p14:creationId xmlns:p14="http://schemas.microsoft.com/office/powerpoint/2010/main" val="176953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D1C28-06E9-4ABC-AFA3-014B982D4A8D}"/>
              </a:ext>
            </a:extLst>
          </p:cNvPr>
          <p:cNvSpPr>
            <a:spLocks noGrp="1"/>
          </p:cNvSpPr>
          <p:nvPr>
            <p:ph type="title"/>
          </p:nvPr>
        </p:nvSpPr>
        <p:spPr>
          <a:xfrm>
            <a:off x="838200" y="365125"/>
            <a:ext cx="10515600" cy="663575"/>
          </a:xfrm>
        </p:spPr>
        <p:txBody>
          <a:bodyPr>
            <a:normAutofit/>
          </a:bodyPr>
          <a:lstStyle/>
          <a:p>
            <a:r>
              <a:rPr lang="en-US" sz="3600" b="1" dirty="0">
                <a:latin typeface="Times New Roman" panose="02020603050405020304" pitchFamily="18" charset="0"/>
                <a:cs typeface="Times New Roman" panose="02020603050405020304" pitchFamily="18" charset="0"/>
              </a:rPr>
              <a:t>OBLIQUE PROJECTION</a:t>
            </a:r>
          </a:p>
        </p:txBody>
      </p:sp>
      <p:sp>
        <p:nvSpPr>
          <p:cNvPr id="3" name="Content Placeholder 2">
            <a:extLst>
              <a:ext uri="{FF2B5EF4-FFF2-40B4-BE49-F238E27FC236}">
                <a16:creationId xmlns:a16="http://schemas.microsoft.com/office/drawing/2014/main" id="{3E0011E3-3A75-4E0F-BA0B-54171CE767DA}"/>
              </a:ext>
            </a:extLst>
          </p:cNvPr>
          <p:cNvSpPr>
            <a:spLocks noGrp="1"/>
          </p:cNvSpPr>
          <p:nvPr>
            <p:ph idx="1"/>
          </p:nvPr>
        </p:nvSpPr>
        <p:spPr>
          <a:xfrm>
            <a:off x="838200" y="1419224"/>
            <a:ext cx="10515600" cy="5229225"/>
          </a:xfrm>
        </p:spPr>
        <p:txBody>
          <a:bodyPr/>
          <a:lstStyle/>
          <a:p>
            <a:r>
              <a:rPr lang="en-US" dirty="0"/>
              <a:t>When the angle between the projectors and the plane of projection isn’t equal to 90 then the projection says oblique projection.</a:t>
            </a:r>
          </a:p>
          <a:p>
            <a:pPr marL="0" indent="0">
              <a:buNone/>
            </a:pPr>
            <a:endParaRPr lang="en-US" dirty="0"/>
          </a:p>
        </p:txBody>
      </p:sp>
      <p:pic>
        <p:nvPicPr>
          <p:cNvPr id="5" name="Picture 4">
            <a:extLst>
              <a:ext uri="{FF2B5EF4-FFF2-40B4-BE49-F238E27FC236}">
                <a16:creationId xmlns:a16="http://schemas.microsoft.com/office/drawing/2014/main" id="{CE5E6775-30B7-4BCF-97DA-2C0EE140211C}"/>
              </a:ext>
            </a:extLst>
          </p:cNvPr>
          <p:cNvPicPr>
            <a:picLocks noChangeAspect="1"/>
          </p:cNvPicPr>
          <p:nvPr/>
        </p:nvPicPr>
        <p:blipFill>
          <a:blip r:embed="rId2"/>
          <a:stretch>
            <a:fillRect/>
          </a:stretch>
        </p:blipFill>
        <p:spPr>
          <a:xfrm>
            <a:off x="3400425" y="2614449"/>
            <a:ext cx="4519612" cy="3400588"/>
          </a:xfrm>
          <a:prstGeom prst="rect">
            <a:avLst/>
          </a:prstGeom>
        </p:spPr>
      </p:pic>
    </p:spTree>
    <p:extLst>
      <p:ext uri="{BB962C8B-B14F-4D97-AF65-F5344CB8AC3E}">
        <p14:creationId xmlns:p14="http://schemas.microsoft.com/office/powerpoint/2010/main" val="3545446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922</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COMPUTER GRAPHICS &amp; MULTIMEDIA</vt:lpstr>
      <vt:lpstr>SYLLABUS</vt:lpstr>
      <vt:lpstr>PARALLEL PROJECTION</vt:lpstr>
      <vt:lpstr>PowerPoint Presentation</vt:lpstr>
      <vt:lpstr>TYPES OF PARALLEL PROJECTION</vt:lpstr>
      <vt:lpstr>ORTHOGRAPHIC PROJECTION</vt:lpstr>
      <vt:lpstr>Multiview Orthographic Projection</vt:lpstr>
      <vt:lpstr>Axonometric Orthographic Projection </vt:lpstr>
      <vt:lpstr>OBLIQUE PROJECTION</vt:lpstr>
      <vt:lpstr>CAVALIER PROJECTION</vt:lpstr>
      <vt:lpstr>CABINET PROJECTION</vt:lpstr>
      <vt:lpstr>PERSPECTIVE PROJECTION</vt:lpstr>
      <vt:lpstr>PowerPoint Presentation</vt:lpstr>
      <vt:lpstr>Characteristics of Perspective Projection</vt:lpstr>
      <vt:lpstr>Types Of Perspective Projections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&amp; MULTIMEDIA</dc:title>
  <dc:creator>Sakshi Jha</dc:creator>
  <cp:lastModifiedBy>Sakshi Jha</cp:lastModifiedBy>
  <cp:revision>1</cp:revision>
  <dcterms:created xsi:type="dcterms:W3CDTF">2021-10-14T02:03:13Z</dcterms:created>
  <dcterms:modified xsi:type="dcterms:W3CDTF">2021-10-14T02:05:30Z</dcterms:modified>
</cp:coreProperties>
</file>