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96.xml" ContentType="application/inkml+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5" r:id="rId3"/>
    <p:sldId id="266" r:id="rId4"/>
    <p:sldId id="269" r:id="rId5"/>
    <p:sldId id="267" r:id="rId6"/>
    <p:sldId id="270" r:id="rId7"/>
    <p:sldId id="271" r:id="rId8"/>
    <p:sldId id="272" r:id="rId9"/>
    <p:sldId id="273" r:id="rId10"/>
    <p:sldId id="274" r:id="rId11"/>
    <p:sldId id="275" r:id="rId12"/>
    <p:sldId id="260" r:id="rId13"/>
    <p:sldId id="261" r:id="rId14"/>
    <p:sldId id="262" r:id="rId15"/>
    <p:sldId id="263" r:id="rId16"/>
    <p:sldId id="264" r:id="rId17"/>
    <p:sldId id="256" r:id="rId18"/>
    <p:sldId id="257" r:id="rId19"/>
    <p:sldId id="258" r:id="rId20"/>
    <p:sldId id="25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8:54.2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5468 13582 0,'353'53'172,"194"17"-172,159 107 15,-354-89-15,-105-35 16,1059 229 15,-425-88 1,-492-194-17,-231 0 1,-34-70-1,-36 34 1,-35 19-16,88-19 16,-18 36-1,-34 0 1,-54 0 0,35 0-1,1 0 1,0 0-1,34 0 17,-87 0-17,-18 18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47.1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16404 9684 0,'71'17'156,"17"1"-140,247 35-1,-123-18 16,-124-17-15,53 17-16,142 36 16,-107-71-1,-17 35 1,-142-35 0,54 0-1,17 0 1,-53 0-1,1 0 1,-19 0 0,54 0-1,-53 0 17</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11.3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15752 15399 0,'18'0'281,"-1"0"-250,1 0-15,-1 0 0,1 0 15,0 0-15,35 0 15,-18 0-16,18 0 1,17 0 0,1 0-1,-18-18 1,-18 18 0,-17 0-1,-1 0 63</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14.9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11130 14781 0,'0'-17'329,"-17"17"-283,-1 0-30,1 0 0,-1 0-1,-17 0 63,17 0-78,0 0 32,1 0-32</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16.8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16210 15434 0,'18'0'235,"0"0"-235,-1 0 15,1 0 110,0 0-109,-1 0-1,1 0 1,35 0 0,-18 0-1,0 0-15,36 0 16,17 0 0,-35 0-1,-18 0 1,54 18-1</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28.6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7391 16457 0,'18'0'266,"-1"0"-266,1 0 16,0 0-1,17 0-15,-18 0 16,1 0-16,0 0 15,52 0 17,19 0-1,-72 0-15,1 0-16,-18 18 15,17-18 1,1 0-1,35 0 1,-18 0 0,18 17-1,-18-17 1,18 0 0,-53 18 46</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33.1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10866 16404 0,'18'0'328,"-1"0"-297,36 0 1,53 0-1,-71 0-31,53 0 16,-52 0-1,-1 18 1,0-18-1,-35 17 1,35-17 15</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43.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7532 17057 0,'53'0'234,"-18"0"-218,1 0-16,-19 0 16,1 0-16,0 0 15,17 0 32,-18 0-31,19 0-1,-36 17 79,17-17-78</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47.4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18415 1058 0,'36'0'235,"-19"0"-220,1 0 1,70 0 15,-53 0-31,18 0 47,53 0-16,-88 0-15,-1 0 0,1 0 15,0 0 16,17 0-32,0 0 1,36 0 0,17 0-1,-35 0 1</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2:53.4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12577 17092 0,'70'0'265,"36"0"-265,35 0 16,18 0-16,212 0 31,-125 0 0,-122 0-15,-1 0 0,54 0-1,-54 0 1,-35 0-16,71 0 16,-53 0-1,-18 0 1,89 0 15,-72 0-15,37 0-1,69 0 1,-70 0 0,-70 0-1,17 0 1,-17 0-1,-18 0 1,35 0 0,-18 0-1,54 0 1,-54 0 0,36 0 15,71 0-16,-89 0 1,0 0 0,-53 0-1,1 0 1,-1 0 0,0 0 15,0 0-16,-17 0 1,0 0 0,52 0-1,-52 0 1,17 0 0,18 0-1,-35 0 1,35 0-1,-18 0 1,0 0 0</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3:03.1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12506 17833 0,'53'0'250,"53"0"-234,-53 0-16,35 0 16,0 0-1,-52 0 1,-1 0-16,-17 0 0,34 0 15,-16 0-15,-1 0 16,106 0 15,-88 0-31,212 0 32,-124 0-17,35 0 1,-105 0-1,17 0 1,-35 0 0,-36 0-1,36 0 1,18 0 0,35 0 15,-71 0-16,18 0 1,18 0 0,-19 0-1,37 0 1,-36 0 0,17 0-1,-52 0 1,70 0-1,-53 0 1,106 0 0,-88 0-1,-35 0 1,52 0 359,-17 0-359,0 0-16,35 0 15,-35 0-15,300 0 47,-124 0-16,-105-18-15,-89 18 0,18 0-16,18 0 31,-1 0-16,-17 0 1,0 0 0,-18 0-1,1-17 1,17 17 0,-1-18-1,1 18 1,36 0-1,-54 0 1,0 0 0,-17 0-1,-1 0 1,36 0 0,0-18 15,-35 18-31,0 0 31,17 0-15,-18 0-1,36-17 1,-35 17 0,0 0-1,-1 0 1,1 0 31,0 0-47,-1 0 31,1 0 31,-1 0-62,1 0 16,0 0 15,-1 0-31,1 0 16,0 0 78,-1 0-94,19 0 15,-19 0-15,18 0 16</inkml:trace>
</inkml:ink>
</file>

<file path=ppt/ink/ink109.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1-09-24T05:08:08.562"/>
    </inkml:context>
    <inkml:brush xml:id="br0">
      <inkml:brushProperty name="width" value="0.05292" units="cm"/>
      <inkml:brushProperty name="height" value="0.05292" units="cm"/>
      <inkml:brushProperty name="color" value="#FF0000"/>
    </inkml:brush>
  </inkml:definitions>
  <inkml:trace contextRef="#ctx0" brushRef="#br0">11261 7670 0,'0'0'0,"0"0"16,0 0-1,0 0-15,0 0 16,0 0-16,0 0 15,0 0 1,0 0-16,0 0 16,0 0-16,0 0 15,0 0 1,9 0-16,1 0 16,-1 0-1,1 0-15,8 0 16,11 0-16,-1-9 15,10 9 1,9-10-16,9 1 16,-9 0-16,0 0 15,0-1 1,0 1-16,0 0 16,-9 0-1,-1 0-15,1-1 16,-10 1-16,1 9 15,-11 0 1,-8 0-16,-1 0 16,-9 0-16,0 0 15</inkml:trace>
  <inkml:trace contextRef="#ctx0" brushRef="#br0" timeOffset="26816.17">13782 1643 0,'0'0'0,"0"0"0,0 0 16,0 0-16,-9 9 15,-1 10-15,-8 8 16,-11 10 0,11 0-16,-1 0 15,0 0 1,0-9-16,10 9 15,-1 9-15,10 0 16,0 9 0,10 10-16,-1-10 15,10 1 1,9-10-16,0 9 16,10-9-16,0-9 15,9 9 1,-10 0-16,1-9 15,0 0 1,-10-9-16,0-10 16,-9 1-16,0-1 15,-10 1 1,0-10-16,1 0 16,-10 1-16,0-10 15,0 0 1,0 0-16,0 0 15,-10 0-15,-18 0 16,0-10 0,-10-8-16,-9-10 15,0-9 1,-9 0-16,9 0 16,0 0-16,9 1 15,0-11 1,1-8-16,9-10 15,9 1 1,9-1-16,10 10 16,10-1-16,9-8 15,9-10 1,0 9-16,0 10 16,1 9-16,-1 9 15,0 9 1,-9 10-16,0-1 15,-1 10 1,-8 9-16,-1 0 16,1 0-16,-10 0 15,0 0 1,0 0-16,0 0 16,0 0-16,0 0 15,-10 19 1,-9-1-16,1 10 15,-11 9 1,1-10-16,9 10 16,1 0-16,-1 0 15,9 9 1,1 19-16,9 9 16,9-10-1,1 19-15,9-18 16,9 0-16,0-1 15,10 1 1,-10-10-16,0-18 16,0 0-16,0 0 15,1-19 1,-10 1-16,-1-10 16,1 0-1,0-9-15,0 0 16,-19 0-16</inkml:trace>
  <inkml:trace contextRef="#ctx0" brushRef="#br0" timeOffset="28432.77">14158 2252 0,'0'0'16,"0"0"-16,0 0 15,0 0 1,0 0-16,10-9 16,-1 0-16,1-1 15,-1 1 1,10 0-16,0 9 16,0 0-16,-1 0 15,11 0 1,8 0-16,10 0 15,0 0-15,10 9 16,9 0 0,9 1-16,0-1 15,0 0 1,1 9-16,-1-8 16,0-1-1,10 0-15,-10 10 16,0-10-16,1 0 15,-11 0 1,11 1-16,-10-1 16,-10-9-16,0 9 15,-9-9 1,1 0-16,-11 0 16,-9 0-16,1 0 15,-11 0 1,1 0-16,-9 0 15,-1 0 1,-9 0-16,0 0 16,0 0-16,0 0 15,0 0 1,-9-9-16,-10-10 16,-19-8-1,1-1-15,-1 0 16,0 1-16,10-1 15,0 9 1,9 10-16,0 0 16,10 0-16,-1 0 15,10 9 1,0 0-16,0 0 16,0 0-1,0 0-15,0 0 16,0 0-16,10 9 15,9 0 1,-1 0-16,11 0 16,-1 1-16,-9-1 15,9 0 1,-9 0-16,0 1 16,-1-1-1,-8 0-15,-1 0 16,1 0-16,-1-9 15,0 10 1,1-1-16,-10 0 16,0 0-16,0 1 15,0-1 1,0 0-16,-10 10 16,1-10-1,0 9-15,-10 10 16,9-10-16,-8 10 15,-1 0 1,0-1-16,0 1 16,10-9-1,-1 8-15,1-8 16,-1-1-16,1-9 16,0 1-1,9-10-15,0 0 16</inkml:trace>
  <inkml:trace contextRef="#ctx0" brushRef="#br0" timeOffset="30440.6">15889 1772 0,'0'0'0,"0"0"15,0 0 1,0 0-16,10 0 15,9 9-15,-1 1 16,11-1 0,8 0-16,1 0 15,9 0 1,9 10-16,1-1 16,-10 1-16,0-1 15,0 10 1,0 9-16,-9 0 15,-1 9-15,-8 0 16,-11 10 0,-8-1-16,-10 0 15,-10 10 1,-8 9-16,-1-10 16,-10 10-16,-18 0 15,10-19 1,-10 1-16,9-10 15,-9-9-15,0 0 16,9-10 0,1 1-16,-1-9 15,10-10 1,9 0-16,0 0 16,10 0-16,0-9 15,9 0 1,0 0-16</inkml:trace>
  <inkml:trace contextRef="#ctx0" brushRef="#br0" timeOffset="51753.75">13688 8584 0,'0'0'0,"0"0"0,0 0 16,0 0-1,-9 0-15,-1 0 16,1 0-16,-1 0 16,-8 9-1,-1-9-15,0 0 16,0 0-16,-9 0 15,9 0 1,0 0-16,1 0 16,-1 0-1,9 0-15,1 0 16,9 0 0,0 0-16,0 0 15,0 0-15,9 0 16,20 0-1,8 0-15,20 0 16,8 0-16,11-9 16,-1 9-1,10-10-15,-10 1 16,0 0 0,10 0-16,0 9 15,-20 0-15,-8 0 16,-10 0-1,-10 0-15,-8-10 16,-1 10-16,-9 0 16,0 0-1,-10 0-15,0 0 16,-9 0-16,0 0 16,0 0-1,0 0-15,0 0 16,0 0-1,0 0-15,0 0 16,0 0-16,0 0 16,-9 0-1,-10 0-15,-9 0 16,-10 0-16,-9 10 16,-19-10-1,1 9-15,8-9 16,-9 0-1,0 9-15,1-9 16,-1 9-16,9-9 16,10 0-1,0 10-15,10-10 16,-1 0 0,0 0-16,1 0 15,-1 0-15,10 0 16,0 0-1,-1 0-15,11-10 16,-1 1 0,9 9-16,1 0 15,9 0-15,0 0 16,0 0 0,9-9-16,10 0 15,9-1-15,10 1 16,18 0-1,10 9-15,10 0 16,-1 0-16,-9 9 16,0 0-1,-1-9-15,1 0 16,0 0 0,-9 0-16,-10 0 15,0 0-15,-19 0 16,0 0-1,-9 0-15,-10 0 16,-9 0-16,0 0 16,0 0-1,0 0-15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52.2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21132 9772 0,'17'0'297,"1"0"-282,35 0-15,-18 0 16,-17 0-16,35 0 31,-36 0-31,160 0 32,-1 0-1,-141 0-16,54 0 1,-36 0 0,35 0-1,-53 0 1,-17 0 0,17 0-1,0 0 32,-17 0 0,0 0-31,-1 0-16,18 0 15,-17 0 1,17 0-1,-17 0 1,17 0 47,1 0-63,-1 0 15,53 0 1,-53 0-16,36 0 15,-36 0 1,-17 0 78,17 0-63,-17 0-15,17 0-1,-17 0 1</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5:54.7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5380 9454 0,'88'0'203,"18"0"-203,-18 0 15,18 0 1,-35 0-16,70 0 16,0 0-16,106 0 15,-71 0-15,-87 0 16,-37 0-16,354 18 31,247 0 0,-494-18-15,17 17 0,-70 1-1,0-18 1,88 0 0,-18 0-1,18 0 1,-70 0-1,-36 0 1,-18 0 0,18 0-1,71 0 1,-35 0 0,17 0-1,-71 0 1,54 0 296,123 0-312,0 0 16,-36 0-16,142 0 16,-212 0-1,530 0 1,-407 0-1,-87 0 1,17 0 0,141-18-1,-141 1 1,-36 17 0,1 0-1,-71 0 1,18 0-1,0 0 1,35 0 0,-53 0-1,18 0 17,53 0-17,-36 0 1,-34 17-1,-19-17 1,71 18 0,-52-18-1,34 0 1,0 0 0,-52 18-16,52-18 15,-17 0 1,-18 0-1,-35 17 1,0-17 0,-35 0-1,0 0 17,-1 0-17,-17 36 1,0-19 62,36-17-62,-1 18-16,53-18 15,88 17 1,-34 1-1,16 17 1,-87-35 0,-36 0-1,-35 18 17,18-18 30,-18 18-62</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5:59.3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5998 10830 0,'123'0'234,"-52"0"-218,140-35-16,-158 35 16,0 0-16,18 0 15,-1-18-15,36 18 16,-71 0-16,71 0 16,265-17 15,-1 17 0,-211 0-15,35 0-1,-53 0 1,-35 0-16,70 0 16,-70 0-1,17 0 1,-17 0-1,88 0 1,0 0 0,-17 0-1,-36 0 1,53 0 15,-106 0-15,88 0-1,124 0 1,-141 0 0,-36 0-1,72 0 1,-72 0 0,-17 0-1,53 0 1,105 0-1,-105 0 1,-89 0 0,19 0-1,-19 0 17,-17 0-17,0 0 1,88 0-1,-88 0 1,88 0 0,53 0-1,-106 17 1,53-17 0,1 0-1,52 0 1,-89 0-1,1 0 1,0 0 0,18 0 15,-107 0-15,89-35 265,53-18-266,52 0-15,36 18 16,-35 17-16,335 18 31,194 106 1,-600-88-17,-53-18 1,0 0-1,0 0 1,36 0 0,-54 0-1,1 0 17,-36 0-17,53 0 282,-17 0-297,17 0 16,194 0-1,36 0 1,88 17 0,-283 19-1,36-36 1,-89 0-16,107 0 15,-1 0 1,1 0 0,-54 0-1,-17 0 1,-18 0 15,-17 0-15,52-18-1,-52 18 1,17 0 0,-35 0-1,0 0 1,0 0 0,35-18 249,-18 18-249,107-17-16,370 17 15,70 0 17,-441 0-32,71 0 0,141 0 15,-53 17 1,-211-17 15,105 0-15,-52 0-1,34 0 1,89 0 0,-212 0-1,-17 0 1,-1 0 0,-34 0-1,-19 0 1,1 0 15,35 0-15,-18 0-1</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6:02.4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12047 0,'142'0'16,"-37"-35"-1,54 17-15,-18 18 16,36-35-16,-1 35 16,-35 0-16,18-17 0,-53 17 15,-53 0 1,335 0 0,441 0 15,-671 0-16,125 0 1,34 35 0,265-18 15,-458 19-31,105-1 31,159-35-15,-123 18-1,-89-18 1,-88 0-16,53 0 16,71 0-1,106 0 17,-195 35-32,124-17 15,-106-1 1,18-17-1,88 18 1,176-1 0,-264-17-1,-36 0 1,71 0 15,-53 0-15,54 0-1,-19 0 1,-53 0 0,1 0-1,-71 0 1,53 0 15,-71 0-31,71 0 16,70 0-1,89 0 1,-124 0 0,-18 0-1,-17 0 17,53 0-17,0-17 1,17-18-1,-35 35 1,-70 0 0,-18 0-1,-36 0 1,36 0 0,-18 0-1,-17 0 1,0 0 46</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6:15.3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16475 0,'141'-36'63,"71"36"-63,335 0 31,-336 0-16,-17 0 1,-88 0-16,53 18 16,0 0-1,-1-18 17,177 0-17,54 0 1,-72 0-1,18 0 1,-17 17 0,17 19-1,-53-36 1,0 17 0,-158-17-1,123 0 1,35 0-1,-35 0 1,-141 0 0,35 0-1,123 0 17,-87 0-17,52 0 1,-53 0-1,19 0 1,-54 0 0,-18 18-1,71-18 1,-70 0-16,34 0 16,-17 18-1,18-18 1,141 0-1,-53 0 1,-71 0 15,71 0-15,-106 0 0,18 0-1,53-18 1,123-17-1,-194 17 1,-17 18 0,70-18-1,-18-17 1,-17 17 0,0-34-1,35 52 16,-71-18-31,-88 18 16,36-18 281,17 1-281,-3898-1-16,8043-17 15,-3897-18-15,-90 53 16,-104 0-16,34 0 15,0 0-15,548 35 32,-336-17-1,-230-18-15,-105 0-16,88 0 15,-52 0 1,-1 0-1,0 0 1,-17 0 0,-54 0-1,36 0 17,71 0-17,-54 0 1,18-36-1,18 36 1,70 0 0,-70 0-1,-35 0 1,17 0 0,-70 0-1,-1 0 32,1 0-31,17 0-1,18 0 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17.7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15329 11695 0,'17'0'437,"1"0"-437,-1 0 16,1 0-16,0 0 16,-1 0-16,1 0 15,35 0-15,-18 0 16,36 0 15,-1 0 0,-52 0-31,17 0 16,-17 0 0,0 0 31,17 0-16,-18 0 63,1 0-79,0 17 1,-1-17-16,1 0 15,0 0 1,35 0 0,-36 0 31,1 0-47,17 0 15,0 0 1,1 0-1,34 0 1,-17 18 0,53-18-1,-88 0 1,17 0 0,0 0-1,0 0 63,-17 0-62,0 0 0,-1 0 15,1 0-31,0 0 15,-1 0 64,1 0-64,17 0-15,-17 0 16,-1 0 296,1 0-312,-18 18 16,18-1 281,-1 1 1187,1-18-1484,-18 35 78</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21.6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16987 11642 0,'17'0'390,"19"0"-390,-19 0 16,1 0 0,17 0 15,-17 0-31,70 17 31,-70-17 0,52 0-15,-52 0 0,35 0-1,-36 0 17,1 18-17,52-18 1,-17 0-1,-35 0-15,17 0 32,-17 0-17,0 0 1,17 0 0,0 0-1,-17 0 1,-1 0 15,1 0-15,0 0-1,-1 0-15,19 18 16,-1-18 0,-17 0-1,17 0 1,-18 0-1,19 0 1,17 0 15,-18 17-31,-17-17 32,17 0-17,35 0 1,-52 0-1,0 0 1,-1 0 0,1 0 15,0 0-15,-1 0-1,1 0 1,0 0-1,-1 0 1,1 0 0,-1 0 77</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27.7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20179 11800 0,'35'0'203,"1"0"-188,-1 0-15,18 0 16,-18-17-16,36-1 16,-18 18-1,-18-17-15,71-1 47,0 18-16,-53-18-15,70 1 0,-35 17-1,-52 0 1,16 0 0,-34 0-1,0 0 16,-1 0-15,19 0-16,-1 0 16,18 0 15,-36 0 16,1 0-32</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30.1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21749 11836 0,'18'0'250,"17"0"-250,0 0 16,36 0-16,-18 0 15,0 0-15,35 0 0,35 0 31,18 0 1,-105 0-32,17 0 15,-18-18 17,18 0-17,0 18 1,-36 0-1,54-17 1,52-36 0,-87 53-1,-19 0 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35.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8890 13847 0,'36'0'219,"17"0"-204,-1 0-15,1 0 16,-17 0-16,69 0 31,37 0 0,-37 0-15,-87 0 0,35 0-1,0 0 1,17 0-1,19 0 1,-36 0 0,17 0 15,-17 0-31,18 0 16,-36 0-1,-18 0 1,89 0-1,-70 17 1,17-17 0,-18 0-1,18 0 1,-36 0 0,36 0-1,-17 0 1,-1 0-1,0 0 1,0 0 15,-17 0 32,0 0-63,-1 0 15,1 0-15,17 18 32,-17-18-17,0 0 1,17 0 0,-18 0-1,1 0-15,0 0 16,-18 17 15,17-17 0,19 0-15,-1 0 0,0 0-1,-17 0 1,-1 0-1,-17 18 79</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38.0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15134 13811 0,'36'0'266,"-1"0"-251,0 0-15,1 0 16,-19 0-16,1 0 16,0 0 15,17 0 16,0 0-32,-17 0 1,52 0 0,-52 0-1,17 0 1,-17 0-16,70 0 15,-53 0 1,89 0 0,70 0-1,-71 0 17,18 0-17,0 0 1,-70 0-1,17 0 1,-17 0 0,35 18-1,-36-18 1,-52 0 0,52 0-1,-70 18 95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39.7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17110 13829 0,'53'0'297,"0"0"-297,17 0 16,1 0-16,-36 0 15,18 0-15,18 0 0,-18 0 16,17 0-1,1 0-15,-18 0 0,17 18 16,-17-18-16,18 0 31,52 0 1,-70 0-17,-35 0-15,-1 0 31,19 0 16,17 0-31,-18 0-16,0 0 16,18 0-1,-18 0 95,1 0-95,-19 0-15,1 0 16,52 0-1,-17 0 17,-35 0-32,0 0 15,-18 17 32</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40.9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14623 13882 0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8:55.6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5327 14940 0,'106'0'125,"106"0"-110,335 0 1,-442 0 0,-34 0-16,229 0 31,-106 0-16,18 0 1,17 0 0,-88 0-1,-88 0-15,35 0 16,18 0 0,35 0-1,-88 0 1,0 0-1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0:52.2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15840 15787 0,'53'0'203,"18"0"-188,17 0-15,-18 0 16,36 0 0,-35 0-16,52 0 15,-52 0-15,-54 0 16,19 0-16,69 0 31,-69 0 0,-19 0-31,1 0 32,35 0 46,-35 0-63,-1 0-15,1 0 16,-1 0-16,1 0 250,0 0-234,-1 0-1,19 0-15,17 0 16,-18 0-1,0 0 1,-17 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1:18.5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19562 6279 0,'123'0'219,"89"0"-219,-159 0 16,176 0-16,-158 0 15,52 0 1,1 0 15,-36 0-15,-70 0-16,-1 0 31,124 0-15,-35 0-1,18 0 1,-89 0 0,18 0 218,0 0-234,-18 0 16,-17 0-16,17 0 15,-17 0 1,17 0-1,35 18 329,-17 0-328,88-1-1,-52-17 1,-36 0-16,-18 0 16,-18 0-1,-17 18 220,36-18-220,-19 0 63</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1:26.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12348 10619 0,'105'0'203,"36"0"-203,1 0 15,-1 0-15,511-71 47,-511 53-31,406 1 15,-406-18-15,-17 35-1,-54 0 1,1 0 0,0 0-1,52 0 1,-35 17-1,53-17 1,-17 0 0,-71 0-1,17 0 1,1 18 0,35-1-1,35-17 16,0 18-15,18-18 0,-71 35-1,18-35 1,-18 0 0,0 0-1,-17 0 1,52 0-1,-52 0 1,17-17 0,-18 17-1,19 0 1,34 0 0,1 0-1,-54 17 16,54 54-15,-54-36 0,71 0-1,0 18 1,106-35 0,-88 17-1,17-35 1,-87 0-1,-1 0 1,-18 0 0,-17 0-1,71 0 1,-107 0 0,1 0-1,141-70 313,17 52-328,-70-17 16,123 17 0,-123 18-16,35-17 15,18-1 1,35-35-1,-18 18 1,-87-1 0,34 19 15,-88 17-15,1-18-16,34 18 31,-17 0-16,-18 0 1,1 0 0,17 0-1,-18 0 1,35 0 0,1 0-1,52 0 1,-17 0-1,18 0 1,-54 0 0,54 18-1,-54-18 1,18 0 0,18 0-1,0 0 16,18 0-15,-19 0 0,-69 0-16,70 0 15,-36-18 1,36 1 0,-71 17-16,-17 0 15,17 0 1,18 0-1,-35 0 1,17 0 0,0 0-1,1 0 1,34 0 0,-35 0-1,18 0 16,-17 0-15,-1 0 0,-18 0-1,1 0 48,0 0-32,17 0-31,-17 0 16,-1 0-16,1 0 15</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1:33.0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6756 13582 0,'176'0'219,"71"0"-219,-35 0 15,-71 0-15,18 0 16,-18 0-16,35 0 15,1 35-15,-36-35 0,35 0 16,-70 0-16,18 0 16,175 0 15,195 0 0,-106 0-15,-88-17-1,106-36 1,-89 53 0,-34 0-1,-160 0 1,1 0 0,-19 0-1,142 35 1,-70-17 15,-54 17-15,71-18-1,-88 1 1,18-18 0,17 0-1,53 0 1,-88 0-1,52 0 1,-17 0 0,-88 0-16,88 0 15,53 0 1,18 0 0,53 35-1,-107-17 1,-69 17 15,105 1-15,229 34-1,-194-17 1,18 53 0,-17-53-1,316-36 16,-228-17-31,-142 0 16,-123 0 0,35 0 296,36 0-296,52 0-1,371 53 1,-476-35-16,17 35 16,35-53-1,124-35 1,-17-18 0,-72 17-1,-17 19 1,-52 17-1,-54 0-15,35 0 16,19 0 0,-19 0-1,1 0 1,52 0 0,-35 0-1,-17 0 1,88 0 15,-36 0-15,1 0-1,70-18 1,0-35 0,70-17-1,-70 34 1,-35 1-1,-88 18 1,34-1 15,-69 18-31,-19 0 16,1 0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1:37.4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14958 14922 0,'18'0'156,"17"0"-140,0 0-16,36 0 15,-18 0-15,35 0 16,265-17-1,17 17 17,-264 0-17,-53 0-15,70-18 16,71-17 15,-17 0-15,105-1-1,-158 36 1,-19 0 0,1 0-1,88-17 1,-17 17 0,-54 0-1,-52 0-15,17 0 16,18 0-1,-53 0 1,17 0 0,18 0-1,1 0 1,-19 17 0,89 1 15,-71-18-16,18 0 1,35 0 0,0 0-1,-35 0 1,0 0 0,17 0-1,107 0 1,-72 0-1,1 0 1,-88 0 0,-19 0 327,54 0-343,106 0 16,-124 0 0,18 0-16,-53 0 15,0 0-15,35 0 0,-35 0 16,0 0-16,0 0 16,35 0-16,106-18 31,0 18 0,-123 0-15,-54 0-1,36 0 1,-18 0 0,36 0-1,-36 0 1,1 0 15,52 0-15,-53 0-1,36 0 1,123 0 0,-36 0-1,-34 0 1,-18 0-1,-18 0 1,0 0 15,-35 0-31,53 0 16,-18 0 0,-17 18-1,17 0 1,35-1 15,-17-17-15,-35 0-1,-1 0 1,-17 0 0,-35 0-1,17 0 1,0 0-16,1 0 15,-19 0 1,54 0 0,52 0 15,-70 0-31,18 0 16,-54 0-1,54 0 1,-1 0 15,-34 18-15,-1-18-1,0 0 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1:40.2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7426 16316 0,'124'0'188,"17"0"-173,106 0-15,-35 0 16,-36 0-16,71 0 31,-159 0-31,582 0 31,-599 0-31,246 0 32,-123 0-17,230 0 1,-89 0 15,-282 0-31,35 0 31,35 0-15,19 0 0,34 0-1,124 0 1,-124 0 0,-35 0-1,-88 0-15,53 0 16,282-35-1,-17-18 1,-177 0 0,158 0-1,-105 18 1,-70-18 0,-19 53 15,-105 0-16,18 0 1,17 0 0,18 0-1,35-36 1,0 19 0,0 17-1,0 0 1,-52 0-1,-19 0 1,1 17 0,-18-17-1,-36 0 1,-17 18 46,18-18 17,-18 35-1</inkml:trace>
</inkml:ink>
</file>

<file path=ppt/ink/ink26.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1-09-24T04:51:50.281"/>
    </inkml:context>
    <inkml:brush xml:id="br0">
      <inkml:brushProperty name="width" value="0.05292" units="cm"/>
      <inkml:brushProperty name="height" value="0.05292" units="cm"/>
      <inkml:brushProperty name="color" value="#FF0000"/>
    </inkml:brush>
  </inkml:definitions>
  <inkml:trace contextRef="#ctx0" brushRef="#br0">18608 2058 0,'0'0'15,"0"19"-15,10 27 0,8 18 16,1 10 0,0 19-16,-10 17 15,1-36-15,-10-9 16,0-19-1,0-9-15,0-9 16,0-10 0,0-9-16,0-9 15,0 0-15,-10-9 16,1-19 0,-10-36-16,0-19 15,10-37 1,9-10-16,9 20 15,10 8-15,19-18 16,9 9 0,19 10-16,9 18 15,0 18 1,10 19-16,0 9 16,-20 28-16,-18 9 15,-18 18 1,-20 29-16,-28 63 15,-47 19 1,-37 19-16,-19 9 16,-1-37-16,48-46 15,19-19-15,18-27 16,19-19 0,10 0-16,9-9 15,9-9 1,48-9-16,27-19 15,29-9-15,0 18 16,-9 9 0,-10 19-16,-19 10 15,0 17 1,-28 1-16,-9 18 16,-1 10-16,-18 27 15,-28 0 1,-10-9-16,-28-1 15,-28 11-15,-19-1 16,-29-19 0,-18-8-16,-9-20 15,18-17 1,10-10-16,18-9 16,29-9-16,19 0 15,18-1 1,19 1-16,10 0 15,9 0-15,0 9 16</inkml:trace>
  <inkml:trace contextRef="#ctx0" brushRef="#br0" timeOffset="663.79">21064 1698 0,'0'0'0,"0"0"16,0 28-16,0 18 15,-10 37-15,1 37 16,-10 9 0,-9-9-16,-1 0 15,-8-9 1,9-28-16,-10-9 16,10-19-16,9-18 15,0-18 1,10-1-16,-1-9 15,10-9-15,0 0 16,0-27 0,19-38-16,9-18 15,19-46 1,10 0-16,9-1 16,0 10-16,9 0 15,-9 28 1,9 18-16,-9 19 15,-10 18-15,1 19 16,-10 18 0,0 9-16,0 28 15,0 18 1,-10 19-16,-8 27 16,-11 29-16,-8-1 15,-1-9 1,-9-9-16,0-1 15,0-27-15,0-27 16,0-19 0,0-10-16,0-27 15</inkml:trace>
  <inkml:trace contextRef="#ctx0" brushRef="#br0" timeOffset="868.5">21054 2557 0,'10'-10'0,"37"-17"0,47-10 15,84-9 1,20-19-16,9 10 15,19-1 1</inkml:trace>
  <inkml:trace contextRef="#ctx0" brushRef="#br0" timeOffset="1702.08">23246 1449 0,'0'0'0,"0"0"15,0 9-15,0 28 16,0 19 0,9 45-16,-9 1 15,-9 18 1,0 18-16,-1 10 16,-9 9-16,-9 18 15,0-18 1,-10 18-16,1 19 15,-1-28-15,-9 28 16,19-46 0,-10-1-16,19-17 15,10-20 1,9-17-16,9-29 16,20-18-16,8 1 15,20-11 1,37-8-1,37-9-15,11-10 16,27 0-16,0-9 16,1 0-16,8 9 15,-27-9 1,-10 10-16,-28-1 16,0 0-16,-29-9 15,-18 0 1,-19 0-16,-9-9 15,-19 0-15,0-10 16,-1-9 0,-8-18-16,-10-55 15,-10-28 1,-8-10-16,-11-46 16,1 10-16,9-28 15,0 9 1,1 10-16,8-19 15,10 27 1,10-8-16,8 18 16,1 18-16,0 9 15,0 38 1,-10 27-16,1 19 16,-10 18-16,0 37 15</inkml:trace>
  <inkml:trace contextRef="#ctx0" brushRef="#br0" timeOffset="2117.05">22945 3147 0,'0'0'0,"0"0"16,0 0-16,0 0 15,9 0 1,20 10-16,27-10 16,38 0-16,28-10 15,20-8 1,8-10-16,1-9 15,-1 0 1,-9 10-16,10-10 16,-29 9-16,-9 10 15,0-1 1,-19 1-16,-19 8 16,-18 1-16,-20 0 15,-18 9 1,-19 0-16,0 0 15,0 0 1</inkml:trace>
  <inkml:trace contextRef="#ctx0" brushRef="#br0" timeOffset="2929.6">23726 3701 0,'0'0'0,"0"0"15,0 0 1,0 0-16,0 0 15,9 9 1,1 1-16,-1 8 16,0 10-16,1-1 15,-10 10 1,0 0-16,0 0 16,0-9-16,0-10 15,0-8 1,0-1-16,0-9 15,0 0 1,-10-9-16,-8-10 16,-1-18-16,9-9 15,1-9 1,9-10-16,9-9 16,10 10-16,19 8 15,-1-8 1,11 17-16,-1 11 15,-10 8 1,1 9-16,-10 10 16,0 9-16,-18 9 15,-1 10 1,-9 18-16,-9 18 16,-20 0-1,1 1-15,9-10 16,1-9-16,8 0 15,10-9 1,10-1-16,18 1 16,19 9-16,19 0 15,18-10 1,-8 1-16,-11 0 16,-8 0-1,-29-1-15,-9 1 16,-19 0-1,-19 9-15,-37 9 16,-38 9-16,-19-9 16,-10-9-1,-8-18-15,18-19 16,113 0-16</inkml:trace>
  <inkml:trace contextRef="#ctx0" brushRef="#br0" timeOffset="3311.98">23359 2252 0,'0'0'0,"0"0"15,0 0-15,0 0 16,0 0-16,0 0 16,28 0-1,38-9-15,47-19 16,37-18-1,-8-9-15,-1 8 16,9 11-16,-28 8 16,-27 9-1,-20 1-15,-19 18 16,-18 0-16,-38 0 16</inkml:trace>
  <inkml:trace contextRef="#ctx0" brushRef="#br0" timeOffset="3913.82">23923 2566 0,'0'0'16,"0"28"-16,0 18 15,0 18 1,-9 10-16,0 0 16,-1-9-1,1-10-15,-1-18 16,1-9-16,0-10 15,-1-9 1,10-9-16,0 0 16,0-9-1,0-28-15,10-9 16,8-28-16,11-18 16,18-10-1,0 19-15,0 9 16,9 10-16,1 8 15,-10 10 1,0 9-16,-10 10 16,1 8-1,-10 10-15,0 9 16,1 9-16,-11 10 16,1 8-1,9 19-15,-9 19 16,0 9-16,-10 0 15,1-10 1,-10-17-16,0-11 16,0-8-1,0-28-15</inkml:trace>
  <inkml:trace contextRef="#ctx0" brushRef="#br0" timeOffset="4128.71">23999 2750 0,'0'0'0,"0"0"15,18-9-15,29 0 16,57-9-16,56-19 15,28-10 1,38-8-16</inkml:trace>
  <inkml:trace contextRef="#ctx0" brushRef="#br0" timeOffset="6994.88">10894 3166 0,'0'0'15,"0"0"-15,0 9 16,10 19 0,-1 18-16,0 37 15,1 0-15,-1-9 16,-9-19 0,0-18-16,0-9 15,0-10 1,0-9-16,-9 1 15,-1-10-15,1-10 16,-10-26 0,0-48-16,0-17 15,10-56-15,28-9 16,9 37 0,29-37-16,18 18 15,9 46-15,1 19 16,9 9-1,10 28-15,-20 28 16,-8 18 0,-20 18-16,-9 19 15,-9 37-15,-10 28 16,-19-1 0,-18 10-16,-19 9 15,0-9 1,-1-28-16,10-19 15,1-8-15,8-19 16,10-10 0,10-8-16,8-1 15,11 1-15,8-1 16,20 10 0,9 0-16,-1 8 15,-8 1 1,-1 0-16,-18 9 15,-19-9-15,-19 19 16,-19 8 0,-28 19-16,-19 0 15,-28-18 1,-19-10-16,-9-18 16,0-18-16,-1-19 15,20-9 1,18-19-16,29-9 15,56 37-15</inkml:trace>
  <inkml:trace contextRef="#ctx0" brushRef="#br0" timeOffset="7312.03">12164 2658 0,'0'0'0,"10"9"0,8 10 16,29 27 0,29 37-16,-1 0 15,10 19-15,9-1 16,-19-18-1,10 0-15,-20-9 16,1-9 0,0-1-16,-9-18 15,-1-9-15,0-18 16,-56-19 0</inkml:trace>
  <inkml:trace contextRef="#ctx0" brushRef="#br0" timeOffset="7578.72">13030 2640 0,'0'0'0,"-10"0"16,-9 18-16,-9 19 15,-19 37-15,-9 37 16,-1 9 0,10-19-16,0 1 15,10-10-15,-1-18 16,0-19 0,10-27-16,28-28 15</inkml:trace>
  <inkml:trace contextRef="#ctx0" brushRef="#br0" timeOffset="8294.71">12343 3387 0,'9'-9'0,"48"-37"15,37-19-15,37-18 16,11-18 0,-1 8-16,-19 20 15,-9-1-15,-19-9 16,-9-19 0,-20 10-16,-17 0 15,-30 8 1,-18-8-16,-18 18 15,-30 10-15,-17 8 16,-20 19 0,-9 10-1,-28 27-15,-10 37 16,0 27-16,0 19 16,1 19-16,27 9 15,20 18 1,18 0-16,9 19 15,29 18-15,28-9 16,19 9 0,28-18-16,28-28 15,19 0 1,19-19-16,19-18 16,18-18-16,-8-28 15,-11-19 1,29-36-16,-19-19 15,10-37 1,-1-9-16,-18-28 16,-10-46-16,-37 28 15,-29 0 1,-18-19-16,-29 37 16,-18 19-16,-29-37 15,-9 37 1,-37-1-16,-10 29 15,-19 17-15,-10 11 16,29 17 0,10 10-16,27 18 15,57-9 1</inkml:trace>
  <inkml:trace contextRef="#ctx0" brushRef="#br0" timeOffset="8895.31">15005 2870 0,'0'10'16,"0"45"-16,10 56 15,-10 18 1,0 19-16,-10-1 16,1-45-16,-1-10 15,1-36 1,0-20-16,9-8 16,-10-19-16,10-9 15,0 0 1,-9-9-16,-1-28 15,1-55 1,-1-28-16,10 0 16,0-37-16,10-9 15,-1 46 1,20-46-16,-11 27 16,1 38-16,9-1 15,1 28 1,-11 19-16,1 27 15,9 10 1,1 9-16,8 18 16,10 19-16,10 36 15,9 56 1,-10 9-16,10 19 16,-10 0-1,1-1-15,-1 1 16,-9-9-16,0-10 15,-9-37 1,-10-9-16,-9-18 16,-19-65-16</inkml:trace>
  <inkml:trace contextRef="#ctx0" brushRef="#br0" timeOffset="9128.86">15165 3332 0,'0'0'16,"0"-9"-16,0-10 16,9 1-16,10-10 15,28-9 1,47-37-16,66-36 15,38-29 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28.9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9949 11589 0,'35'0'219,"53"0"-219,-53 0 16,71 0-16,-53 0 15,-18 0-15,18 0 16,-17 0-16,-1 0 0,0 0 16,0 0-16,54 0 31,17 0 0,-71 0 0,0 0-15,0 0 0,71 0-1,-53 0 1,0 0 0,-35 0-1,-1 0 1,19 0-1,-19 0 1,18 0 0,-17 0-16,17 0 15,-17 0 1,0 0 0,17 0-1,-17 0 1,17 0 15,-18 0-15,1 0 46,0 0-62,-1 0 16,19 0-1,17 0 1,-36 0-16,1 0 31,0 0-15,-1 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32.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18380 10918 0,'106'-17'125,"70"17"-125,1-35 15,-19 35-15,248 0 31,-35 0 1,-301 0-32,142 0 15,-54 0 1,-69 0 15,17 0-15,-71 0-1,35 0 1,-34 0 0,34 0-1,1 0 1,-36 0 0</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34.6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18380 11765 0,'53'-17'219,"70"17"-204,-52-18-15,-18 18 16,35 0-16,0 0 16,53 0-1,-88 0 1,18 0-16,17 0 0,-35 0 15,194 0 17,18 35-1,-195-17-15,-17-1-16,35-17 15,18 0 1,17 0-1,72 0 1,-90 0 15,72 0-15,-142 0 0,89-35-1,-1 18 1,0-1-1,36 18 1,-53-18 0,-53 18-1,0 0 17,-36 0-32</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8:57.4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5204 16633 0,'141'0'157,"0"0"-142,529 0 16,-229 53 1,-247-35-17,-17 0 1,-36-18 0,-35 17-16,35-17 15,-53 36 1,53-36-1,35 35 17,-158-35-17,0 0 1,17 0 31,0 0-47,18 0 15,0 0 1,-35 0-16,-1 0 16,1 0 62,0 0-78,17 0 15,-17 0 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39.4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18415 12718 0,'141'0'78,"36"-18"-63,229 0 1,-212 18 15,-159 0-15,18 0-1,53 0 1,-36 0 0,-17 0-1,-35 0 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41.7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18556 13388 0,'71'0'204,"70"0"-204,0 18 0,-17 17 15,-54-35-15,177 17 31,0 36 1,-123-17-17,52-36 1,-70 0-16,17 17 16,-17-17 15,-35 0-16,70 0 1,-18 0 0,-70 0-1,18 0 1,-36 0-16,0 0 16,1 0-1,-1 0 1,88 0-1,1 0 17,-89 0-32,36 0 15,34 0 17,-69 0-32,-19 0 31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45.1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18556 15452 0,'71'0'218,"35"35"-218,17-35 16,18 18 0,-105-18-16,17 0 15,-36 0-15,1 0 16,-18 17 62,18-17-78,-1 0 31,18 0 1,-35 18 46,-52 0-78,-90 52 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46.2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18521 16175 0,'124'0'78,"70"0"-62,-53 0-16,494 0 31,-124 53 0,-193-18 0,-177-35-31,0 0 0,141 0 16,-52 0 15,-72 0-15,-17 0-1,-52 0 1,-1 0 0,71 0 15,-142 0-31,18 0 16,-17 0-1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2:49.5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14147 10830 0,'17'0'156,"19"0"-140,-1 0-16,177 0 47,-54 0-16,-105 0-31,18 0 16,-1 0-1,54 18 17,-107-18-17,72 18 1,-19-18-1,124 0 1,-53 17 0,-52-17-1,34 0 1,-88 0 0,1 0 30,-1 0-30,0 0 0,-17 18-1,70-18 1,-53 0 0,-17 0-1,0 17 1,-1-17 93,18 0-93,1 0-16,17 0 15,-36 0 1,19 0 0,69 0-1,-34 0-15,-1 0 32,-34 0-17,17 0 1,-36 0 31,1 0-32,17 0 1,1 0 0,-1 0-1,-18 18-15,1-18 16,17 0-1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3:11.4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5486 7373 0,'35'0'219,"71"0"-219,-53 0 15,0 0-15,88 0 16,-88 0-1,0 0-15,264 53 32,-87-35-1,-107-18-15,71 0 15,-106 0-16,106-36 1,0 1 0,0 0-1,-52 35 1,-37 0 0,54 0-1,-35 0 1,-1 17-1,18 19 1,53-19 0,-35 1-1,-53-18 1,141 0 15,-106 0-31,35 0 31,18 0-15,0 0 0,-70 0-1,-54 0 1,54 0 0,-36 0-1,36 0 1,-19 0-1,54 18 1,-53 17 0,-35-35-1,52 35 17,-52-35-32,17 0 31,35 0-16,36 0 1,-36 0 0,-70 0-1,53 0 1,35 0 0,-53 0-1,1 0 1,17 0-1,-18 0 1,-18 0 0,71 0-1,53 0 1,-88 0 0,0 0-1,-18 0 16,89 0-15,-36 0 0,176-35-1,177 17 1,-229 1 0,88-19-1,-124 36 1,-70 0-1,-89 0 1,1 0 0,17 0-1,35 18 1,-52-18 0,105 0 15,54 0-16,-1-53 1,-176 53 0,194-35-1,-159 35 1,212-53 0,-247 53-1,17 35 313,18 18-312,89-35-16,158 17 16,-194-17-1,441 17 16,-141-35 1,-353 0-17,-17 0 1,105-18 0,-70 18-1,35 0 1,-35 0-1,0 0 1,0 18 0,-53 0-1,17-1 1,36 1 15,18-1-15,34-17-1,-87 0-15,88 0 16,-1 0 0,-34 0-1,-18 0 1,70 0 0,-70 0-1,35 0 1,0 0-1,71 18 1,-106 0 0,17-18-1,53 17 1,-70 1 0,0-18 15,18 0-16,-89 0-15,53 0 16,18 0 0,-36 0-1,54 0 1,-106 0-16,87 0 16,-52 0-1,71 0 1,-1-18-1,1 18 1,-71-17 0,105 17-1,-87 0 1,-18 0 0,0 0 15,35 0-16,-53 0 1,36 0 0,17 0-1,53-53 1,-17 53 0,17 0-1,-35 0 1,-36 0-1,-52 0 1,17 0 0,0 0-1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3:15.5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7955 8767 0,'89'0'172,"69"0"-172,-16 0 16,34 0-16,-35 0 16,0 17-16,-17-17 15,-54 0-15,36 18 0,353-18 47,-54 35-16,-281-17-15,-54-18-16,160 0 31,-160 0-31,124 0 16,-17 0-1,122 0 17,-246 0-32,18 0 15,88 0 1,70 0 15,-176 0-15,141-53-1,0 53 1,-35-18 0,-106 1-1,229-54 1,-106 53 0,159 1 15,-282 17-31,124 0 15,-89 0 1,18-18 15,-71 18-31,88 0 16,-34 0 0,16 0 15,-69 0-16,87 0 1,-35 0 0,18 0-1,-35 0 1,-36 0 0,36 0-1,52-18 16,-35 18-31,1 0 16,-19 0 0,142 0 15,-159 0-31,35-17 16,-35 17 15,106 0-16,-107 0 1,37 0 0,16 0-1,-34 0 1,-53 0 15,52 17 297,18 36-328,106-35 16,53 17-16,388-35 31,-458 0-31,34 0 31,-17 0-15,-141 0-16,88 0 16,-105 0-1,34 0 1,89 18 0,-35-18-1,17 18 1,-71-1-1,54 1 1,-1-1 15,-35 1-31,1-18 16,105 0 15,105 0-15,-193 0-1,282 0 1,-194 0 0,36 0-1,-1 0 1,-53 0 0,18 0-1,-88 0 1,71 0-1,-54 0 1,1 0 0,193 0 15,-141 0-15,-52 0-16,-1 0 31,124 0-16,-158 0 1,16 0 0,36 0-1,106 18 1,-211-18 0,87 0-1,-70 0 1,106 0 15,-89 0-31,-17 0 16,53 0-1,-53 0 17,0 0-17,35 0 16,-53 0-15,-17 0 0,17 0-1,1 0-15,-19 0 16,19 0 15,-1 0-15</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3:18.2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5398 9913 0,'53'0'188,"70"-18"-188,318 1 31,-353-1-31,195-17 16,369-18 15,-387 53-16,-230 0-15,141-18 16,19 18 0,-19 0-1,89 0 1,-107 0 0,-34 0 15,-1 0-16,-17 0-15,35 0 16,36 0 0,69 0-1,-104 0 1,-54 0 0,0 0-1,71 0 1,-18 0-1,-18 0 1,54 0 0,-1-17-1,-105 17 1,-36 0 0,0 0 15,18 0-16,-35 0 1,-1 0 31,19 0-31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3:21.7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5380 11430 0,'88'0'203,"106"18"-203,230-1 31,-283-17-31,18 0 16,-18 0-16,0 0 16,0 18-16,159 17 31,0-35 0,-195 18-15,-16-18-16,17 0 15,52 0 1,-17 17 0,36-17 15,-71 0-16,52 0 1,89 0 0,-70 0-1,-36 0 1,-53 0 0,53 0-1,18 0 1,-18 0-1,0 0 1,18 0 0,-89 0-1,1 0 1,17 0 15,-17 0-15,-36 0-1,0 0 1,36 0 0,-18 0 15,105-17-15,-52-1-1,53 18 1,-18-17-1,36 17 1,-125 0 0,90 0-1,-1-36 1,-35 19 0,123 17-1,-70-36 1,-89 36-1,18-17 1,-70 17 0,105-36 327,71-16-343,-17-19 16,193-17 0,-176 52-16,-53 19 0,177 17 15,-36 0 32,-88 0-16,-159 0-15,54 0 0,69 0-1,-16 0 1,52 35 15,-124-17-31,36 35 16,17-36-1,18 1 1,71 17 0,0-35-1,-71 18 1,0-18 0,71 0 15,-1 18-16,125-18 1,-125 17 0,160 1-1,-36 70 1,35-35 0,-141-18-1,18 18 1,-17-53-1,-19 0 1,36 0 0,-17 0-1,-54 0 1,106 0 15,-123 0-15,35 0-1,35 0 1,-88-53 0,36 36-1,-18-1 1,176-35 0,-159 53-1,-35-35 1,0 35-1,18 0 1,-71 0 0,18 0-1,-35-18 1,52 18 15,-105 0-15,17 0-1,36 0 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3:24.8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12136 12594 0,'70'0'172,"107"0"-172,-36 0 15,0 0-15,0 0 16,159-17 0,194-1 30,-300 18-30,-18 0 0,-123 0-16,88 0 15,0 0 1,18 18 0,53-1-1,-89 1 1,18 17-1,18-35 1,-71 0 0,36 0-1,-36 0 1,53 18 15,-17-18-15,-18 0-1,35 0 1,-18 0 0,-52 0-1,17 0 1,-18 0 0,71 0-1,-17 0 1,-1 0-1,1 0 1,-54 0 0,-34 0-1,34 0 1,-17 0 15,-17 0-15,-1 0-1,0 0 1,-17 0-16,-1 0 266,1 0-266,0 0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01.7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8414 9772 0,'88'-18'172,"53"18"-156,-35 0-16,88-17 15,-88 17 1,-18-18-16,18 18 16,-35 0-16,17-35 0,-18 35 15,1 0-15,-36 0 16,124 0 15,0 0 0,-53 0-15,-71 0-16,53 0 16,18 0-1,-36 0 1,54 17 0,-36-17-1,53 0 1,53 0 15,-35 0-15,35 0-1,-35 0 1,88-17 0,-36 17-1,-17 0 1,-17 0-1,-1 0 1,-70 0 0,-35 0-1,105 0 1,-70 0 0,-18 0-1,53 0 1,36 0 15,-125 0-15,54 0-1,-88 0 1,35 0 0,-36 0-1,19 0 1,34 0-1,-17 0 1,35 17 0,-70-17-1,88 0 1,-71 0 0,-17 0-1,70 0 16,-35 0-15,0 0 0,17 18-1,-52-18-15,17 0 16,-17 0 0,17 0 15,0 0-31,-17 0 15,0 0-15,17 0 32,-17 0-32,-1 0 62,1 0-62,17 0 31,1 18-15,69-1 0,-16 1-1,-19-18 1,1 0-16,-36 18 16,0-18-16,36 0 15,35 17 1,-36-17-1,54 0 1,-1 0 15,-70 0-31</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3:30.1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5257 14905 0,'88'0'282,"-35"0"-267,17 0-15,36 0 16,-35 0-16,35 0 16,-18 0-16,-18 17 15,54 1-15,-54-18 0,71 0 16,-35 18-1,265 35 1,669 105 15,-846-122-15,71-36 0,-124 0-1,212 0-15,-141 0 31,-89 0-15,1 0 0,52 0-1,-17-18 1,35 18 0,35 0-1,-106 0 1,-34 0-1,17 35 1,17-17 0,0-18-1,19 18 1,52-18 15,-106 0-15,-18 0-1,19 0 1,16 0 0,-16 0-1,105-18 1,70 0 0,-123 18-1,-35 0 1,0 0-1,-71 0 1,-17 0 0,17 0-1,18 0 1,159 36 0,-71-36 15,18 35-16,-1 18 1,-87-36 0,17-17-1,18 18 1,0 0 0,88-18-1,123 0 1,-176 0-1,18 0 1,-71 0 15,-35 0-31,0 0 16,88 0 0,-35 0-1,35 0 1,-70 0-1,-18 0 1,35 0 312,71-36-312,-89 19-16,124-36 15,53 35 1,-141 18 0,-18-17-16,106-19 15,-35-17 17,-36 18-17,-70 0-15,18 0 16,-36 17-1,36 18 1,-54 0 0,19 0-1,34 0 1,18 0 0,36 0-1,-54 0 1,1 0-1,35 0 1,-36 18 0,19-1-1,-19-17 17,89 0-17,-18 0 1,-35 0-1,194 53 1,-194-53 0,35 0-1,0 0 1,141-53 0,-53 0-1,-52 36 1,-19-1-1,-34 18 1,17 0 0,0 0-1,-35 0 1,194 0 0,-194 0-1,35 0 16,-71 0-15,89 0 0,35 0-1,-35 0 1,53 0 0,-71 0-1,-53 0 1,53 0-1,53 0 1,-18 0 0,-35 0-1,54 0 1,-107 0 0,-35 0-1,0 0 16,-1 0-15,-16 0 0,-19 0-1,36 0 1,-35 0-16,0 0 16,-1 0-1,-17 18 16</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10.4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5310 7497 0,'53'0'172,"35"0"-172,35 0 15,54 0-15,475 0 32,-211 35-1,-88-35-16,88 35 1,-265-35 0,-35 0-1,54 0 1,-54 0 0,-36 0-1,54 0 16,-71 0-31,36 0 16,-36 0 0,-17 0-1,87 0 1,-52 0 0,35 0-1,-17 0 1,70 0-1,-71 0 1,18 0 0,-35 0-1,18 0 1,17 0 15,18 0-15,-71 0-1,18 18 1,-53-1 0,88 1-1,-71 0 1,54-18 0,70 0-1,17 0 1,-87 0-1,-71 0 1,17 17 0,54-17-1,-71 18 1,35 0 0,53 17 15,-35-35-16,88 0 1,-106 0 0,0 0-1,36 0 17,-89 0-32,36 0 15,-36 0 1,-18 0 15,19 0-31,-19 0 31,19 0 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14.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6333 8290 0,'17'0'219,"36"0"-219,35 0 16,-17 0-16,35 0 0,-18 0 15,88 0 1,-123 0-16,71 0 16,-89 0-1,177 0 16,-124 0-31,212 36 32,-141-1-17,35 0 1,-159-35 0,159 35-1,0-35 1,176 0 15,-317 0-31,53 0 16,-35 0-1,-1 0 17,-17 0-17,18 0 1,17 0-1,35 0 1,-105 0 0,17 0-1,1 0 1,87 0 15,-88 0-31,18 0 16,-18 0-1,1 0 17,-19 0 30,1 0-62,0 0 16,17 0-1,0 0 1,18 0-16,18 0 16,-36 0-1,36 0 1,-36 0 0,-18 18 499,19-18-484,-19 0-15</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17.6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16828 8431 0,'35'0'79,"18"0"-79,35 0 15,36 0 1,87 0 15,-140-17-31,105-19 16,18 36 15,-141 0-31,141 0 16,-106 0 15,36 0-16,-89 0 1,36 0 0,-1 0-1,54 0 17,-107 0-32,19 0 15,17 0 1,176 18 15,-194-18-31,18 0 16,35 0-1,-17 0 17,-53 0-32,-1 0 31,1 0-16,35 0 1,-36 0 0,1 0-1,17 0 1,18 0 15,-35 0-31,35 0 16,106-18-1,-71 18 1,-18-17 0,1-1-1,-36 18-15,18 0 16,0 0 296,0 0-312,-18 18 16,53-1 0,89 1-1,-89-18 1,141 0 0,-123 0-16,-35-18 15,176-17 1,-142 35-1,-52 0 1,35 0 15,-35 0-31,-17 0 16,34 0 15,-17 35-15,-18-35-1,18 36 1,18-36 0,88 0-1,-54 17 1,54-17 0,35 0-1,-53 0 1,71 0-1,-177 0 1,1 0-16,52 0 16,0 0-1,53-70 17,0 52-17,-88 18 1,-18 0-1,1 0 1,-1 0 0,0 0 15,-17 0-15</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19.2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8626 9525 0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21.6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6333 10283 0,'194'0'109,"88"0"-93,-35 0-16,0 0 16,846 0-1,-352 0 17,-123 89-1,-442-89-16,-70 0-15,194 17 16,53 19 0,52-19-1,-228 19 1,-54-36 0,18 0-1,53 0 16,-88 0-31,35 0 16,-53 0 0,53 0 15,-123 0-31,35 0 62,-35 0-46,-1 0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26.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6033 11307 0,'53'0'219,"0"0"-219,-18 0 15,35 0 1,-34 0-16,-1 0 16,18 0-16,18 0 0,-54 0 15,54 17-15,-36-17 16,36 18-16,-1-1 15,89 54 1,-3828 0 31,7708-54-47,-3951-17 0,71 35 31,-35-35-15,17 53-1,-88-35 1,17-18 0,-52 18-1,52-18 1,-52 17 0,0-17-16,17 0 31,0 0-16,18 0 1,-35 0-16,0 0 16,-1 0 374,1 18-390,-1 0 16,1-1-16,0 54 31,-18-36 0,0-17-31,0-1 16,0 1 0,0 17-1,-36 1 1,-140 16 15,-53 19-15,-1 0-1,36-1 1,18-35 0,-36-35-1,107 0 1,-37 0 0,54 0-1,53 0 1,17 0-1,-35 0 1,159-53 234,0 36-234,18-1-16,211-35 31,-141 53-31,-36 0 16,-16 0 15,-72 0-31,124 53 15,53-18 1,-53 36 0,35 0-1,-105-54 1,70 18 0,-106-35-1,212 18 1,-18-18-1,-123 0 1,-18 0 0,71 0-1,-18-18 1,70 1 15,-123-18-15,1 17-1,-37 18 1,89 0 0,-17 0-1,-18 0 1,-18 0 0,-18 0-1,-70 0 1</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28.7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9808 13194 0,'88'0'203,"-35"0"-188,0 0-15,52 0 0,160 0 32,-159 0-17,141 0 17,141 0-17,-88 0 1,70 0-1,-282 0 1,283 0 0,-142-18-1,36 18 1,-230 0 0,71 0-1,-36 0 1,1 0 15,-54 0-31,36 0 0,36 0 16,52 0-1,106 0 17,-89 0-17,-17 0 1,-70-17-1,70-36 1,0 17 0,53 19-1,0-1 1,53 1 15,-194 17-31,18 0 16,-36 0-1,18 0 17,-18 0-32,0 0 15,-17 0 17,0 0-1,17 0-16,-17 0 1</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34.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13899 0,'53'0'235,"0"0"-220,-17 0-15,34 0 16,18 0-16,-52 0 16,69 0-16,-34 0 15,35 0-15,53 0 16,387 0 15,-334 0-15,-106 0-1,-36 0 1,72 0 15,-19 0-15,124 0-1,247 0 1,-300 0 0,-18 0-1,54 53 1,299 53 0,-300-18-1,-17-17 1,35-18-1,17 0 1,-17-53 0,-53 53-1,36-53 1,-54 0 15,212 0-15,-353 0-1,247 0 1,-140-36 0,105 19 15,-195 17-31,231-35 16,-230 35-1,264 0 16,-370-159 235,35 159-266,36-18 47,53 0-31,229-34-1,-177 34-15,71-17 16,-35 35-1,-53 0-15,35 0 16,53 0 0,-35-18-1,-18 0 1,0 18 0,-71 0-1,1 0 1,17-17-1,106-19 17,-18 1-32,-17 0 15,0 17 1,176 18 15,-264-17-15,105 17-1,-17 0 1,35 0 0,-106 0-1,18 0 1,0 0 0,-53 0-1,-36 0 1,1 0-1,0 0 64,-1 0-64</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4:37.8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17569 13847 0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04.1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6738 12506 0,'124'0'78,"123"0"-78,247-53 16,-89 0-1,54 0 1,299-88-1,-475 141 1,52 0 0,18 0 15,-212 35-31,88 18 16,-17-17-1,70 16 1,141 19-1,-193-18 1,-72-18 0,36 18-1,-17 35 17,52-35-32,124 18 31,-230-54-31,-17-17 31,-18 0-15,1 18-1,105-18 1,-53 35 0,53-17-1,-106 0 1,0 17-1,-17-17 1,52-1 0,-52 1-1,17-18 1,-18 0 0,1 0-1,-36 0 1,-17 0 31,17 0-32,0 0 1</inkml:trace>
</inkml:ink>
</file>

<file path=ppt/ink/ink50.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1-09-24T04:54:43.679"/>
    </inkml:context>
    <inkml:brush xml:id="br0">
      <inkml:brushProperty name="width" value="0.05292" units="cm"/>
      <inkml:brushProperty name="height" value="0.05292" units="cm"/>
      <inkml:brushProperty name="color" value="#FF0000"/>
    </inkml:brush>
  </inkml:definitions>
  <inkml:trace contextRef="#ctx0" brushRef="#br0">17432 13688 0,'0'0'0,"0"0"0,10 18 15,-10 19-15,0 9 16,0 9 0,0 10-16,-10 18 15,1 9 1,-1-8-16,10-20 15,0-8-15,10-1 16,9-18 0,9 0-16,10-10 15,9-8 1,18-10-16,20-18 16,19-10-1,-10-8-15,-10-1 16,-8-9-16,-11-9 15,-18 0-15,0 0 16,-18 9 0,-29 37-16</inkml:trace>
  <inkml:trace contextRef="#ctx0" brushRef="#br0" timeOffset="283.33">17413 14251 0,'0'0'0,"0"-10"16,0-8-16,10-10 16,27-18-16,20-9 15,9-10 1,9-9-16,0 10 15,-9-1-15,-9 10 16,-20-1 0,-18 19-16,-10 0 15,-18 10 1,9 27-16</inkml:trace>
  <inkml:trace contextRef="#ctx0" brushRef="#br0" timeOffset="466.11">17206 13743 0,'0'0'0,"10"-9"16,9-19-16,28-9 16,28-9-16,28 0 15,10 0 1,19 9-16,0-19 15,-132 56-15</inkml:trace>
  <inkml:trace contextRef="#ctx0" brushRef="#br0" timeOffset="1032.93">18345 13909 0,'0'0'0,"9"0"16,10 0-16,9 0 15,0 9 1,10 10-16,0 8 15,-1 10 1,-8 10-16,-11 8 16,-8 0-16,-10-9 15,-10-9 1,-8-9-16,-1 0 16,0-10-16,0-9 15,10 1 1,-1-10-16,10 0 15,0-10-15,0-17 16,10-10 0,18-19-16,0 1 15,10 0 1,-1 9-16,10 9 16,0 9-16,1 9 15,-11 10 1,10 9-16,0 19 15,0 27 1,-9 18-16,0 20 16,-1-11-16,1 1 15,-10-18 1,-28-56-16</inkml:trace>
  <inkml:trace contextRef="#ctx0" brushRef="#br0" timeOffset="1683.69">19746 13872 0,'0'0'0,"0"0"16,0-9-16,-9 0 16,-10-1-16,-18 1 15,-20 9 1,-9 19-16,-18-1 15,-1 10 1,10 0-16,18-1 16,10 10-16,10 0 15,18-9 1,0 9-16,10 0 16,9 0-16,18-10 15,11 1 1,8 0-16,10-10 15,0-9 1,0-18-16,10-9 16,-1-29-16,1-8 15,-10-10 1,-10-8-16,-8-1 16,-11-19-16,-8 1 15,-10 18 1,-10 10-16,-8-10 15,-1-9 1,-9 9-16,9 9 16,0 19-16,0 19 15,10 8 1,-1 10-16,10 9 16,0 0-1,0 0-15,0 28 16,0 27-16,10 19 15,-1 37 1,10 27-16,9-18 16,0 0-16,10 0 15,18 0 1,-9-28-16,10-18 16,-1-19-1,-56-55-15</inkml:trace>
  <inkml:trace contextRef="#ctx0" brushRef="#br0" timeOffset="2016.31">20659 13964 0,'0'0'0,"0"0"16,0 0-16,0 0 16,0 10-16,0 8 15,0 10 1,9 9-16,1 9 16,9 0-1,-1-18-15,1-1 16,0-8-16,0-10 15,0-9 1,9 0-16,10-18 16,9-19-16,-47 37 15</inkml:trace>
  <inkml:trace contextRef="#ctx0" brushRef="#br0" timeOffset="2183.52">20349 13558 0,'0'0'16,"-10"0"-16,1 0 15,9 0 1,0 0-16,0 0 16,0 0-1,0 0-15</inkml:trace>
  <inkml:trace contextRef="#ctx0" brushRef="#br0" timeOffset="2983.98">21355 13521 0,'0'0'16,"0"0"-16,-19 0 15,-28 0 1,-19-18-16,-9-10 16,9-9-16,0-27 15,29-1 1,-1-9-16,29 10 16,9-1-1,19 0-15,18 10 16,1 9-16,18 9 15,1 19 1,9 18-16,-1 18 16,1 19-16,-9 9 15,-1 19 1,-9 18-16,-19 18 16,-9 1-1,-9 18-15,-10 9 16,-19 0-16,0 10 15,0-10 1,0 9-16,10-27 16,9 0-16,9 0 15,1-38 1,9-8-16,9-10 16,10-18-1,-1-9-15,10-9 16,10-19-16,8-10 15,1-8 1,10-10-16,-11-18 16,-18 0-16,-18 18 15,-10 0 1,-10 1-16,-18-1 16,-20-9-1,-27 0-15,-29-9 16,-9 9-16,-9 10 15,27-1 1,1 0-16,19 0 16,9 1-16,18 8 15,11-8 1,8-1-16,20-9 16,37-37-1,75-46-15,38-9 16,37 9-16,1 0 15,47 0 1,-29 18-16</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11.9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9296 5609 0,'106'0'219,"106"35"-204,34-35-15,-34 36 16,123-19-16,-194 1 16,1-18-1,16 35-15,-52-35 0,264 18 32,-299-18-32,282 0 31,-159 0-16,53 0 1,-106 0 0,-53 0-1,0 0 17,18 0-17,-18 0 1,-17 0-1,123 0 1,-88 0 0,17 0-1,1 0 1,52 18 0,-123-18-1,53 0 1,88 0-1,0 0 1,-88 0 0,35 17-1,18 18 17,-89-35-17,-52 0 1,-1 0-1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14.3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15752 5786 0,'35'0'187,"106"-18"-171,0-17-16,194-1 16,142 1-1,-283-18 1,-53 36-1,106 17 17,-88 0-17,52 0 1,-158 0 0,35 0-1,-17 0-15,17 0 16,36 0-1,-71 0 1,70 0 0,-35 0-1,0 0 1,36 0 0,-36 0-1,18 0 1,-53 0-1,106 0 1,-89 0 0,-35 0 15,18 0-15,-17 0-1,-19 0 1,36 0-1,35 0 1,1 0 0,-37 0-1,-16 0 1,-19 0-16,36 0 16,-35 0-1,17 0 1,0 0-1,-17 0-15,53 0 32,-54 0-32,19 0 15</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16.4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11818 6809 0,'53'0'172,"53"0"-157,-35 0-15,70 0 16,388 0 15,-159 0 0,-281 0-31,87 0 16,-35 0 0,-53 0-1,106 0 1,-53 0 0,-35 0-1,88 0 1,89-18-1,-125 18 1,-17 0 0,18 0-1,88 0 17,-71 0-17,-17 0 1,88 0-1,-106 0 1,-35 0 0,35 0-1,141-53 1,-52 0 0,-54 18-1,1-36 1,-125 54-1,54 17 17,-70 0-32,69 0 31,-34 0-15,-1 0-1,1 0 1,-18 0-1,-18 0 1,18 0 0,-35 0-1</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23.1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13300 7761 0,'124'18'172,"52"-18"-172,0 17 15,71-17-15,-70 0 16,-89 0-16,-18 0 0,54 0 15,-71 0 1,17 0-16,19 0 16,-37 0-16,336-88 31,-141 35 0,-158 18-15,-54 35-16,53 0 15,-17-18 1,-1-35 0,54 53-1,-1 0 17,-35 0-17,71 0 1,-88 0-1,52 36 1,-52-19 0,35 1-1,70-18 1,-70 0 0,53 0-1,87 0 1,-104 0-1,-37 0 1,19 0 0,70-35-1,-35-1 1,-1 36 15,-69 0-15,69 18-1,-34 0 1,-36 35 0,177-18-1,-89-35 1,-53 0 0,-105 0-1,88 0 313,0 0-312,70 0-16,-35 0 16,0 0-16,177 53 31,-89-36 0,-35-17-15,-141 0-1,53-17 1,0-1 0,-71 18-1,-17 0 1,70-17-1,18 17 1,0 0 15,-89 0-31,1 0 16,-1 0 0,36 0-1,-17 0 1,-1 0-1,71 0 1,-18 0 0,106 0-1,-123 0 1,123 0 0,-71-18-1,18-17 1,-17 17-1,-54 18 1,-52 0 0,52-18 15,-17-17-15,0 35-1,71-18 1,-1 18-1,-70-17 1,-18 17 0,-17 0-1,35 0 1,-18 0 0,-17 0-1,17 0 1,18 0-1,-18 0 1,1 0 0,17 0 15,-36 0-15,18 0-1,1 0 1,-1 0-1</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32.6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7814 8855 0,'89'0'188,"69"0"-173,-17 0-15,36 0 16,176 0 0,-54 0 15,-246 0-15,141 17-1,-17-17 1,-1 0-1,-52 0 1,-54 0-16,89 0 16,70 0-1,248 0 1,-372 0 0,-16 0-1,-1 0 1,0 0-1,88 18 1,-70-18 0,123 18-1,-35-18 17,-158 0-17,87 0 282,54 0-281,-36 0-16,0 0 15,406-36 1,-195-17 0,1 1 15,-300 16-31,18 36 15,34-17-15,37-19 16,-1-17 0,88 0-1,-88 53 17,-17 0-17,-71 0 1,52 0-1,-52 0 1,53 0 0,-18 0-1,36 18 1,-54 35 0,71-18-1,-88-17-15,88 17 16,-70-35-1,35 18 17,-36 0-17,19-18 1,-19 0 0,71 0-1,124 17 1,-142 1-1,-52-18 1,35 17 0,-89-17-16,54 18 15,-1 0 1,1-18 0,0 0-1,52 0 1,-17 0-1,17 0 17,-52 0-32,-36 0 31,0 0-15,-17 0-1,0 0 1,35 0 15,-18 0-15,-17 0-1,-1 0 79,1 0-63,-1 0-15,1 0 0,35 0-1,-35 0 16,17 0-15,0 0 0,1 0-1,-1 0 1,0 0 0,-17 0-1,-1 0 1,1 0-1,53 0 1,-36 0 15,-18 0-15,1 0 0,35 0-1,-35 0 1,-1 0-1</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44.5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5327 10848 0,'53'0'281,"0"0"-281,-18 0 16,1 0-16,-1 0 16,-17 0-16,52 0 15,-52 0-15,17 0 16,0 0-16,18 0 15,-17 0-15,193 35 32,88 0-1,-246-17 0,-1 0-15,1-1-16,105-17 15,54 36 1,34-36 0,-87 0-1,-54 0 1,-35 0 0,-17 0-1,88 0 1,-36 0-1,1 0 1,34 0 0,-52 0-1,-88 0 1,17 0 15,18 0-15,-18 0-1,1 0 1,34 0 0,54 0-1,-36 0 1,53 35 0,0-17-1,-35-1 1,-18-17-1,-70 0 1,35 0 0,0 0 15,-1 0-31,1 0 31,71-17-15,-36-36-1,35 17 1,89-17 0,-18 1-1,-53-1 1,-70 35 0,-18 18-1,35-35 1,-17 17-1,158-17 1,-106 35 0,18 0 15,-35 0-15,-35 0-1,-18 0 1,-18 0-1,53 0 1,36 0 0,-54 0-1,1 0 1,52 0 0,-52 0-1,17 0 1,-17 0-1,34 0 1,-52 0 0,35 0-1,-17 0 17,17 0-17,0 0 1,89 17-1,-107-17-15,71 18 16,1-18 0,-72 0-1,71 35 1,-53-35 0,54 0-1,16 0 16,-105 0-31,-35 0 16,70-17 312,0 17-328,18 0 16,35 0-1,-17 0 1,34 0 0,-69 0-16,52 0 15,-35 0-15,370 0 32,-141-36-1,-141 1-16,-35-35 1,-71 52 0,71 0-1,-71 18 1,35 0 0,-87 0-1,87-17 1,-17 17-1,17-18 1,54 18 0,-107 0-1,36 0 1,18 0 0,-36 0-1,18 0 1,-18 0-1,53 0 1,-70 0 0,17 0-1,53 0 17,-53 0-17,-35 0-15,35 0 16,0 0-1,1 0 1,16 0 0,19 0-1,-36 0 1,18 0 0,17 0-1,-52 0 1,52 0-1,-70 0 17,-35 0-17,52 0 1,19 0 0,-36 0-1,17 0 1,1 0-1,52 0 1,-70 0 0,18 0-1,-18 0 1,-18 0 0,18 0-1,-36 0 1,19 0-1,34 0 1,-35 0 0,1 0 15,-1 0-15,0 0-1,18 0 1,-35 0-1,35 0 1,-36 0 0,1 0-1,35 0 1,-18 0 0,18 0-1,18 0 1,-18 0-1,-18 0 1,-17 0 0,17 0 15,-17 0-15,-36 0 452,18 18-452,-18-18-16,-123 70 47,-53 36 0,159-88-47,-124 70 31,36-35-15,17-18 15,-124 53-16,178-88 1,-142 36 15,158-36-15,-70 0 0,53 0-1,1 0 1,-1 0-1,-53 0 1,18 0 0,35 0-1,0 0 1,0 0 0,-35 0-1,-1 0 1,-16-53-1,-19 17 1,-35-17 0,-52 18 15,-142 35-15,212 0-1,35 0 1,-88 0-1,53 0 1,0-17 0,17 17-1,-70-18 1,71 18 0,52 0-1,-52 0 1,-18-53-1,-36 53 1,71 0 0,-88 0 15,106 0-15,35 0-1,0 18 1,18-1-1,-18 1 1,0 0 0,-53 34-1,36-16 1,35-1 0,-36-17-1,-17-1 1,0 1 15,52 0-31,-105-18 31,124 0-31,-54 0 16,18 0 15,-17 0-15,-71 0-1,-1 0 1,19 0 0,-36 17-1,89-17 1,-19 0 0,19 0-1,-54 0 1,54 0-1,-36 0 1,0 0 0,-53 0 15,71 0-15,-18-17-1,-35 17 1,53-18-1,18 18 1,-125-35 0,37 35-1,-36 0 1,141 0 0,-176 0-1,105 0 1,18 0-1,-35 0 17,53 0-17,17 0 1,1 0 0,-1 0-1,18 0 1,-35 0-1,-18 0 1,36 0 0,34 0-1,-16 0 1,-54 0 0,35 17-1,-17-17 1,17 0 15,36 0-31,-53 0 16,17 0-1,-17 0 1,-35 0 0,34-35-1,19 35 1,-36 0-1,53 0 1,-35 0 0,17 0-1,1 0 1,-54 53 0,1 0-1,17-18 1,-106 36-1,71-18 1,18-18 15,17 0-15,35-35 0,36 0-1,0 18 1,0 17-1,-18-17 1,17-18 0,19 0-1,-54-53 251,-87 0-250,52 18-1,-300-54-15,-229-34 31,282 105 16,212 1-31,35 17 0,-17 0-1,-1 0 1,89 0-1,17 0 1,-17 0 0,17 0-16,-34 0 15,16 0 1,-17-18 0,-52 0-1,34 18 1,-17-35-1,-106 35 17,88 0-17,-18 0 1,54 0 0,-54 0-1,107 0 1,-19 0-1,-34 0 1,52 0 0,1 0-1</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51.9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6527 13106 0,'70'0'250,"-34"0"-250,122 0 15,-34 0-15,-18 0 16,-36 0-16,18 0 15,-52 0-15,-1 0 16,35 35 0,-34-35-1,228 0 17,-70 35-17,-35-17 1,0-18-1,-89 0 1,19 18 0,-19-18-1,71 35 1,0 0 15,-35 0-31,-18-17 16,106 35-1,-88-35 1,-18 17 0,54 18-1,-1-53 1,70 0 0,-52 0-1,106 17 1,-142-17-1,-17 0 1,-18 0 0,106 0 15,-53 0-15,-35 0-1,0 0 1,-18 0-1,-17 0 1,17 0 0,18 0-1,-36 0 1,-34 0 0,34 0-1,36 0 1,-35 0-1,17 0 1,123 18 0,-122-18 15,87 0-15,141 0-1,-70 18 1,89-18-1,-37 35 1,107-17 0,-247-18-1,-36 0 1,-70 0 0,35 0 296,124-36-312,405-87 16,-105-18-1,-265 105 1,-88 19-16,158-54 31,-176 18-15,53 0-1,-35 18 1,-18 18 0,18 17-1,-124 0 1,89 0 0,-89 0-1,0 0 1,1 0-1,16 0 1,-34 0 0,0 0 15,35 0-15,17 0-1,1 0 1,88 0-1,-71 0 1,35 0 0,-52 0-1,-18 0-15,17 0 16,-17 0 0,53 0-1,35 0 1,-53 0-1,0 0 1,-17 0 0,123 0 15,-88 0-15,-36 0-1,1-18 1,52 18-1,-34-18 1,-19-17 0,71-36-1,-52 54 1,34-1 0,-52 18-1,70 0 16,-106 0-31,35 0 16,-17 0 0,-17 0 15,34 0-15,1 0-1,-1 0 1,-17 18-1,-35-18 1,35 0 0,35 0-1,-17 0 1,17 0 0,-35 0-1,0 0 1,52 0-1,89 0 17,-70 0-32,17 35 15,-35-35 17,70 35-17,-70-35 1,35 18-1,-53-18 1,106 0 0,-88 0-1,71 0 1,-72 18 0,19-18-1,-18 0 1,-18 0-1,-17 0 251,-1 0-250,89 0-16,105 0 31,-193 0-31,35 0 16,-36 0-1,-17 0 1,-35 0-16,0 0 15</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55.2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13618 14217 0,'52'-18'203,"19"18"-187,123 0 0,-123 0-16,34 0 15,-16 0-15,-19 0 16,-35 0-16,1 0 15,-1 0-15,0 18 16,124-18 0,176 0 31,-141 18-32,-17-18 1,-107 0-1,18 0 1,-17 0 0,123-36-1,0 19 1,-35-1 0,35 0-1,-124 18 1,18 0-1,-17-17 1,-36 17-16,124-18 16,53 18-1,-36 0 17,71 0-17,-176 35 1,17-17-1,-18 17 1,71 18 0,-88-17-1,0-19 1,36 1 0,-1-18-1,-18 17 1,54 1-1,-36-18 1,-17 0 0,-36 0 15,0 0-15,0 0-1,-17 0 1,35 0-1,17 0 1,19 0 0,16 0-1,37 0 1,-107 35 0,106-35-1,-106 0 1,-17 0-1,17 0 1,0 0 0,1 0 15,-1 0 406,0-35-421,36 35-16,-18 0 16,-18 0-16,0 0 0,18 0 15,0 0 1,18 0 31,-36 0-47,0-18 15,18 18 1,0-17 0,0 17-1,-35 0 48</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5:58.0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5239 15134 0,'106'0'203,"141"-35"-203,-35 17 16,-71 18-16,617-35 15,-511 35 1,-71 18-1,-70-1 1,265 19 0,246-1 15,-264-35-15,-71 0-1,-53 0 1,-17 0-1,-141 0-15,70 0 16,-35 0 0,17 0-1,71 0 17,-71 0-17,19 0 1,34 0-1,-105 0 1,-19 0 0,54 0-1,-53 0 1,-17 0 0,16 0-1,54 0 1,-18 0-1,-17 0 1,17 0 0,18 0 15,-18 0-15,-17 0-1,-1 0 1,-34 0-1,-1 17 1,-17-17 15,70 18-15,-71-18 0,1 0-1,17 0 1,-17 0-1,17 0 1,0 0 0,-17 0-16,0 0 31,-1 18-15,1-18 15,0 0 16,17 0-32,-17 0 1,-1 0-16,1 0 16,0 0-1,-1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31.6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9666 7796 0,'71'18'219,"17"35"-204,141-35 1,-123-1-16,-17 1 16,16-18-16,-16 0 0,-19 0 15,18 0-15,-35 0 16,177 0 31,-19-35-16,-140-1-15,-1 19-1,-17 17-15,35 0 31,36 0-15,-54 0 0,54 0-1,-54 0 1,19 0 0,-19 0-1,71 0 1,-70-18-1,17 18 1,36 0 0,-36 0-1,-35 0 1,0 0 0,-18 0 15,0 0-16,0 0 1,-17 0 15,17 0 79,-17 0-48,0 0-46,-1 0-1,1 0 17,0 0-32,-1 0 15,1 0 1,17 0 0,-17 0 46,-1 0 32,1 0-79,0 0 17</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7:16.1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18221 9419 0,'36'0'281,"-1"0"-266,0 0-15,0 0 16,89 0 15,35 0 1,-124 0-32,0 0 15,18 0 1,18 0-1,-1 0 1,-35 0 0,-17 0-1,17 0 1,-17 0 31</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7:19.5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18539 11977 0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7:24.6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17516 12788 0,'35'0'187,"36"0"-187,-19 0 16,19 0-16,123 0 31,-70 0 0,-36 0-15,-35 0-1,35 0 1,-70 0 0,17 0-1,0 0 17,-17 0-32,17 0 15,0 0 1,18 0-1,-35 0 17,-1 0-17,1 0 17,17 0-32,1 0 15,-19 0 16,19 0-15,34 0 0,1 0 15,-54 0-15,1 0 62,0 0-63,17 0-15,0 0 16,0 0 0,1 0-1,17 0 1,-18 0-1</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7:27.1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21555 12771 0,'18'0'219,"-1"0"-204,1 0 1,0 0 15,-1 0-15,1 0-1,0 0 1,34 0 15,142-36 1,-52 36-17,-54 0 1,18 0-1,-53 0 1,-36 0 0</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7:29.1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17710 14587 0,'53'0'172,"0"0"-172,0 0 15,52 0-15,-16 0 16,122 0-1,36 0 32,-229 0-31,17 0 0,0 0-1,-17 0 16,17 0-15,-17 0-16,17 0 16,18 0-1,-35 0 1,17 0 31,-17 0-47,-1 0 15,19 0 1,-19 0-16</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57:35.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17445 15452 0,'53'17'156,"-18"-17"-156,36 18 15,-18-18-15,-18 0 16,0 0-16,18 35 0,18-35 16,-1 0-16,1 0 15,17 0-15,-35 0 16,176 0 15,-87 0 0,-107 0-15,18 0 0,-36 0-1,1 0 1,0 0 0,-1 0 15,1 0-31,0 0 15,17 0 1,0 0 0,18-17-1,-18 17 17,1 0 46,-1-18-63,-18 18-15,1 0 16,17 0 15,-17 0-31,17 0 94,-17 0-78,0 0-16,-1 0 15,1 0 1,0 0 31,-1 0-32,1 0-15,17 0 16,0 0 0,-17 0 15,0 0 469,-1 0-500,1 0 15,0 18 1,17-18 0,18 0-1,-18 0-15,0 0 16,18 0 15,-17 0 16,87-53 234,53 35-281,1-17 16,-89 17-16,141-17 16,71-18-1,-71 0 1,-17 53-1,-106-18 1,-36 1 15,54-1-15,-89 0 0,-17 1-1,17 17 1,18 0-1,-18 0 1,1 0 0,-1 0-1,-17 0 1,17 0 0,0 0-1,-17 0 1,17 0-1,18 0 1,0 0 0,35 0 15,-35 0-15,-18 0-1,-17 0 1,52 0-1,-34 0 1,-36 17 0,17 1-1,1 0-15,0-1 16,-1 19 0,1-36 15,-18 17-16,35 1 1,-17-18 15,-1 0-15,1 18 0,17-18-1,-17 0-15,0 0 16,35 0-1,-36 0 1,18 0 0,1 0-1,17 0 1,-36 0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4:47.8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9860 1711 0,'18'0'250,"70"0"-250,-52 0 16,16 0-16,37 0 0,-36 0 16,-18 0-16,0 0 15,18 0-15,-18 18 16,89-1 0,-71 1-1,106-18 16,-89 18-15,-35-18-16,54 17 16,-19-17-1,18 0 1,36 18 0,34-18-1,-16 0 1,-1 0-1,-71 0 1,18 0 0,-17 0-1,0 0 1,52 0 15,1 0-15,-19 0-1,107 0 1,-71 0 0,-70 0-1,17 0 1,-18 0 0,36 0-1,53 0 1,106 0-1,-89 17 1,-35-17 0,-70 0-1,105 18 17,-17-18-17,0 0 1,158 0-1,-105 0 1,-142 0 0,18 0-1,-52 0 1,122-18 0,-16-17-1,140 35 1,-176 0-1,-18 0 1,-18 0 0,36 0-1,-53 0 1,35 0 15,18 0-15,18 0-1,-71 0 1,52 0 0,-87 0-1,0 0 1,-1 0 0,89 0 15,-71 0-16,36 0 1,17-17 0,-53 17-16,107-53 15,-19 35 1,36-17 15,17 17-15,-105 18-1,-18 0 1,-36 0 0,36 0 374,35 18-374,89 52 0,17-34-1,18 16 16,-160-52-31,37 0 47,-19 0-15,-35 0-17,-17 0 16,0 0 1,-1 0-17,19 0 17,-1 0-17,0 0 1,-17 18-1,52-18 1,-17 0 0,0 0-1,35 0 1,-52 0 0,-19 0-1,19 0 1,-19 0-1,36 0 1,-35 0 15,-1 0-31,1 0 0,0 0 16</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6:04.3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10231 4057 0,'18'0'282,"34"0"-267,-34 0-15,17 0 16,1 0-16,-36-18 16,35 18-16,0 0 15,-17 0-15,-1 0 0,19 0 47,-1 0-31,18 0-1,0-17 17,-35 17-17,-1 0 1</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6:19.9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7444 4604 0,'18'0'281,"34"0"-265,-34 0-16,0 0 16,-1 0 30,1 0-46,70 0 32,-17 0-1,-54 0-15,1 0 15,17 0-16,-17 0-15,17 0 16,-17 0 250,0 0-235,52 0 16,-52 0-47,-1 0 31</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6:22.3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12559 4568 0,'18'0'297,"-1"0"-297,1 0 16,0 0-16,17 0 15,-17 0-15,17 0 16,0 0-16,1 0 16,16 0-16,-16 0 15,-19 0-15,1 0 0,17 0 31,-17 0 32,17 0-32,-17 0-15,17 0-1,-17 0 17</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36.6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15858 7708 0,'17'0'297,"19"18"-297,17-18 0,-18 0 15,-18 0-15,19 0 32,52 17-1,-53-17-15,0 0-1,18 0 16,-35 0-31,35 0 16,-18 0 15,0 0-15,1 0 0,-19 0-1,1 0 1,0 0-1,52 0 1,-34 0 0,-1 0-1,106 0 1,-106 0 0,18 0-1,-18 0-15,-17 0 31,17 0-15,-17 0 0,0 0 77,-1 0-93,1 0 16,17 0 0,0 0-1,-17 0 235,0 0-234,-1 0 437,-17 18-437,18-18 15,0 18-31,-1-18 31,1 0-15,0 0 15,-1 35 0,18-35 1,-35 18 514</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6:44.9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7550 5256 0,'17'0'281,"1"0"-265,17 0 0,18 0-16,-35 0 15,0 0-15,-1 0 32,36 0-17,35 0 16,-52 0-15,-19 0 15,1 0-31,-1 0 16,19 0 0,-19 0-1</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6:46.9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10231 5168 0,'53'0'281,"0"0"-265,17 0-16,-17 0 16,-18 0-16,18 0 15,-17 0-15,34 0 16,-17 0-16,0 0 31,-35 0 0,-1 0 1,19 0-1,-1 0 78,-17 0-93,-1 0 46</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03.5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10425 5715 0,'18'0'281,"17"0"-265,-18 0 0,1 0-16,0 0 0,17 0 15,-17 0-15,-1 0 47,1 0-31,0 0-16,105 0 31,-88 0-31,71 0 31,-88 0-15,17 0 15,0 0-15,54 0-1,-19 0 1,-35 0 0,-17 0-1</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08.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7479 6473 0,'18'0'235,"-1"0"-141,19 0-79,17 0-15,70 0 31,36 0 1,-141 0-32,17 0 15,18 0 1,-36 0 0,36 0-1</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12.4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12647 6456 0,'18'0'313,"0"0"-298,-1 0-15,1 0 16,17 0-16,-17 0 0,17 0 15,-17 0-15,35 0 16,-18 0 0,36 0-1,34 0 32,19-18-31,-71 18-1,0 0 1,-18 0 0,36 0-1,-36 0 1,-18 0 0,19 0-1,-19 0-15,1 0 16,0 0-1,17 0 17</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21.7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7497 6897 0,'17'0'297,"1"0"-297,17 0 16,-17 0-1,0 0-15,52 0 32,18 0-1,-52 0-16,-19 0 17,1 0-17,35 0 1,-35 0 0</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26.1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10266 6985 0,'35'0'344,"1"-18"-344,34 1 15,-34 17-15,34 0 32,-52 0-17,52 0 16,-34 0-15,52-36 0,-53 36-16,18-17 0,70-1 31,-70 18-31,18 0 16,-1 0-1,-34 0 1,-19 0-1,1 0 1,53 0 0,-1-17-1,18 17 1,-17 0 0,-53 0-1,-1 0 1,1-18-1,17 18 1,18 0 15,0-35-15,-18 35 0,-52 17 577</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49.7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7497 7638 0,'17'0'282,"36"0"-267,-35 0-15,17 0 16,-17 0-16,0 0 16,-1 0-16,36 0 15,-35 0-15,-1 0 16,1 0-16,35 0 31,35 0 0,-53 0-15,1 0 0,17 0-1,-18 0 1</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53.6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12647 7655 0,'18'0'297,"0"0"-266,-1 0-15,19 0-1,34 0-15,-35 0 16,18 0-16,36 0 0,-54 0 16,124 0 15,-71 0 0,-18 0-15,1 0-1,-1 0 1,-17 0 0,-35 0-1,0 0 16,17 0-31,-17 0 16,-1 0 0,18 0 62,1-17-78,-1 17 15,0 0 1,18 0 0,0 0-1,-35 0 32,-1 0 0,1 0-31,0 0-16,17 0 31</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7:57.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7479 8237 0,'35'0'266,"1"0"-266,-19 0 0,1 0 16,0 0-1,-1 0 32,124 0-16,-105 0-15,-1 0 0,-17 0 93</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40.3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20338 7708 0,'18'0'265,"17"0"-249,-17 0-16,-1 0 15,1 0-15,-1 0 16,1 0-16,35 0 16,-18 0-1,36 0 17,-36 0-32,106-17 31,-105 17-16,69-18 1,-69 18 0,34 0-1,-35 0 1,1-18 0,-1 18-1,36 0 16,-54 0-15,-17-17 0,53 17-1,71-18 1,-54 18 0,18-18-1,-35 18 1,71 0 15,-107 0-31,19 0 16,-1 0-1,0 0 17,0 0-32,1 0 15,-1 0 1,18 0 15,-18 0-15,-17 0-1</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12.4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10178 8255 0,'35'0'219,"1"0"-204,16 0-15,1 0 16,-17 0-16,-1 0 16,0 0-16,-17 0 15,-1 0-15,1 0 16,53 0 0,-18 0 15,-18 0-31,18 18 15,-18-18 17,53 0-17,-52 0-15,34 17 16,71-17 0,-35 0-1,-35 18 1,-54-18-1,-17 18 17,18-18-1,17 0-15,0 0-16,-17 17 31,0-17-31,17 18 15,-17-18 1,-1 0 15,19 0-15,-36 17 0</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14.9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12453 8184 0,'18'0'265,"53"0"-265,-36 0 16,18 0-16,-18 0 16,0 0-16,-17 0 15,0 0 1,35 0-1,-1 36 17,19-1-1,-36-35-15,-17 0-1,17 18 1,18-1-1,0-17 1,18 18 0,17-18-1,53 18 1,-53-18 0,-17 17-1,17-17 1,0 0-1,0 35 1,-70-35 15,-1 0 1,19 0-17,34 0 1,-52 0-16,0 0 15,-1 0 1,19 0 0,-19 0 46,1 0-31,-1 0-15,1 0-16,0 0 31,17 0-15,-17 0 0</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19.8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10143 9331 0,'35'0'297,"-17"0"-297,-1 0 0,1 0 16,0 0-16,-1 0 15,1 0 1,17 0-16,-17 0 16,-1 0-16,1 0 15,0 0 1,35 0-1,-1 0-15,90 0 32,-19 0-1,-88 0-31,89 0 16,-54 0-1,54 0 16,-36 0-31,-17 0 16,-1 0 15,18 0-15,-70 0 0,17 0-1,1 0 1,16 0-1,-34 0 1,-18 18 93</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24.0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7532 10054 0,'18'0'281,"17"0"-281,0 0 16,1 0-1,69 0 17,37 0 14,-54-35 1,-35 35-31,-36 0-16,36-18 16</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26.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12453 9984 0,'36'0'218,"-1"0"-218,18 0 16,-36 0-16,54 0 16,-53 0-1,-1 0-15,1 0 16,70 0 15,71 0 0,-89 0-15,19 0 0,87 0-1,-88 0 1,0 0 0,-52 0-16,17 0 15,-18 0 1,0 0 15,0 0-15,18 0-1,0 0 1,53 0 0,0 0-1,0 0 1,17 0-1,36 0 1,-71 0 0,0 0-1,-17 0 1,0 0 0,-36 0-1,0 0 1,-17 0-1</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33.8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10284 10583 0,'17'0'296,"1"0"-296,0 0 16,17 0 0,53 0 15,-53 0-31,107 0 31,-37 0-15,1 0 15,-53 0-15,-18 0-1,1 0 1,-19 0-16,1 0 16,35 0-1,-35 0 1,17 0-1,0 0 17,-17 0-17,-1 0-15,19 0 16,-1 0 0,-17 0 15,-1 0-31,18 0 31,1 0 94,-19 0-125,1 0 16,35 0-1,-35 0 1,35 0 0,-18 0-1,-18 0 1,19 0-1,-1 0 1,0 0 15,-17 0-31,17 0 16,0 0 0,18 0-1,0 0 1</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44.4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7497 11201 0,'17'0'297,"1"0"-297,0 0 16,-1 0-16,1 0 46,53 0-14,-54 0-17,19 0 1,-1 0 0,0-18 46,-17 18-62,-1 0 94,1 0-94,0 0 31,-1 0-15,1 0-1</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46.9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12612 11165 0,'18'0'250,"35"0"-250,35 0 16,-53 0-16,18 0 16,0 0-16,0 0 15,-18 0-15,18 0 16,-18 0-16,36 0 15,17 0 1,71 0 15,-106 0-15,106 0-16,105-17 16,-52-1-1,-36 0 1,-35 18-1,-88 0 17,-17 0-17,-1 0 1,18 0 0,-36 0 15,1 0-16,0 0-15,35 0 16,-18 0 0,-18 0-1,36 0 1,-35 0 0,0 0-1,-1 0 1</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09:51.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7444 11800 0,'18'0'297,"17"0"-281,0 0-16,0 0 15,1 0-15,-19 0 16,19 0 0,17 0-16,-36 0 15,1 0 1,-1 0 31,19 0-32,-4005 0 1,7973 0 0,-3986 0-1,-1 0-15,19 0 16,-19 0 0,36 0-1</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0:12.5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10284 11800 0,'35'0'234,"0"0"-234,-17 0 16,0 0-16,-18 18 15,17-18-15,1 0 16,0 18-16,17-18 16,18 17 15,-36-17-31,36 0 15,18 0 17,-1 0-17,19 0 1,-19 0 0,54 18-1,-71-18 1,-36 0-1,18 0 1,1 0 15,-1 0-15,0 0 0,18 0-1,-35 0 1,-1 0-1,19 0 1,-1 0 15,0 0-15,1 0 0,-19 0-1,36 0 1,35 0-1,-17 0 1,17 0 0,-53 0-1,-17 0 1,0 0 31,-1 0-32,1 0 1,17 0 0,-17 0 15,0 0-15,-1 0-1,1 0 1,-1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4:49:45.3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10760 9860 0,'53'0'281,"35"0"-265,-17 0-16,140 18 31,-140-18-31,88 17 31,-89-17-15,89 0 15,-36 0-31,-17 0 16,53-35-1,0 17 16,-36 1-15,-87 17 0,-1 0-1,53-35 1,-53 35 0,-17 0-1,52-36 16,1 36-15,-53 0-16,17 0 109,18 0-93,-18 0 0,0 0-16,-17 0 15,0 0 235,-1 0-250,1 0 16,0 0-16,-18 18 78,17-18-62</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0:23.8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7550 12277 0,'17'0'297,"1"0"-297,0 0 47,-1 0-32,19 0 1,-19 0 15,1 0 32,17 0-63,-17 0 15,17 0 1,18 0 0,35 0-1,-17 17 1,-36 1-1,0-18 1,-17 0 31,0 0-31,-1 0-1,1 18-15,0-18 31</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0:27.1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12559 12330 0,'35'0'234,"54"0"-218,-36 0 0,35 0-16,-53 0 15,0 0-15,-17 0 16,17 0-16,1 0 16,-1 0-16,71 0 31,141 0 0,-177 0-15,18 0-1,18 0 1,-18 0 0,-17 0-1,-18 0 1,-36 0-16,19 0 31,17 0-15,-18 0-1,18 0 1,-18 0 0,18 0-1,35 0 1,-17 0-1,17 0 1,-35 0 0,70 0-1,-52 0 1,-36 0 0,-17 0-1,52 0 1,-52 0 15,17 0-15,-17 0-1,0 0 1,-1 0 468,1 0-484,0 0 16,-1 0 0,1 0-16,-1 0 15,1 0-15,0 0 0,-1 0 16,1 17-1,53-17 1,17 35 15,0-35 1,-70 0-32,-1 0 0,1 0 15,-18 36 1,0-19 62,18-17-31,-1 0-32</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02.0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14923 12947 0,'35'0'328,"-17"0"-313,-1 0-15,1 0 16,0 0-16,-1 0 62,1 0-30,0 0-1,17 0-15,-18 0-1</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07.2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11730 12347 0,'35'0'344,"-17"0"-344,0 0 16,-1 0-1,1 0 1,0 0 15,-1 0 63,1 0-78,35 0-1</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12.8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15276 12982 0,'35'0'234,"0"0"-234,0 0 16,-17 18-16,17-18 16,-17 0-16,0 0 0,-1 0 15,1 0-15,0 0 16,-1 0 15,18 0 0,-17 0-15,0 0 0</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25.7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7514 14076 0,'18'0'297,"0"0"-297,17 0 15,-17 0-15,-1 0 0,1 0 31,53 0 1,-1 0-17,-52 0-15,-1 0 16,19 0 0,17 0-1,-36 0 1,1 0-1,17 0 17,18 0-17</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29.8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11272 14041 0,'17'0'282,"1"0"-267,-1 0 48,1 0-48,0 0 17,-1 0-17,1 0-15,53 0 16,-54 0 15,1 0-15,0 0-1,-1 0-15,18 0 16,1 0 15,-36 17-15,17-17 31</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52.7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7409 14852 0,'17'0'266,"1"0"-251,0 0-15,-1 0 16,1 0-16,-1 0 15,1 0 1,0 0 0,17 0 15,-17 0-31,105 0 31,-88-18-15,54 18-1,-54 0 1,-17 0 0,87 0-1,-34 0 1,-36 0 0,1 0-1,-19 0 32,1 0-31,-1 0-16</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56.3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12542 14746 0,'70'0'218,"-35"0"-202,-17 0-16,17 0 16,36 0-16,-36 18 15,0-1-15,1-17 16,-1 18-16,18-18 15,159 35 17,-177-35-32,318 53 31,-318-53-15,53 0-1,0 0 1,-52 0-1,-1 0 1,35 0 0,-17 0-1,-35 0 1,70-17 296,36-1-296,17-17 0,-53 17-16,106-17 15,-35-18 1,-36 18 0,-52 17-16,105-17 31,-141 35-31,71-36 15,0-34 1,-18 52 0,0 18-1,-35 0 17,-17 0-32,17 0 15,-18 0 16,0 0-15,53 0 0,-52 0-1,-19 0 1,1 0 0,0 0-16,-1 0 15,18 0 1,-17 0 15,0 0-15,-1 0 31,1 0-32,0 0 1,-18 18-1,17 35 1,-17-18 0,0 0-1,0 1 1,0-1 0,0-18-1,0 1 32</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24T05:11:59.4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7320 15487 0,'36'0'234,"-1"0"-234,-17 0 16,-1 0-16,1 0 0,0 0 15,-1 0-15,18 0 16,-17 0-16,0 0 16,-1 0-1,1 0-15,0 0 32,70-35-1,-53 35-31,0-18 15,1 18 1,-1 0 0,-17 0 31,-1 0-47,19 0 15,-19 0 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C11E442-C99A-4D06-95FD-C24F035DD5B7}" type="datetimeFigureOut">
              <a:rPr lang="en-US" smtClean="0"/>
              <a:t>9/24/2021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F7F4B21-C9E3-41F2-B526-B4467D354FA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11E442-C99A-4D06-95FD-C24F035DD5B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11E442-C99A-4D06-95FD-C24F035DD5B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11E442-C99A-4D06-95FD-C24F035DD5B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C11E442-C99A-4D06-95FD-C24F035DD5B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F4B21-C9E3-41F2-B526-B4467D354FA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11E442-C99A-4D06-95FD-C24F035DD5B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C11E442-C99A-4D06-95FD-C24F035DD5B7}"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C11E442-C99A-4D06-95FD-C24F035DD5B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C11E442-C99A-4D06-95FD-C24F035DD5B7}"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F4B21-C9E3-41F2-B526-B4467D354FA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11E442-C99A-4D06-95FD-C24F035DD5B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F4B21-C9E3-41F2-B526-B4467D354F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C11E442-C99A-4D06-95FD-C24F035DD5B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F4B21-C9E3-41F2-B526-B4467D354FA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C11E442-C99A-4D06-95FD-C24F035DD5B7}" type="datetimeFigureOut">
              <a:rPr lang="en-US" smtClean="0"/>
              <a:t>9/24/2021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7F4B21-C9E3-41F2-B526-B4467D354FA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32.xml"/><Relationship Id="rId17" Type="http://schemas.openxmlformats.org/officeDocument/2006/relationships/image" Target="../media/image36.png"/><Relationship Id="rId2" Type="http://schemas.openxmlformats.org/officeDocument/2006/relationships/customXml" Target="../ink/ink27.xml"/><Relationship Id="rId16"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32.png"/><Relationship Id="rId14" Type="http://schemas.openxmlformats.org/officeDocument/2006/relationships/customXml" Target="../ink/ink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customXml" Target="../ink/ink40.xml"/><Relationship Id="rId2"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customXml" Target="../ink/ink39.xml"/><Relationship Id="rId4" Type="http://schemas.openxmlformats.org/officeDocument/2006/relationships/customXml" Target="../ink/ink36.xml"/><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47.png"/><Relationship Id="rId18" Type="http://schemas.openxmlformats.org/officeDocument/2006/relationships/customXml" Target="../ink/ink49.xml"/><Relationship Id="rId3" Type="http://schemas.openxmlformats.org/officeDocument/2006/relationships/image" Target="../media/image43.png"/><Relationship Id="rId7" Type="http://schemas.openxmlformats.org/officeDocument/2006/relationships/image" Target="../media/image45.png"/><Relationship Id="rId12" Type="http://schemas.openxmlformats.org/officeDocument/2006/relationships/customXml" Target="../ink/ink46.xml"/><Relationship Id="rId17" Type="http://schemas.openxmlformats.org/officeDocument/2006/relationships/image" Target="../media/image49.png"/><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46.png"/><Relationship Id="rId5" Type="http://schemas.openxmlformats.org/officeDocument/2006/relationships/image" Target="../media/image44.png"/><Relationship Id="rId15" Type="http://schemas.openxmlformats.org/officeDocument/2006/relationships/image" Target="../media/image48.png"/><Relationship Id="rId10" Type="http://schemas.openxmlformats.org/officeDocument/2006/relationships/customXml" Target="../ink/ink45.xml"/><Relationship Id="rId19" Type="http://schemas.openxmlformats.org/officeDocument/2006/relationships/customXml" Target="../ink/ink50.xml"/><Relationship Id="rId4" Type="http://schemas.openxmlformats.org/officeDocument/2006/relationships/customXml" Target="../ink/ink42.xml"/><Relationship Id="rId9" Type="http://schemas.openxmlformats.org/officeDocument/2006/relationships/image" Target="../media/image20.png"/><Relationship Id="rId14" Type="http://schemas.openxmlformats.org/officeDocument/2006/relationships/customXml" Target="../ink/ink47.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customXml" Target="../ink/ink56.xml"/><Relationship Id="rId18" Type="http://schemas.openxmlformats.org/officeDocument/2006/relationships/image" Target="../media/image58.png"/><Relationship Id="rId3" Type="http://schemas.openxmlformats.org/officeDocument/2006/relationships/customXml" Target="../ink/ink51.xml"/><Relationship Id="rId7" Type="http://schemas.openxmlformats.org/officeDocument/2006/relationships/customXml" Target="../ink/ink53.xml"/><Relationship Id="rId12" Type="http://schemas.openxmlformats.org/officeDocument/2006/relationships/image" Target="../media/image55.png"/><Relationship Id="rId17" Type="http://schemas.openxmlformats.org/officeDocument/2006/relationships/customXml" Target="../ink/ink58.xml"/><Relationship Id="rId2" Type="http://schemas.openxmlformats.org/officeDocument/2006/relationships/hyperlink" Target="https://www.includehelp.com/c/infix-to-postfix-conversion-using-stack-with-c-program.aspx" TargetMode="External"/><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customXml" Target="../ink/ink55.xml"/><Relationship Id="rId5" Type="http://schemas.openxmlformats.org/officeDocument/2006/relationships/customXml" Target="../ink/ink52.xml"/><Relationship Id="rId15" Type="http://schemas.openxmlformats.org/officeDocument/2006/relationships/customXml" Target="../ink/ink57.xml"/><Relationship Id="rId10" Type="http://schemas.openxmlformats.org/officeDocument/2006/relationships/image" Target="../media/image54.png"/><Relationship Id="rId19" Type="http://schemas.openxmlformats.org/officeDocument/2006/relationships/customXml" Target="../ink/ink59.xml"/><Relationship Id="rId4" Type="http://schemas.openxmlformats.org/officeDocument/2006/relationships/image" Target="../media/image51.png"/><Relationship Id="rId9" Type="http://schemas.openxmlformats.org/officeDocument/2006/relationships/customXml" Target="../ink/ink54.xml"/><Relationship Id="rId14" Type="http://schemas.openxmlformats.org/officeDocument/2006/relationships/image" Target="../media/image56.png"/></Relationships>
</file>

<file path=ppt/slides/_rels/slide1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65.xml"/><Relationship Id="rId3" Type="http://schemas.openxmlformats.org/officeDocument/2006/relationships/customXml" Target="../ink/ink60.xml"/><Relationship Id="rId7" Type="http://schemas.openxmlformats.org/officeDocument/2006/relationships/customXml" Target="../ink/ink62.xml"/><Relationship Id="rId12" Type="http://schemas.openxmlformats.org/officeDocument/2006/relationships/image" Target="../media/image65.pn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64.xml"/><Relationship Id="rId5" Type="http://schemas.openxmlformats.org/officeDocument/2006/relationships/customXml" Target="../ink/ink61.xml"/><Relationship Id="rId10" Type="http://schemas.openxmlformats.org/officeDocument/2006/relationships/image" Target="../media/image64.png"/><Relationship Id="rId4" Type="http://schemas.openxmlformats.org/officeDocument/2006/relationships/image" Target="../media/image62.png"/><Relationship Id="rId9" Type="http://schemas.openxmlformats.org/officeDocument/2006/relationships/customXml" Target="../ink/ink63.xml"/><Relationship Id="rId14" Type="http://schemas.openxmlformats.org/officeDocument/2006/relationships/image" Target="../media/image6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6" Type="http://schemas.openxmlformats.org/officeDocument/2006/relationships/customXml" Target="../ink/ink78.xml"/><Relationship Id="rId21" Type="http://schemas.openxmlformats.org/officeDocument/2006/relationships/customXml" Target="../ink/ink75.xml"/><Relationship Id="rId42" Type="http://schemas.openxmlformats.org/officeDocument/2006/relationships/customXml" Target="../ink/ink86.xml"/><Relationship Id="rId47" Type="http://schemas.openxmlformats.org/officeDocument/2006/relationships/image" Target="../media/image88.png"/><Relationship Id="rId63" Type="http://schemas.openxmlformats.org/officeDocument/2006/relationships/customXml" Target="../ink/ink97.xml"/><Relationship Id="rId68" Type="http://schemas.openxmlformats.org/officeDocument/2006/relationships/image" Target="../media/image98.png"/><Relationship Id="rId84" Type="http://schemas.openxmlformats.org/officeDocument/2006/relationships/image" Target="../media/image106.png"/><Relationship Id="rId16" Type="http://schemas.openxmlformats.org/officeDocument/2006/relationships/image" Target="../media/image74.png"/><Relationship Id="rId11" Type="http://schemas.openxmlformats.org/officeDocument/2006/relationships/customXml" Target="../ink/ink70.xml"/><Relationship Id="rId32" Type="http://schemas.openxmlformats.org/officeDocument/2006/relationships/customXml" Target="../ink/ink81.xml"/><Relationship Id="rId37" Type="http://schemas.openxmlformats.org/officeDocument/2006/relationships/image" Target="../media/image84.png"/><Relationship Id="rId53" Type="http://schemas.openxmlformats.org/officeDocument/2006/relationships/image" Target="../media/image91.png"/><Relationship Id="rId58" Type="http://schemas.openxmlformats.org/officeDocument/2006/relationships/customXml" Target="../ink/ink94.xml"/><Relationship Id="rId74" Type="http://schemas.openxmlformats.org/officeDocument/2006/relationships/image" Target="../media/image101.png"/><Relationship Id="rId79" Type="http://schemas.openxmlformats.org/officeDocument/2006/relationships/customXml" Target="../ink/ink105.xml"/><Relationship Id="rId5" Type="http://schemas.openxmlformats.org/officeDocument/2006/relationships/customXml" Target="../ink/ink67.xml"/><Relationship Id="rId19" Type="http://schemas.openxmlformats.org/officeDocument/2006/relationships/customXml" Target="../ink/ink74.xml"/><Relationship Id="rId14" Type="http://schemas.openxmlformats.org/officeDocument/2006/relationships/image" Target="../media/image73.png"/><Relationship Id="rId22" Type="http://schemas.openxmlformats.org/officeDocument/2006/relationships/image" Target="../media/image77.png"/><Relationship Id="rId27" Type="http://schemas.openxmlformats.org/officeDocument/2006/relationships/image" Target="../media/image79.png"/><Relationship Id="rId30" Type="http://schemas.openxmlformats.org/officeDocument/2006/relationships/customXml" Target="../ink/ink80.xml"/><Relationship Id="rId35" Type="http://schemas.openxmlformats.org/officeDocument/2006/relationships/image" Target="../media/image83.png"/><Relationship Id="rId43" Type="http://schemas.openxmlformats.org/officeDocument/2006/relationships/image" Target="../media/image86.png"/><Relationship Id="rId48" Type="http://schemas.openxmlformats.org/officeDocument/2006/relationships/customXml" Target="../ink/ink89.xml"/><Relationship Id="rId56" Type="http://schemas.openxmlformats.org/officeDocument/2006/relationships/customXml" Target="../ink/ink93.xml"/><Relationship Id="rId64" Type="http://schemas.openxmlformats.org/officeDocument/2006/relationships/image" Target="../media/image96.png"/><Relationship Id="rId69" Type="http://schemas.openxmlformats.org/officeDocument/2006/relationships/customXml" Target="../ink/ink100.xml"/><Relationship Id="rId77" Type="http://schemas.openxmlformats.org/officeDocument/2006/relationships/customXml" Target="../ink/ink104.xml"/><Relationship Id="rId8" Type="http://schemas.openxmlformats.org/officeDocument/2006/relationships/image" Target="../media/image70.png"/><Relationship Id="rId51" Type="http://schemas.openxmlformats.org/officeDocument/2006/relationships/image" Target="../media/image90.png"/><Relationship Id="rId72" Type="http://schemas.openxmlformats.org/officeDocument/2006/relationships/image" Target="../media/image100.png"/><Relationship Id="rId80" Type="http://schemas.openxmlformats.org/officeDocument/2006/relationships/image" Target="../media/image104.png"/><Relationship Id="rId85" Type="http://schemas.openxmlformats.org/officeDocument/2006/relationships/customXml" Target="../ink/ink108.xml"/><Relationship Id="rId3" Type="http://schemas.openxmlformats.org/officeDocument/2006/relationships/customXml" Target="../ink/ink66.xml"/><Relationship Id="rId12" Type="http://schemas.openxmlformats.org/officeDocument/2006/relationships/image" Target="../media/image72.png"/><Relationship Id="rId17" Type="http://schemas.openxmlformats.org/officeDocument/2006/relationships/customXml" Target="../ink/ink73.xml"/><Relationship Id="rId25" Type="http://schemas.openxmlformats.org/officeDocument/2006/relationships/customXml" Target="../ink/ink77.xml"/><Relationship Id="rId33" Type="http://schemas.openxmlformats.org/officeDocument/2006/relationships/image" Target="../media/image82.png"/><Relationship Id="rId38" Type="http://schemas.openxmlformats.org/officeDocument/2006/relationships/customXml" Target="../ink/ink84.xml"/><Relationship Id="rId46" Type="http://schemas.openxmlformats.org/officeDocument/2006/relationships/customXml" Target="../ink/ink88.xml"/><Relationship Id="rId59" Type="http://schemas.openxmlformats.org/officeDocument/2006/relationships/image" Target="../media/image94.png"/><Relationship Id="rId67" Type="http://schemas.openxmlformats.org/officeDocument/2006/relationships/customXml" Target="../ink/ink99.xml"/><Relationship Id="rId20" Type="http://schemas.openxmlformats.org/officeDocument/2006/relationships/image" Target="../media/image76.png"/><Relationship Id="rId41" Type="http://schemas.openxmlformats.org/officeDocument/2006/relationships/image" Target="../media/image29.png"/><Relationship Id="rId54" Type="http://schemas.openxmlformats.org/officeDocument/2006/relationships/customXml" Target="../ink/ink92.xml"/><Relationship Id="rId62" Type="http://schemas.openxmlformats.org/officeDocument/2006/relationships/image" Target="../media/image95.png"/><Relationship Id="rId70" Type="http://schemas.openxmlformats.org/officeDocument/2006/relationships/image" Target="../media/image99.png"/><Relationship Id="rId75" Type="http://schemas.openxmlformats.org/officeDocument/2006/relationships/customXml" Target="../ink/ink103.xml"/><Relationship Id="rId83" Type="http://schemas.openxmlformats.org/officeDocument/2006/relationships/customXml" Target="../ink/ink107.xml"/><Relationship Id="rId88"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69.png"/><Relationship Id="rId15" Type="http://schemas.openxmlformats.org/officeDocument/2006/relationships/customXml" Target="../ink/ink72.xml"/><Relationship Id="rId23" Type="http://schemas.openxmlformats.org/officeDocument/2006/relationships/customXml" Target="../ink/ink76.xml"/><Relationship Id="rId28" Type="http://schemas.openxmlformats.org/officeDocument/2006/relationships/customXml" Target="../ink/ink79.xml"/><Relationship Id="rId36" Type="http://schemas.openxmlformats.org/officeDocument/2006/relationships/customXml" Target="../ink/ink83.xml"/><Relationship Id="rId49" Type="http://schemas.openxmlformats.org/officeDocument/2006/relationships/image" Target="../media/image89.png"/><Relationship Id="rId57" Type="http://schemas.openxmlformats.org/officeDocument/2006/relationships/image" Target="../media/image93.png"/><Relationship Id="rId10" Type="http://schemas.openxmlformats.org/officeDocument/2006/relationships/image" Target="../media/image71.png"/><Relationship Id="rId31" Type="http://schemas.openxmlformats.org/officeDocument/2006/relationships/image" Target="../media/image81.png"/><Relationship Id="rId44" Type="http://schemas.openxmlformats.org/officeDocument/2006/relationships/customXml" Target="../ink/ink87.xml"/><Relationship Id="rId52" Type="http://schemas.openxmlformats.org/officeDocument/2006/relationships/customXml" Target="../ink/ink91.xml"/><Relationship Id="rId60" Type="http://schemas.openxmlformats.org/officeDocument/2006/relationships/customXml" Target="../ink/ink95.xml"/><Relationship Id="rId65" Type="http://schemas.openxmlformats.org/officeDocument/2006/relationships/customXml" Target="../ink/ink98.xml"/><Relationship Id="rId73" Type="http://schemas.openxmlformats.org/officeDocument/2006/relationships/customXml" Target="../ink/ink102.xml"/><Relationship Id="rId78" Type="http://schemas.openxmlformats.org/officeDocument/2006/relationships/image" Target="../media/image103.png"/><Relationship Id="rId81" Type="http://schemas.openxmlformats.org/officeDocument/2006/relationships/customXml" Target="../ink/ink106.xml"/><Relationship Id="rId86" Type="http://schemas.openxmlformats.org/officeDocument/2006/relationships/image" Target="../media/image107.png"/><Relationship Id="rId4" Type="http://schemas.openxmlformats.org/officeDocument/2006/relationships/image" Target="../media/image68.png"/><Relationship Id="rId9" Type="http://schemas.openxmlformats.org/officeDocument/2006/relationships/customXml" Target="../ink/ink69.xml"/><Relationship Id="rId13" Type="http://schemas.openxmlformats.org/officeDocument/2006/relationships/customXml" Target="../ink/ink71.xml"/><Relationship Id="rId18" Type="http://schemas.openxmlformats.org/officeDocument/2006/relationships/image" Target="../media/image75.png"/><Relationship Id="rId39" Type="http://schemas.openxmlformats.org/officeDocument/2006/relationships/image" Target="../media/image85.png"/><Relationship Id="rId34" Type="http://schemas.openxmlformats.org/officeDocument/2006/relationships/customXml" Target="../ink/ink82.xml"/><Relationship Id="rId50" Type="http://schemas.openxmlformats.org/officeDocument/2006/relationships/customXml" Target="../ink/ink90.xml"/><Relationship Id="rId55" Type="http://schemas.openxmlformats.org/officeDocument/2006/relationships/image" Target="../media/image92.png"/><Relationship Id="rId76" Type="http://schemas.openxmlformats.org/officeDocument/2006/relationships/image" Target="../media/image102.png"/><Relationship Id="rId7" Type="http://schemas.openxmlformats.org/officeDocument/2006/relationships/customXml" Target="../ink/ink68.xml"/><Relationship Id="rId71" Type="http://schemas.openxmlformats.org/officeDocument/2006/relationships/customXml" Target="../ink/ink101.xml"/><Relationship Id="rId2" Type="http://schemas.openxmlformats.org/officeDocument/2006/relationships/image" Target="../media/image67.jpeg"/><Relationship Id="rId29" Type="http://schemas.openxmlformats.org/officeDocument/2006/relationships/image" Target="../media/image80.png"/><Relationship Id="rId24" Type="http://schemas.openxmlformats.org/officeDocument/2006/relationships/image" Target="../media/image78.png"/><Relationship Id="rId40" Type="http://schemas.openxmlformats.org/officeDocument/2006/relationships/customXml" Target="../ink/ink85.xml"/><Relationship Id="rId45" Type="http://schemas.openxmlformats.org/officeDocument/2006/relationships/image" Target="../media/image87.png"/><Relationship Id="rId66" Type="http://schemas.openxmlformats.org/officeDocument/2006/relationships/image" Target="../media/image97.png"/><Relationship Id="rId87" Type="http://schemas.openxmlformats.org/officeDocument/2006/relationships/customXml" Target="../ink/ink109.xml"/><Relationship Id="rId61" Type="http://schemas.openxmlformats.org/officeDocument/2006/relationships/customXml" Target="../ink/ink96.xml"/><Relationship Id="rId82" Type="http://schemas.openxmlformats.org/officeDocument/2006/relationships/image" Target="../media/image1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5.xml"/></Relationships>
</file>

<file path=ppt/slides/_rels/slide20.xml.rels><?xml version="1.0" encoding="UTF-8" standalone="yes"?>
<Relationships xmlns="http://schemas.openxmlformats.org/package/2006/relationships"><Relationship Id="rId8" Type="http://schemas.openxmlformats.org/officeDocument/2006/relationships/customXml" Target="../ink/ink113.xml"/><Relationship Id="rId3" Type="http://schemas.openxmlformats.org/officeDocument/2006/relationships/image" Target="../media/image109.png"/><Relationship Id="rId7" Type="http://schemas.openxmlformats.org/officeDocument/2006/relationships/image" Target="../media/image111.png"/><Relationship Id="rId2" Type="http://schemas.openxmlformats.org/officeDocument/2006/relationships/customXml" Target="../ink/ink110.xml"/><Relationship Id="rId1" Type="http://schemas.openxmlformats.org/officeDocument/2006/relationships/slideLayout" Target="../slideLayouts/slideLayout2.xml"/><Relationship Id="rId6" Type="http://schemas.openxmlformats.org/officeDocument/2006/relationships/customXml" Target="../ink/ink112.xml"/><Relationship Id="rId5" Type="http://schemas.openxmlformats.org/officeDocument/2006/relationships/image" Target="../media/image110.png"/><Relationship Id="rId4" Type="http://schemas.openxmlformats.org/officeDocument/2006/relationships/customXml" Target="../ink/ink111.xml"/><Relationship Id="rId9" Type="http://schemas.openxmlformats.org/officeDocument/2006/relationships/image" Target="../media/image1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2.png"/><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7.png"/><Relationship Id="rId21"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customXml" Target="../ink/ink11.xml"/><Relationship Id="rId17" Type="http://schemas.openxmlformats.org/officeDocument/2006/relationships/image" Target="../media/image14.png"/><Relationship Id="rId25" Type="http://schemas.openxmlformats.org/officeDocument/2006/relationships/image" Target="../media/image18.png"/><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1.png"/><Relationship Id="rId24" Type="http://schemas.openxmlformats.org/officeDocument/2006/relationships/customXml" Target="../ink/ink17.xml"/><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9.xml"/><Relationship Id="rId10" Type="http://schemas.openxmlformats.org/officeDocument/2006/relationships/customXml" Target="../ink/ink10.xml"/><Relationship Id="rId19" Type="http://schemas.openxmlformats.org/officeDocument/2006/relationships/image" Target="../media/image15.png"/><Relationship Id="rId31" Type="http://schemas.openxmlformats.org/officeDocument/2006/relationships/image" Target="../media/image21.png"/><Relationship Id="rId4" Type="http://schemas.openxmlformats.org/officeDocument/2006/relationships/customXml" Target="../ink/ink7.xml"/><Relationship Id="rId9" Type="http://schemas.openxmlformats.org/officeDocument/2006/relationships/image" Target="../media/image10.png"/><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19.png"/><Relationship Id="rId30" Type="http://schemas.openxmlformats.org/officeDocument/2006/relationships/customXml" Target="../ink/ink20.xml"/></Relationships>
</file>

<file path=ppt/slides/_rels/slide7.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26.xml"/><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&amp; </a:t>
            </a:r>
            <a:r>
              <a:rPr lang="en-US" dirty="0" err="1"/>
              <a:t>Airthmetic</a:t>
            </a:r>
            <a:r>
              <a:rPr lang="en-US" dirty="0"/>
              <a:t> Expression</a:t>
            </a:r>
          </a:p>
        </p:txBody>
      </p:sp>
      <p:sp>
        <p:nvSpPr>
          <p:cNvPr id="3" name="Content Placeholder 2"/>
          <p:cNvSpPr>
            <a:spLocks noGrp="1"/>
          </p:cNvSpPr>
          <p:nvPr>
            <p:ph idx="1"/>
          </p:nvPr>
        </p:nvSpPr>
        <p:spPr/>
        <p:txBody>
          <a:bodyPr>
            <a:normAutofit lnSpcReduction="10000"/>
          </a:bodyPr>
          <a:lstStyle/>
          <a:p>
            <a:r>
              <a:rPr lang="en-US" dirty="0"/>
              <a:t>The way to write arithmetic expression is known as a </a:t>
            </a:r>
            <a:r>
              <a:rPr lang="en-US" b="1" dirty="0"/>
              <a:t>notation</a:t>
            </a:r>
            <a:r>
              <a:rPr lang="en-US" dirty="0"/>
              <a:t>. </a:t>
            </a:r>
          </a:p>
          <a:p>
            <a:r>
              <a:rPr lang="en-US" dirty="0"/>
              <a:t>An arithmetic expression can be written in three different but equivalent notations, i.e., without changing the essence or output of an expression. These notations are −</a:t>
            </a:r>
          </a:p>
          <a:p>
            <a:r>
              <a:rPr lang="en-US" dirty="0"/>
              <a:t>Infix Notation</a:t>
            </a:r>
          </a:p>
          <a:p>
            <a:r>
              <a:rPr lang="en-US" dirty="0"/>
              <a:t>Prefix (Polish) Notation</a:t>
            </a:r>
          </a:p>
          <a:p>
            <a:r>
              <a:rPr lang="en-US" dirty="0"/>
              <a:t>Postfix (Reverse-Polish) Notation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FB646D0-5A6A-4B59-B66B-F568DDF6F96A}"/>
                  </a:ext>
                </a:extLst>
              </p14:cNvPr>
              <p14:cNvContentPartPr/>
              <p14:nvPr/>
            </p14:nvContentPartPr>
            <p14:xfrm>
              <a:off x="1968480" y="4889520"/>
              <a:ext cx="2134080" cy="330480"/>
            </p14:xfrm>
          </p:contentPart>
        </mc:Choice>
        <mc:Fallback>
          <p:pic>
            <p:nvPicPr>
              <p:cNvPr id="4" name="Ink 3">
                <a:extLst>
                  <a:ext uri="{FF2B5EF4-FFF2-40B4-BE49-F238E27FC236}">
                    <a16:creationId xmlns:a16="http://schemas.microsoft.com/office/drawing/2014/main" id="{6FB646D0-5A6A-4B59-B66B-F568DDF6F96A}"/>
                  </a:ext>
                </a:extLst>
              </p:cNvPr>
              <p:cNvPicPr/>
              <p:nvPr/>
            </p:nvPicPr>
            <p:blipFill>
              <a:blip r:embed="rId3"/>
              <a:stretch>
                <a:fillRect/>
              </a:stretch>
            </p:blipFill>
            <p:spPr>
              <a:xfrm>
                <a:off x="1952640" y="4826160"/>
                <a:ext cx="21654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A1B6FAD-E48C-4A67-9CE4-F9F1DF30C913}"/>
                  </a:ext>
                </a:extLst>
              </p14:cNvPr>
              <p14:cNvContentPartPr/>
              <p14:nvPr/>
            </p14:nvContentPartPr>
            <p14:xfrm>
              <a:off x="1917720" y="5378400"/>
              <a:ext cx="940320" cy="360"/>
            </p14:xfrm>
          </p:contentPart>
        </mc:Choice>
        <mc:Fallback>
          <p:pic>
            <p:nvPicPr>
              <p:cNvPr id="5" name="Ink 4">
                <a:extLst>
                  <a:ext uri="{FF2B5EF4-FFF2-40B4-BE49-F238E27FC236}">
                    <a16:creationId xmlns:a16="http://schemas.microsoft.com/office/drawing/2014/main" id="{BA1B6FAD-E48C-4A67-9CE4-F9F1DF30C913}"/>
                  </a:ext>
                </a:extLst>
              </p:cNvPr>
              <p:cNvPicPr/>
              <p:nvPr/>
            </p:nvPicPr>
            <p:blipFill>
              <a:blip r:embed="rId5"/>
              <a:stretch>
                <a:fillRect/>
              </a:stretch>
            </p:blipFill>
            <p:spPr>
              <a:xfrm>
                <a:off x="1901880" y="5315040"/>
                <a:ext cx="9716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AEFF5BE-E40A-43C1-93DF-9C64EEAB70D0}"/>
                  </a:ext>
                </a:extLst>
              </p14:cNvPr>
              <p14:cNvContentPartPr/>
              <p14:nvPr/>
            </p14:nvContentPartPr>
            <p14:xfrm>
              <a:off x="1873440" y="5987880"/>
              <a:ext cx="1041840" cy="64080"/>
            </p14:xfrm>
          </p:contentPart>
        </mc:Choice>
        <mc:Fallback>
          <p:pic>
            <p:nvPicPr>
              <p:cNvPr id="6" name="Ink 5">
                <a:extLst>
                  <a:ext uri="{FF2B5EF4-FFF2-40B4-BE49-F238E27FC236}">
                    <a16:creationId xmlns:a16="http://schemas.microsoft.com/office/drawing/2014/main" id="{1AEFF5BE-E40A-43C1-93DF-9C64EEAB70D0}"/>
                  </a:ext>
                </a:extLst>
              </p:cNvPr>
              <p:cNvPicPr/>
              <p:nvPr/>
            </p:nvPicPr>
            <p:blipFill>
              <a:blip r:embed="rId7"/>
              <a:stretch>
                <a:fillRect/>
              </a:stretch>
            </p:blipFill>
            <p:spPr>
              <a:xfrm>
                <a:off x="1857600" y="5924520"/>
                <a:ext cx="1073160" cy="1908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Associativity</a:t>
            </a:r>
            <a:br>
              <a:rPr lang="en-US" dirty="0"/>
            </a:br>
            <a:endParaRPr lang="en-US" dirty="0"/>
          </a:p>
        </p:txBody>
      </p:sp>
      <p:sp>
        <p:nvSpPr>
          <p:cNvPr id="3" name="Content Placeholder 2"/>
          <p:cNvSpPr>
            <a:spLocks noGrp="1"/>
          </p:cNvSpPr>
          <p:nvPr>
            <p:ph idx="1"/>
          </p:nvPr>
        </p:nvSpPr>
        <p:spPr>
          <a:xfrm>
            <a:off x="1435608" y="1071546"/>
            <a:ext cx="7498080" cy="5176854"/>
          </a:xfrm>
        </p:spPr>
        <p:txBody>
          <a:bodyPr/>
          <a:lstStyle/>
          <a:p>
            <a:pPr algn="just"/>
            <a:r>
              <a:rPr lang="en-US" dirty="0"/>
              <a:t>Precedence and </a:t>
            </a:r>
            <a:r>
              <a:rPr lang="en-US" dirty="0" err="1"/>
              <a:t>associativity</a:t>
            </a:r>
            <a:r>
              <a:rPr lang="en-US" dirty="0"/>
              <a:t> determines the order of evaluation of an expression.</a:t>
            </a:r>
          </a:p>
          <a:p>
            <a:pPr algn="just">
              <a:buNone/>
            </a:pPr>
            <a:r>
              <a:rPr lang="en-US" dirty="0"/>
              <a:t>	Following is an operator precedence and </a:t>
            </a:r>
            <a:r>
              <a:rPr lang="en-US" dirty="0" err="1"/>
              <a:t>associativity</a:t>
            </a:r>
            <a:r>
              <a:rPr lang="en-US" dirty="0"/>
              <a:t> table (highest to lowest) −</a:t>
            </a:r>
          </a:p>
          <a:p>
            <a:endParaRPr lang="en-US" dirty="0"/>
          </a:p>
        </p:txBody>
      </p:sp>
      <p:graphicFrame>
        <p:nvGraphicFramePr>
          <p:cNvPr id="4" name="Table 3"/>
          <p:cNvGraphicFramePr>
            <a:graphicFrameLocks noGrp="1"/>
          </p:cNvGraphicFramePr>
          <p:nvPr/>
        </p:nvGraphicFramePr>
        <p:xfrm>
          <a:off x="2000232" y="3357562"/>
          <a:ext cx="6096000" cy="2875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fontAlgn="t"/>
                      <a:r>
                        <a:rPr lang="en-US" dirty="0" err="1"/>
                        <a:t>Sr.No</a:t>
                      </a:r>
                      <a:r>
                        <a:rPr lang="en-US" dirty="0"/>
                        <a:t>.</a:t>
                      </a:r>
                    </a:p>
                  </a:txBody>
                  <a:tcPr marL="50800" marR="50800" marT="50800" marB="50800"/>
                </a:tc>
                <a:tc>
                  <a:txBody>
                    <a:bodyPr/>
                    <a:lstStyle/>
                    <a:p>
                      <a:pPr algn="ctr" fontAlgn="t"/>
                      <a:r>
                        <a:rPr lang="en-US"/>
                        <a:t>Operator</a:t>
                      </a:r>
                    </a:p>
                  </a:txBody>
                  <a:tcPr marL="50800" marR="50800" marT="50800" marB="50800"/>
                </a:tc>
                <a:tc>
                  <a:txBody>
                    <a:bodyPr/>
                    <a:lstStyle/>
                    <a:p>
                      <a:pPr algn="ctr" fontAlgn="t"/>
                      <a:r>
                        <a:rPr lang="en-US"/>
                        <a:t>Precedence</a:t>
                      </a:r>
                    </a:p>
                  </a:txBody>
                  <a:tcPr marL="50800" marR="50800" marT="50800" marB="50800"/>
                </a:tc>
                <a:tc>
                  <a:txBody>
                    <a:bodyPr/>
                    <a:lstStyle/>
                    <a:p>
                      <a:pPr algn="ctr" fontAlgn="t"/>
                      <a:r>
                        <a:rPr lang="en-US"/>
                        <a:t>Associativity</a:t>
                      </a:r>
                    </a:p>
                  </a:txBody>
                  <a:tcPr marL="50800" marR="50800" marT="50800" marB="50800"/>
                </a:tc>
                <a:extLst>
                  <a:ext uri="{0D108BD9-81ED-4DB2-BD59-A6C34878D82A}">
                    <a16:rowId xmlns:a16="http://schemas.microsoft.com/office/drawing/2014/main" val="10000"/>
                  </a:ext>
                </a:extLst>
              </a:tr>
              <a:tr h="370840">
                <a:tc>
                  <a:txBody>
                    <a:bodyPr/>
                    <a:lstStyle/>
                    <a:p>
                      <a:pPr fontAlgn="t"/>
                      <a:r>
                        <a:rPr lang="en-US"/>
                        <a:t>1</a:t>
                      </a:r>
                    </a:p>
                  </a:txBody>
                  <a:tcPr marL="50800" marR="50800" marT="50800" marB="50800"/>
                </a:tc>
                <a:tc>
                  <a:txBody>
                    <a:bodyPr/>
                    <a:lstStyle/>
                    <a:p>
                      <a:pPr fontAlgn="t"/>
                      <a:r>
                        <a:rPr lang="en-US"/>
                        <a:t>Exponentiation ^</a:t>
                      </a:r>
                    </a:p>
                  </a:txBody>
                  <a:tcPr marL="50800" marR="50800" marT="50800" marB="50800"/>
                </a:tc>
                <a:tc>
                  <a:txBody>
                    <a:bodyPr/>
                    <a:lstStyle/>
                    <a:p>
                      <a:pPr fontAlgn="t"/>
                      <a:r>
                        <a:rPr lang="en-US"/>
                        <a:t>Highest</a:t>
                      </a:r>
                    </a:p>
                  </a:txBody>
                  <a:tcPr marL="50800" marR="50800" marT="50800" marB="50800"/>
                </a:tc>
                <a:tc>
                  <a:txBody>
                    <a:bodyPr/>
                    <a:lstStyle/>
                    <a:p>
                      <a:pPr fontAlgn="t"/>
                      <a:r>
                        <a:rPr lang="en-US"/>
                        <a:t>Right Associative</a:t>
                      </a:r>
                    </a:p>
                  </a:txBody>
                  <a:tcPr marL="50800" marR="50800" marT="50800" marB="50800"/>
                </a:tc>
                <a:extLst>
                  <a:ext uri="{0D108BD9-81ED-4DB2-BD59-A6C34878D82A}">
                    <a16:rowId xmlns:a16="http://schemas.microsoft.com/office/drawing/2014/main" val="10001"/>
                  </a:ext>
                </a:extLst>
              </a:tr>
              <a:tr h="370840">
                <a:tc>
                  <a:txBody>
                    <a:bodyPr/>
                    <a:lstStyle/>
                    <a:p>
                      <a:pPr fontAlgn="t"/>
                      <a:r>
                        <a:rPr lang="en-US"/>
                        <a:t>2</a:t>
                      </a:r>
                    </a:p>
                  </a:txBody>
                  <a:tcPr marL="50800" marR="50800" marT="50800" marB="50800"/>
                </a:tc>
                <a:tc>
                  <a:txBody>
                    <a:bodyPr/>
                    <a:lstStyle/>
                    <a:p>
                      <a:pPr fontAlgn="t"/>
                      <a:r>
                        <a:rPr lang="en-US"/>
                        <a:t>Multiplication ( ∗ ) &amp; Division ( / )</a:t>
                      </a:r>
                    </a:p>
                  </a:txBody>
                  <a:tcPr marL="50800" marR="50800" marT="50800" marB="50800"/>
                </a:tc>
                <a:tc>
                  <a:txBody>
                    <a:bodyPr/>
                    <a:lstStyle/>
                    <a:p>
                      <a:pPr fontAlgn="t"/>
                      <a:r>
                        <a:rPr lang="en-US" dirty="0"/>
                        <a:t>Second Highest</a:t>
                      </a:r>
                    </a:p>
                  </a:txBody>
                  <a:tcPr marL="50800" marR="50800" marT="50800" marB="50800"/>
                </a:tc>
                <a:tc>
                  <a:txBody>
                    <a:bodyPr/>
                    <a:lstStyle/>
                    <a:p>
                      <a:pPr fontAlgn="t"/>
                      <a:r>
                        <a:rPr lang="en-US"/>
                        <a:t>Left Associative</a:t>
                      </a:r>
                    </a:p>
                  </a:txBody>
                  <a:tcPr marL="50800" marR="50800" marT="50800" marB="50800"/>
                </a:tc>
                <a:extLst>
                  <a:ext uri="{0D108BD9-81ED-4DB2-BD59-A6C34878D82A}">
                    <a16:rowId xmlns:a16="http://schemas.microsoft.com/office/drawing/2014/main" val="10002"/>
                  </a:ext>
                </a:extLst>
              </a:tr>
              <a:tr h="370840">
                <a:tc>
                  <a:txBody>
                    <a:bodyPr/>
                    <a:lstStyle/>
                    <a:p>
                      <a:pPr fontAlgn="t"/>
                      <a:r>
                        <a:rPr lang="en-US"/>
                        <a:t>3</a:t>
                      </a:r>
                    </a:p>
                  </a:txBody>
                  <a:tcPr marL="50800" marR="50800" marT="50800" marB="50800"/>
                </a:tc>
                <a:tc>
                  <a:txBody>
                    <a:bodyPr/>
                    <a:lstStyle/>
                    <a:p>
                      <a:pPr fontAlgn="t"/>
                      <a:r>
                        <a:rPr lang="en-US"/>
                        <a:t>Addition ( + ) &amp; Subtraction ( − )</a:t>
                      </a:r>
                    </a:p>
                  </a:txBody>
                  <a:tcPr marL="50800" marR="50800" marT="50800" marB="50800"/>
                </a:tc>
                <a:tc>
                  <a:txBody>
                    <a:bodyPr/>
                    <a:lstStyle/>
                    <a:p>
                      <a:pPr fontAlgn="t"/>
                      <a:r>
                        <a:rPr lang="en-US"/>
                        <a:t>Lowest</a:t>
                      </a:r>
                    </a:p>
                  </a:txBody>
                  <a:tcPr marL="50800" marR="50800" marT="50800" marB="50800"/>
                </a:tc>
                <a:tc>
                  <a:txBody>
                    <a:bodyPr/>
                    <a:lstStyle/>
                    <a:p>
                      <a:pPr fontAlgn="t"/>
                      <a:r>
                        <a:rPr lang="en-US" dirty="0"/>
                        <a:t>Left Associative</a:t>
                      </a:r>
                    </a:p>
                  </a:txBody>
                  <a:tcPr marL="50800" marR="50800" marT="50800" marB="50800"/>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518B416-2670-490C-BFC2-28BFC8F590EA}"/>
                  </a:ext>
                </a:extLst>
              </p14:cNvPr>
              <p14:cNvContentPartPr/>
              <p14:nvPr/>
            </p14:nvContentPartPr>
            <p14:xfrm>
              <a:off x="3581640" y="4172040"/>
              <a:ext cx="571680" cy="360"/>
            </p14:xfrm>
          </p:contentPart>
        </mc:Choice>
        <mc:Fallback>
          <p:pic>
            <p:nvPicPr>
              <p:cNvPr id="5" name="Ink 4">
                <a:extLst>
                  <a:ext uri="{FF2B5EF4-FFF2-40B4-BE49-F238E27FC236}">
                    <a16:creationId xmlns:a16="http://schemas.microsoft.com/office/drawing/2014/main" id="{5518B416-2670-490C-BFC2-28BFC8F590EA}"/>
                  </a:ext>
                </a:extLst>
              </p:cNvPr>
              <p:cNvPicPr/>
              <p:nvPr/>
            </p:nvPicPr>
            <p:blipFill>
              <a:blip r:embed="rId3"/>
              <a:stretch>
                <a:fillRect/>
              </a:stretch>
            </p:blipFill>
            <p:spPr>
              <a:xfrm>
                <a:off x="3565800" y="4108680"/>
                <a:ext cx="603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6313DD1-EE81-4585-A30C-7FCBCFCB5CA3}"/>
                  </a:ext>
                </a:extLst>
              </p14:cNvPr>
              <p14:cNvContentPartPr/>
              <p14:nvPr/>
            </p14:nvContentPartPr>
            <p14:xfrm>
              <a:off x="6616800" y="3911760"/>
              <a:ext cx="844920" cy="19080"/>
            </p14:xfrm>
          </p:contentPart>
        </mc:Choice>
        <mc:Fallback>
          <p:pic>
            <p:nvPicPr>
              <p:cNvPr id="6" name="Ink 5">
                <a:extLst>
                  <a:ext uri="{FF2B5EF4-FFF2-40B4-BE49-F238E27FC236}">
                    <a16:creationId xmlns:a16="http://schemas.microsoft.com/office/drawing/2014/main" id="{16313DD1-EE81-4585-A30C-7FCBCFCB5CA3}"/>
                  </a:ext>
                </a:extLst>
              </p:cNvPr>
              <p:cNvPicPr/>
              <p:nvPr/>
            </p:nvPicPr>
            <p:blipFill>
              <a:blip r:embed="rId5"/>
              <a:stretch>
                <a:fillRect/>
              </a:stretch>
            </p:blipFill>
            <p:spPr>
              <a:xfrm>
                <a:off x="6600960" y="3848400"/>
                <a:ext cx="8762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F332974-8F11-41E8-B83D-A65276527ADA}"/>
                  </a:ext>
                </a:extLst>
              </p14:cNvPr>
              <p14:cNvContentPartPr/>
              <p14:nvPr/>
            </p14:nvContentPartPr>
            <p14:xfrm>
              <a:off x="6616800" y="4216320"/>
              <a:ext cx="1117800" cy="32040"/>
            </p14:xfrm>
          </p:contentPart>
        </mc:Choice>
        <mc:Fallback>
          <p:pic>
            <p:nvPicPr>
              <p:cNvPr id="7" name="Ink 6">
                <a:extLst>
                  <a:ext uri="{FF2B5EF4-FFF2-40B4-BE49-F238E27FC236}">
                    <a16:creationId xmlns:a16="http://schemas.microsoft.com/office/drawing/2014/main" id="{0F332974-8F11-41E8-B83D-A65276527ADA}"/>
                  </a:ext>
                </a:extLst>
              </p:cNvPr>
              <p:cNvPicPr/>
              <p:nvPr/>
            </p:nvPicPr>
            <p:blipFill>
              <a:blip r:embed="rId7"/>
              <a:stretch>
                <a:fillRect/>
              </a:stretch>
            </p:blipFill>
            <p:spPr>
              <a:xfrm>
                <a:off x="6600960" y="4152960"/>
                <a:ext cx="11491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AA00FF4-2E80-4588-AEF0-CE8CA9D3C43A}"/>
                  </a:ext>
                </a:extLst>
              </p14:cNvPr>
              <p14:cNvContentPartPr/>
              <p14:nvPr/>
            </p14:nvContentPartPr>
            <p14:xfrm>
              <a:off x="6629400" y="4565520"/>
              <a:ext cx="451440" cy="13320"/>
            </p14:xfrm>
          </p:contentPart>
        </mc:Choice>
        <mc:Fallback>
          <p:pic>
            <p:nvPicPr>
              <p:cNvPr id="8" name="Ink 7">
                <a:extLst>
                  <a:ext uri="{FF2B5EF4-FFF2-40B4-BE49-F238E27FC236}">
                    <a16:creationId xmlns:a16="http://schemas.microsoft.com/office/drawing/2014/main" id="{CAA00FF4-2E80-4588-AEF0-CE8CA9D3C43A}"/>
                  </a:ext>
                </a:extLst>
              </p:cNvPr>
              <p:cNvPicPr/>
              <p:nvPr/>
            </p:nvPicPr>
            <p:blipFill>
              <a:blip r:embed="rId9"/>
              <a:stretch>
                <a:fillRect/>
              </a:stretch>
            </p:blipFill>
            <p:spPr>
              <a:xfrm>
                <a:off x="6613560" y="4502160"/>
                <a:ext cx="4827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00BC0926-CA8B-49B4-9A0D-AAED209883BD}"/>
                  </a:ext>
                </a:extLst>
              </p14:cNvPr>
              <p14:cNvContentPartPr/>
              <p14:nvPr/>
            </p14:nvContentPartPr>
            <p14:xfrm>
              <a:off x="6680160" y="4819680"/>
              <a:ext cx="1003680" cy="63720"/>
            </p14:xfrm>
          </p:contentPart>
        </mc:Choice>
        <mc:Fallback>
          <p:pic>
            <p:nvPicPr>
              <p:cNvPr id="9" name="Ink 8">
                <a:extLst>
                  <a:ext uri="{FF2B5EF4-FFF2-40B4-BE49-F238E27FC236}">
                    <a16:creationId xmlns:a16="http://schemas.microsoft.com/office/drawing/2014/main" id="{00BC0926-CA8B-49B4-9A0D-AAED209883BD}"/>
                  </a:ext>
                </a:extLst>
              </p:cNvPr>
              <p:cNvPicPr/>
              <p:nvPr/>
            </p:nvPicPr>
            <p:blipFill>
              <a:blip r:embed="rId11"/>
              <a:stretch>
                <a:fillRect/>
              </a:stretch>
            </p:blipFill>
            <p:spPr>
              <a:xfrm>
                <a:off x="6664320" y="4756320"/>
                <a:ext cx="10350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DBC4EE4E-B6C7-43E0-A78D-09633AF8A4A3}"/>
                  </a:ext>
                </a:extLst>
              </p14:cNvPr>
              <p14:cNvContentPartPr/>
              <p14:nvPr/>
            </p14:nvContentPartPr>
            <p14:xfrm>
              <a:off x="6680160" y="5562720"/>
              <a:ext cx="228960" cy="63720"/>
            </p14:xfrm>
          </p:contentPart>
        </mc:Choice>
        <mc:Fallback>
          <p:pic>
            <p:nvPicPr>
              <p:cNvPr id="10" name="Ink 9">
                <a:extLst>
                  <a:ext uri="{FF2B5EF4-FFF2-40B4-BE49-F238E27FC236}">
                    <a16:creationId xmlns:a16="http://schemas.microsoft.com/office/drawing/2014/main" id="{DBC4EE4E-B6C7-43E0-A78D-09633AF8A4A3}"/>
                  </a:ext>
                </a:extLst>
              </p:cNvPr>
              <p:cNvPicPr/>
              <p:nvPr/>
            </p:nvPicPr>
            <p:blipFill>
              <a:blip r:embed="rId13"/>
              <a:stretch>
                <a:fillRect/>
              </a:stretch>
            </p:blipFill>
            <p:spPr>
              <a:xfrm>
                <a:off x="6664320" y="5499360"/>
                <a:ext cx="2602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20A521EC-920B-4FF6-BD0E-8CECFB9FFE17}"/>
                  </a:ext>
                </a:extLst>
              </p14:cNvPr>
              <p14:cNvContentPartPr/>
              <p14:nvPr/>
            </p14:nvContentPartPr>
            <p14:xfrm>
              <a:off x="6667560" y="5823000"/>
              <a:ext cx="1232280" cy="32040"/>
            </p14:xfrm>
          </p:contentPart>
        </mc:Choice>
        <mc:Fallback>
          <p:pic>
            <p:nvPicPr>
              <p:cNvPr id="11" name="Ink 10">
                <a:extLst>
                  <a:ext uri="{FF2B5EF4-FFF2-40B4-BE49-F238E27FC236}">
                    <a16:creationId xmlns:a16="http://schemas.microsoft.com/office/drawing/2014/main" id="{20A521EC-920B-4FF6-BD0E-8CECFB9FFE17}"/>
                  </a:ext>
                </a:extLst>
              </p:cNvPr>
              <p:cNvPicPr/>
              <p:nvPr/>
            </p:nvPicPr>
            <p:blipFill>
              <a:blip r:embed="rId15"/>
              <a:stretch>
                <a:fillRect/>
              </a:stretch>
            </p:blipFill>
            <p:spPr>
              <a:xfrm>
                <a:off x="6651720" y="5759640"/>
                <a:ext cx="1263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F2DB2D6-9C44-4A32-A151-7D4103CBDB1D}"/>
                  </a:ext>
                </a:extLst>
              </p14:cNvPr>
              <p14:cNvContentPartPr/>
              <p14:nvPr/>
            </p14:nvContentPartPr>
            <p14:xfrm>
              <a:off x="5092920" y="3898800"/>
              <a:ext cx="920880" cy="38520"/>
            </p14:xfrm>
          </p:contentPart>
        </mc:Choice>
        <mc:Fallback>
          <p:pic>
            <p:nvPicPr>
              <p:cNvPr id="12" name="Ink 11">
                <a:extLst>
                  <a:ext uri="{FF2B5EF4-FFF2-40B4-BE49-F238E27FC236}">
                    <a16:creationId xmlns:a16="http://schemas.microsoft.com/office/drawing/2014/main" id="{0F2DB2D6-9C44-4A32-A151-7D4103CBDB1D}"/>
                  </a:ext>
                </a:extLst>
              </p:cNvPr>
              <p:cNvPicPr/>
              <p:nvPr/>
            </p:nvPicPr>
            <p:blipFill>
              <a:blip r:embed="rId17"/>
              <a:stretch>
                <a:fillRect/>
              </a:stretch>
            </p:blipFill>
            <p:spPr>
              <a:xfrm>
                <a:off x="5077080" y="3835440"/>
                <a:ext cx="952200" cy="1652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above table shows the default behavior of operators. At any point of time in expression evaluation, the order can be altered by using parenthesis. For example −</a:t>
            </a:r>
          </a:p>
          <a:p>
            <a:r>
              <a:rPr lang="en-US" dirty="0"/>
              <a:t>In </a:t>
            </a:r>
            <a:r>
              <a:rPr lang="en-US" b="1" dirty="0"/>
              <a:t>a + b*c</a:t>
            </a:r>
            <a:r>
              <a:rPr lang="en-US" dirty="0"/>
              <a:t>, the expression part </a:t>
            </a:r>
            <a:r>
              <a:rPr lang="en-US" b="1" dirty="0"/>
              <a:t>b</a:t>
            </a:r>
            <a:r>
              <a:rPr lang="en-US" dirty="0"/>
              <a:t>*</a:t>
            </a:r>
            <a:r>
              <a:rPr lang="en-US" b="1" dirty="0"/>
              <a:t>c</a:t>
            </a:r>
            <a:r>
              <a:rPr lang="en-US" dirty="0"/>
              <a:t> will be evaluated first, with multiplication as precedence over addition. We here use parenthesis for </a:t>
            </a:r>
            <a:r>
              <a:rPr lang="en-US" b="1" dirty="0"/>
              <a:t>a + b</a:t>
            </a:r>
            <a:r>
              <a:rPr lang="en-US" dirty="0"/>
              <a:t> to be evaluated first, like </a:t>
            </a:r>
            <a:r>
              <a:rPr lang="en-US" b="1" dirty="0"/>
              <a:t>(a + b)*c</a:t>
            </a:r>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Evaluation rule of a Postfix Expression states:</a:t>
            </a:r>
            <a:endParaRPr lang="en-US" dirty="0"/>
          </a:p>
          <a:p>
            <a:r>
              <a:rPr lang="en-US" dirty="0"/>
              <a:t>While reading the expression from left to right, push the element in the stack if it is an operand.</a:t>
            </a:r>
          </a:p>
          <a:p>
            <a:r>
              <a:rPr lang="en-US" dirty="0"/>
              <a:t>Pop the two operands from the stack, if the element is an operator and then evaluate it.</a:t>
            </a:r>
          </a:p>
          <a:p>
            <a:r>
              <a:rPr lang="en-US" dirty="0"/>
              <a:t>Push back the result of the evaluation. Repeat it till the end of the expression.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CACD8C6-B2EE-4C47-A6EE-F8596B5E89B4}"/>
                  </a:ext>
                </a:extLst>
              </p14:cNvPr>
              <p14:cNvContentPartPr/>
              <p14:nvPr/>
            </p14:nvContentPartPr>
            <p14:xfrm>
              <a:off x="1974960" y="2622600"/>
              <a:ext cx="6801120" cy="120960"/>
            </p14:xfrm>
          </p:contentPart>
        </mc:Choice>
        <mc:Fallback>
          <p:pic>
            <p:nvPicPr>
              <p:cNvPr id="4" name="Ink 3">
                <a:extLst>
                  <a:ext uri="{FF2B5EF4-FFF2-40B4-BE49-F238E27FC236}">
                    <a16:creationId xmlns:a16="http://schemas.microsoft.com/office/drawing/2014/main" id="{DCACD8C6-B2EE-4C47-A6EE-F8596B5E89B4}"/>
                  </a:ext>
                </a:extLst>
              </p:cNvPr>
              <p:cNvPicPr/>
              <p:nvPr/>
            </p:nvPicPr>
            <p:blipFill>
              <a:blip r:embed="rId3"/>
              <a:stretch>
                <a:fillRect/>
              </a:stretch>
            </p:blipFill>
            <p:spPr>
              <a:xfrm>
                <a:off x="1959120" y="2559240"/>
                <a:ext cx="68324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BADCECA-FE51-490F-873B-0ADA73C6A0EE}"/>
                  </a:ext>
                </a:extLst>
              </p14:cNvPr>
              <p14:cNvContentPartPr/>
              <p14:nvPr/>
            </p14:nvContentPartPr>
            <p14:xfrm>
              <a:off x="2863800" y="3098880"/>
              <a:ext cx="5709240" cy="89280"/>
            </p14:xfrm>
          </p:contentPart>
        </mc:Choice>
        <mc:Fallback>
          <p:pic>
            <p:nvPicPr>
              <p:cNvPr id="5" name="Ink 4">
                <a:extLst>
                  <a:ext uri="{FF2B5EF4-FFF2-40B4-BE49-F238E27FC236}">
                    <a16:creationId xmlns:a16="http://schemas.microsoft.com/office/drawing/2014/main" id="{ABADCECA-FE51-490F-873B-0ADA73C6A0EE}"/>
                  </a:ext>
                </a:extLst>
              </p:cNvPr>
              <p:cNvPicPr/>
              <p:nvPr/>
            </p:nvPicPr>
            <p:blipFill>
              <a:blip r:embed="rId5"/>
              <a:stretch>
                <a:fillRect/>
              </a:stretch>
            </p:blipFill>
            <p:spPr>
              <a:xfrm>
                <a:off x="2847960" y="3035520"/>
                <a:ext cx="5740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0DBBC82-65D8-4121-9CE5-49E26B6DF1E8}"/>
                  </a:ext>
                </a:extLst>
              </p14:cNvPr>
              <p14:cNvContentPartPr/>
              <p14:nvPr/>
            </p14:nvContentPartPr>
            <p14:xfrm>
              <a:off x="1943280" y="3505320"/>
              <a:ext cx="1867320" cy="63720"/>
            </p14:xfrm>
          </p:contentPart>
        </mc:Choice>
        <mc:Fallback>
          <p:pic>
            <p:nvPicPr>
              <p:cNvPr id="6" name="Ink 5">
                <a:extLst>
                  <a:ext uri="{FF2B5EF4-FFF2-40B4-BE49-F238E27FC236}">
                    <a16:creationId xmlns:a16="http://schemas.microsoft.com/office/drawing/2014/main" id="{40DBBC82-65D8-4121-9CE5-49E26B6DF1E8}"/>
                  </a:ext>
                </a:extLst>
              </p:cNvPr>
              <p:cNvPicPr/>
              <p:nvPr/>
            </p:nvPicPr>
            <p:blipFill>
              <a:blip r:embed="rId7"/>
              <a:stretch>
                <a:fillRect/>
              </a:stretch>
            </p:blipFill>
            <p:spPr>
              <a:xfrm>
                <a:off x="1927440" y="3441960"/>
                <a:ext cx="18986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A117E11-8C8B-4D4A-9091-60866646221B}"/>
                  </a:ext>
                </a:extLst>
              </p14:cNvPr>
              <p14:cNvContentPartPr/>
              <p14:nvPr/>
            </p14:nvContentPartPr>
            <p14:xfrm>
              <a:off x="1936800" y="3994200"/>
              <a:ext cx="6077520" cy="171720"/>
            </p14:xfrm>
          </p:contentPart>
        </mc:Choice>
        <mc:Fallback>
          <p:pic>
            <p:nvPicPr>
              <p:cNvPr id="7" name="Ink 6">
                <a:extLst>
                  <a:ext uri="{FF2B5EF4-FFF2-40B4-BE49-F238E27FC236}">
                    <a16:creationId xmlns:a16="http://schemas.microsoft.com/office/drawing/2014/main" id="{1A117E11-8C8B-4D4A-9091-60866646221B}"/>
                  </a:ext>
                </a:extLst>
              </p:cNvPr>
              <p:cNvPicPr/>
              <p:nvPr/>
            </p:nvPicPr>
            <p:blipFill>
              <a:blip r:embed="rId9"/>
              <a:stretch>
                <a:fillRect/>
              </a:stretch>
            </p:blipFill>
            <p:spPr>
              <a:xfrm>
                <a:off x="1920960" y="3930840"/>
                <a:ext cx="61088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890FE38-464D-4CEB-BB36-01567417DDF1}"/>
                  </a:ext>
                </a:extLst>
              </p14:cNvPr>
              <p14:cNvContentPartPr/>
              <p14:nvPr/>
            </p14:nvContentPartPr>
            <p14:xfrm>
              <a:off x="4368960" y="4521240"/>
              <a:ext cx="1816560" cy="38520"/>
            </p14:xfrm>
          </p:contentPart>
        </mc:Choice>
        <mc:Fallback>
          <p:pic>
            <p:nvPicPr>
              <p:cNvPr id="8" name="Ink 7">
                <a:extLst>
                  <a:ext uri="{FF2B5EF4-FFF2-40B4-BE49-F238E27FC236}">
                    <a16:creationId xmlns:a16="http://schemas.microsoft.com/office/drawing/2014/main" id="{C890FE38-464D-4CEB-BB36-01567417DDF1}"/>
                  </a:ext>
                </a:extLst>
              </p:cNvPr>
              <p:cNvPicPr/>
              <p:nvPr/>
            </p:nvPicPr>
            <p:blipFill>
              <a:blip r:embed="rId11"/>
              <a:stretch>
                <a:fillRect/>
              </a:stretch>
            </p:blipFill>
            <p:spPr>
              <a:xfrm>
                <a:off x="4353120" y="4457880"/>
                <a:ext cx="18478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47E208FF-393D-4F55-B19D-E9A55CCD95FB}"/>
                  </a:ext>
                </a:extLst>
              </p14:cNvPr>
              <p14:cNvContentPartPr/>
              <p14:nvPr/>
            </p14:nvContentPartPr>
            <p14:xfrm>
              <a:off x="1892520" y="5365800"/>
              <a:ext cx="6216840" cy="178200"/>
            </p14:xfrm>
          </p:contentPart>
        </mc:Choice>
        <mc:Fallback>
          <p:pic>
            <p:nvPicPr>
              <p:cNvPr id="9" name="Ink 8">
                <a:extLst>
                  <a:ext uri="{FF2B5EF4-FFF2-40B4-BE49-F238E27FC236}">
                    <a16:creationId xmlns:a16="http://schemas.microsoft.com/office/drawing/2014/main" id="{47E208FF-393D-4F55-B19D-E9A55CCD95FB}"/>
                  </a:ext>
                </a:extLst>
              </p:cNvPr>
              <p:cNvPicPr/>
              <p:nvPr/>
            </p:nvPicPr>
            <p:blipFill>
              <a:blip r:embed="rId13"/>
              <a:stretch>
                <a:fillRect/>
              </a:stretch>
            </p:blipFill>
            <p:spPr>
              <a:xfrm>
                <a:off x="1876680" y="5302440"/>
                <a:ext cx="6248160" cy="3049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Algorithm</a:t>
            </a:r>
          </a:p>
          <a:p>
            <a:r>
              <a:rPr lang="en-US" b="1" dirty="0"/>
              <a:t>1)</a:t>
            </a:r>
            <a:r>
              <a:rPr lang="en-US" dirty="0"/>
              <a:t> Add ) to postfix expression.</a:t>
            </a:r>
            <a:br>
              <a:rPr lang="en-US" dirty="0"/>
            </a:br>
            <a:r>
              <a:rPr lang="en-US" b="1" dirty="0"/>
              <a:t>2)</a:t>
            </a:r>
            <a:r>
              <a:rPr lang="en-US" dirty="0"/>
              <a:t> Read postfix expression Left to Right until ) encountered</a:t>
            </a:r>
            <a:br>
              <a:rPr lang="en-US" dirty="0"/>
            </a:br>
            <a:r>
              <a:rPr lang="en-US" b="1" dirty="0"/>
              <a:t>3)</a:t>
            </a:r>
            <a:r>
              <a:rPr lang="en-US" dirty="0"/>
              <a:t> If operand is encountered, push it onto Stack</a:t>
            </a:r>
            <a:br>
              <a:rPr lang="en-US" dirty="0"/>
            </a:br>
            <a:r>
              <a:rPr lang="en-US" dirty="0"/>
              <a:t>[End If]</a:t>
            </a:r>
            <a:br>
              <a:rPr lang="en-US" dirty="0"/>
            </a:br>
            <a:r>
              <a:rPr lang="en-US" b="1" dirty="0"/>
              <a:t>4)</a:t>
            </a:r>
            <a:r>
              <a:rPr lang="en-US" dirty="0"/>
              <a:t> If operator is encountered, Pop two elements</a:t>
            </a:r>
            <a:br>
              <a:rPr lang="en-US" dirty="0"/>
            </a:br>
            <a:r>
              <a:rPr lang="en-US" dirty="0" err="1"/>
              <a:t>i</a:t>
            </a:r>
            <a:r>
              <a:rPr lang="en-US" dirty="0"/>
              <a:t>) A -&gt; Top element</a:t>
            </a:r>
            <a:br>
              <a:rPr lang="en-US" dirty="0"/>
            </a:br>
            <a:r>
              <a:rPr lang="en-US" dirty="0"/>
              <a:t>ii) B-&gt; Next to Top element</a:t>
            </a:r>
            <a:br>
              <a:rPr lang="en-US" dirty="0"/>
            </a:br>
            <a:r>
              <a:rPr lang="en-US" dirty="0"/>
              <a:t>iii) Evaluate B operator A</a:t>
            </a:r>
            <a:br>
              <a:rPr lang="en-US" dirty="0"/>
            </a:br>
            <a:r>
              <a:rPr lang="en-US" dirty="0"/>
              <a:t>push B operator A onto Stack</a:t>
            </a:r>
            <a:br>
              <a:rPr lang="en-US" dirty="0"/>
            </a:br>
            <a:r>
              <a:rPr lang="en-US" b="1" dirty="0"/>
              <a:t>5)</a:t>
            </a:r>
            <a:r>
              <a:rPr lang="en-US" dirty="0"/>
              <a:t> Set result = pop</a:t>
            </a:r>
            <a:br>
              <a:rPr lang="en-US" dirty="0"/>
            </a:br>
            <a:r>
              <a:rPr lang="en-US" b="1" dirty="0"/>
              <a:t>6)</a:t>
            </a:r>
            <a:r>
              <a:rPr lang="en-US" dirty="0"/>
              <a:t> END</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3763F67-4EF2-4172-955C-A6C4FE103D7F}"/>
                  </a:ext>
                </a:extLst>
              </p14:cNvPr>
              <p14:cNvContentPartPr/>
              <p14:nvPr/>
            </p14:nvContentPartPr>
            <p14:xfrm>
              <a:off x="1911600" y="2698920"/>
              <a:ext cx="2743560" cy="82800"/>
            </p14:xfrm>
          </p:contentPart>
        </mc:Choice>
        <mc:Fallback>
          <p:pic>
            <p:nvPicPr>
              <p:cNvPr id="4" name="Ink 3">
                <a:extLst>
                  <a:ext uri="{FF2B5EF4-FFF2-40B4-BE49-F238E27FC236}">
                    <a16:creationId xmlns:a16="http://schemas.microsoft.com/office/drawing/2014/main" id="{93763F67-4EF2-4172-955C-A6C4FE103D7F}"/>
                  </a:ext>
                </a:extLst>
              </p:cNvPr>
              <p:cNvPicPr/>
              <p:nvPr/>
            </p:nvPicPr>
            <p:blipFill>
              <a:blip r:embed="rId3"/>
              <a:stretch>
                <a:fillRect/>
              </a:stretch>
            </p:blipFill>
            <p:spPr>
              <a:xfrm>
                <a:off x="1895760" y="2635560"/>
                <a:ext cx="27748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175E86D-1F40-4EB5-BDCD-E3B98B8E2CB5}"/>
                  </a:ext>
                </a:extLst>
              </p14:cNvPr>
              <p14:cNvContentPartPr/>
              <p14:nvPr/>
            </p14:nvContentPartPr>
            <p14:xfrm>
              <a:off x="2279880" y="2984400"/>
              <a:ext cx="1447920" cy="57600"/>
            </p14:xfrm>
          </p:contentPart>
        </mc:Choice>
        <mc:Fallback>
          <p:pic>
            <p:nvPicPr>
              <p:cNvPr id="5" name="Ink 4">
                <a:extLst>
                  <a:ext uri="{FF2B5EF4-FFF2-40B4-BE49-F238E27FC236}">
                    <a16:creationId xmlns:a16="http://schemas.microsoft.com/office/drawing/2014/main" id="{3175E86D-1F40-4EB5-BDCD-E3B98B8E2CB5}"/>
                  </a:ext>
                </a:extLst>
              </p:cNvPr>
              <p:cNvPicPr/>
              <p:nvPr/>
            </p:nvPicPr>
            <p:blipFill>
              <a:blip r:embed="rId5"/>
              <a:stretch>
                <a:fillRect/>
              </a:stretch>
            </p:blipFill>
            <p:spPr>
              <a:xfrm>
                <a:off x="2264040" y="2921040"/>
                <a:ext cx="14792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275961D-C2FA-4C79-BB51-0CF8F46125A9}"/>
                  </a:ext>
                </a:extLst>
              </p14:cNvPr>
              <p14:cNvContentPartPr/>
              <p14:nvPr/>
            </p14:nvContentPartPr>
            <p14:xfrm>
              <a:off x="6058080" y="3003480"/>
              <a:ext cx="2356200" cy="32040"/>
            </p14:xfrm>
          </p:contentPart>
        </mc:Choice>
        <mc:Fallback>
          <p:pic>
            <p:nvPicPr>
              <p:cNvPr id="6" name="Ink 5">
                <a:extLst>
                  <a:ext uri="{FF2B5EF4-FFF2-40B4-BE49-F238E27FC236}">
                    <a16:creationId xmlns:a16="http://schemas.microsoft.com/office/drawing/2014/main" id="{B275961D-C2FA-4C79-BB51-0CF8F46125A9}"/>
                  </a:ext>
                </a:extLst>
              </p:cNvPr>
              <p:cNvPicPr/>
              <p:nvPr/>
            </p:nvPicPr>
            <p:blipFill>
              <a:blip r:embed="rId7"/>
              <a:stretch>
                <a:fillRect/>
              </a:stretch>
            </p:blipFill>
            <p:spPr>
              <a:xfrm>
                <a:off x="6042240" y="2940120"/>
                <a:ext cx="23875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95D8720-CF2E-437F-8ABF-F35D87182F68}"/>
                  </a:ext>
                </a:extLst>
              </p14:cNvPr>
              <p14:cNvContentPartPr/>
              <p14:nvPr/>
            </p14:nvContentPartPr>
            <p14:xfrm>
              <a:off x="3105360" y="3429000"/>
              <a:ext cx="360" cy="360"/>
            </p14:xfrm>
          </p:contentPart>
        </mc:Choice>
        <mc:Fallback>
          <p:pic>
            <p:nvPicPr>
              <p:cNvPr id="7" name="Ink 6">
                <a:extLst>
                  <a:ext uri="{FF2B5EF4-FFF2-40B4-BE49-F238E27FC236}">
                    <a16:creationId xmlns:a16="http://schemas.microsoft.com/office/drawing/2014/main" id="{D95D8720-CF2E-437F-8ABF-F35D87182F68}"/>
                  </a:ext>
                </a:extLst>
              </p:cNvPr>
              <p:cNvPicPr/>
              <p:nvPr/>
            </p:nvPicPr>
            <p:blipFill>
              <a:blip r:embed="rId9"/>
              <a:stretch>
                <a:fillRect/>
              </a:stretch>
            </p:blipFill>
            <p:spPr>
              <a:xfrm>
                <a:off x="3089520" y="336564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68E21B7-9D2B-4CAD-ACCF-218104EBA9B2}"/>
                  </a:ext>
                </a:extLst>
              </p14:cNvPr>
              <p14:cNvContentPartPr/>
              <p14:nvPr/>
            </p14:nvContentPartPr>
            <p14:xfrm>
              <a:off x="2279880" y="3701880"/>
              <a:ext cx="2152800" cy="70560"/>
            </p14:xfrm>
          </p:contentPart>
        </mc:Choice>
        <mc:Fallback>
          <p:pic>
            <p:nvPicPr>
              <p:cNvPr id="8" name="Ink 7">
                <a:extLst>
                  <a:ext uri="{FF2B5EF4-FFF2-40B4-BE49-F238E27FC236}">
                    <a16:creationId xmlns:a16="http://schemas.microsoft.com/office/drawing/2014/main" id="{E68E21B7-9D2B-4CAD-ACCF-218104EBA9B2}"/>
                  </a:ext>
                </a:extLst>
              </p:cNvPr>
              <p:cNvPicPr/>
              <p:nvPr/>
            </p:nvPicPr>
            <p:blipFill>
              <a:blip r:embed="rId11"/>
              <a:stretch>
                <a:fillRect/>
              </a:stretch>
            </p:blipFill>
            <p:spPr>
              <a:xfrm>
                <a:off x="2264040" y="3638520"/>
                <a:ext cx="21841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01404DF-5FE9-423C-933E-E41C026B0396}"/>
                  </a:ext>
                </a:extLst>
              </p14:cNvPr>
              <p14:cNvContentPartPr/>
              <p14:nvPr/>
            </p14:nvContentPartPr>
            <p14:xfrm>
              <a:off x="1149480" y="4070520"/>
              <a:ext cx="3111840" cy="393840"/>
            </p14:xfrm>
          </p:contentPart>
        </mc:Choice>
        <mc:Fallback>
          <p:pic>
            <p:nvPicPr>
              <p:cNvPr id="9" name="Ink 8">
                <a:extLst>
                  <a:ext uri="{FF2B5EF4-FFF2-40B4-BE49-F238E27FC236}">
                    <a16:creationId xmlns:a16="http://schemas.microsoft.com/office/drawing/2014/main" id="{E01404DF-5FE9-423C-933E-E41C026B0396}"/>
                  </a:ext>
                </a:extLst>
              </p:cNvPr>
              <p:cNvPicPr/>
              <p:nvPr/>
            </p:nvPicPr>
            <p:blipFill>
              <a:blip r:embed="rId13"/>
              <a:stretch>
                <a:fillRect/>
              </a:stretch>
            </p:blipFill>
            <p:spPr>
              <a:xfrm>
                <a:off x="1133640" y="4007160"/>
                <a:ext cx="314316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BFDAE0C-2665-4737-B3CA-D1905CA3FA81}"/>
                  </a:ext>
                </a:extLst>
              </p14:cNvPr>
              <p14:cNvContentPartPr/>
              <p14:nvPr/>
            </p14:nvContentPartPr>
            <p14:xfrm>
              <a:off x="3530880" y="4686480"/>
              <a:ext cx="1949760" cy="63720"/>
            </p14:xfrm>
          </p:contentPart>
        </mc:Choice>
        <mc:Fallback>
          <p:pic>
            <p:nvPicPr>
              <p:cNvPr id="10" name="Ink 9">
                <a:extLst>
                  <a:ext uri="{FF2B5EF4-FFF2-40B4-BE49-F238E27FC236}">
                    <a16:creationId xmlns:a16="http://schemas.microsoft.com/office/drawing/2014/main" id="{BBFDAE0C-2665-4737-B3CA-D1905CA3FA81}"/>
                  </a:ext>
                </a:extLst>
              </p:cNvPr>
              <p:cNvPicPr/>
              <p:nvPr/>
            </p:nvPicPr>
            <p:blipFill>
              <a:blip r:embed="rId15"/>
              <a:stretch>
                <a:fillRect/>
              </a:stretch>
            </p:blipFill>
            <p:spPr>
              <a:xfrm>
                <a:off x="3515040" y="4623120"/>
                <a:ext cx="19810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AF6088E3-1757-41A7-B626-E56966722714}"/>
                  </a:ext>
                </a:extLst>
              </p14:cNvPr>
              <p14:cNvContentPartPr/>
              <p14:nvPr/>
            </p14:nvContentPartPr>
            <p14:xfrm>
              <a:off x="1879560" y="4965840"/>
              <a:ext cx="4102560" cy="209880"/>
            </p14:xfrm>
          </p:contentPart>
        </mc:Choice>
        <mc:Fallback>
          <p:pic>
            <p:nvPicPr>
              <p:cNvPr id="11" name="Ink 10">
                <a:extLst>
                  <a:ext uri="{FF2B5EF4-FFF2-40B4-BE49-F238E27FC236}">
                    <a16:creationId xmlns:a16="http://schemas.microsoft.com/office/drawing/2014/main" id="{AF6088E3-1757-41A7-B626-E56966722714}"/>
                  </a:ext>
                </a:extLst>
              </p:cNvPr>
              <p:cNvPicPr/>
              <p:nvPr/>
            </p:nvPicPr>
            <p:blipFill>
              <a:blip r:embed="rId17"/>
              <a:stretch>
                <a:fillRect/>
              </a:stretch>
            </p:blipFill>
            <p:spPr>
              <a:xfrm>
                <a:off x="1863720" y="4902480"/>
                <a:ext cx="41338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9A0BE2AA-AFB8-43BA-959B-2D64A10A341D}"/>
                  </a:ext>
                </a:extLst>
              </p14:cNvPr>
              <p14:cNvContentPartPr/>
              <p14:nvPr/>
            </p14:nvContentPartPr>
            <p14:xfrm>
              <a:off x="6324840" y="4984920"/>
              <a:ext cx="360" cy="360"/>
            </p14:xfrm>
          </p:contentPart>
        </mc:Choice>
        <mc:Fallback>
          <p:pic>
            <p:nvPicPr>
              <p:cNvPr id="12" name="Ink 11">
                <a:extLst>
                  <a:ext uri="{FF2B5EF4-FFF2-40B4-BE49-F238E27FC236}">
                    <a16:creationId xmlns:a16="http://schemas.microsoft.com/office/drawing/2014/main" id="{9A0BE2AA-AFB8-43BA-959B-2D64A10A341D}"/>
                  </a:ext>
                </a:extLst>
              </p:cNvPr>
              <p:cNvPicPr/>
              <p:nvPr/>
            </p:nvPicPr>
            <p:blipFill>
              <a:blip r:embed="rId9"/>
              <a:stretch>
                <a:fillRect/>
              </a:stretch>
            </p:blipFill>
            <p:spPr>
              <a:xfrm>
                <a:off x="6309000" y="492156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86AF9D43-79E5-4D06-9B02-2E0215BA8E06}"/>
                  </a:ext>
                </a:extLst>
              </p14:cNvPr>
              <p14:cNvContentPartPr/>
              <p14:nvPr/>
            </p14:nvContentPartPr>
            <p14:xfrm>
              <a:off x="6194160" y="4638600"/>
              <a:ext cx="1941120" cy="664920"/>
            </p14:xfrm>
          </p:contentPart>
        </mc:Choice>
        <mc:Fallback>
          <p:pic>
            <p:nvPicPr>
              <p:cNvPr id="13" name="Ink 12">
                <a:extLst>
                  <a:ext uri="{FF2B5EF4-FFF2-40B4-BE49-F238E27FC236}">
                    <a16:creationId xmlns:a16="http://schemas.microsoft.com/office/drawing/2014/main" id="{86AF9D43-79E5-4D06-9B02-2E0215BA8E06}"/>
                  </a:ext>
                </a:extLst>
              </p:cNvPr>
              <p:cNvPicPr/>
              <p:nvPr/>
            </p:nvPicPr>
            <p:blipFill>
              <a:blip r:embed="rId20"/>
              <a:stretch>
                <a:fillRect/>
              </a:stretch>
            </p:blipFill>
            <p:spPr>
              <a:xfrm>
                <a:off x="6184800" y="4629240"/>
                <a:ext cx="1959840" cy="6836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As discussed in </a:t>
            </a:r>
            <a:r>
              <a:rPr lang="en-US" dirty="0">
                <a:hlinkClick r:id="rId2"/>
              </a:rPr>
              <a:t>Infix To Postfix Conversion Using Stack</a:t>
            </a:r>
            <a:r>
              <a:rPr lang="en-US" dirty="0"/>
              <a:t>, the compiler finds it convenient to evaluate an expression in its postfix form. The virtues of postfix form include elimination of parentheses which signify priority of evaluation and the elimination of the need to observe rules of hierarchy, precedence and </a:t>
            </a:r>
            <a:r>
              <a:rPr lang="en-US" dirty="0" err="1"/>
              <a:t>associativity</a:t>
            </a:r>
            <a:r>
              <a:rPr lang="en-US" dirty="0"/>
              <a:t> during evaluation of the expression.</a:t>
            </a:r>
          </a:p>
          <a:p>
            <a:r>
              <a:rPr lang="en-US" dirty="0"/>
              <a:t>As </a:t>
            </a:r>
            <a:r>
              <a:rPr lang="en-US" b="1" dirty="0"/>
              <a:t>Postfix expression</a:t>
            </a:r>
            <a:r>
              <a:rPr lang="en-US" dirty="0"/>
              <a:t> is without parenthesis and can be evaluated as two operands and an operator at a time, this becomes easier for the compiler and the computer to handle.</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7209854-DF64-4E5D-B898-868BCF795238}"/>
                  </a:ext>
                </a:extLst>
              </p14:cNvPr>
              <p14:cNvContentPartPr/>
              <p14:nvPr/>
            </p14:nvContentPartPr>
            <p14:xfrm>
              <a:off x="3346560" y="2019240"/>
              <a:ext cx="1892520" cy="82800"/>
            </p14:xfrm>
          </p:contentPart>
        </mc:Choice>
        <mc:Fallback>
          <p:pic>
            <p:nvPicPr>
              <p:cNvPr id="4" name="Ink 3">
                <a:extLst>
                  <a:ext uri="{FF2B5EF4-FFF2-40B4-BE49-F238E27FC236}">
                    <a16:creationId xmlns:a16="http://schemas.microsoft.com/office/drawing/2014/main" id="{A7209854-DF64-4E5D-B898-868BCF795238}"/>
                  </a:ext>
                </a:extLst>
              </p:cNvPr>
              <p:cNvPicPr/>
              <p:nvPr/>
            </p:nvPicPr>
            <p:blipFill>
              <a:blip r:embed="rId4"/>
              <a:stretch>
                <a:fillRect/>
              </a:stretch>
            </p:blipFill>
            <p:spPr>
              <a:xfrm>
                <a:off x="3330720" y="1955880"/>
                <a:ext cx="19238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A724451F-5CBC-42AB-8991-0448D08C5BD5}"/>
                  </a:ext>
                </a:extLst>
              </p14:cNvPr>
              <p14:cNvContentPartPr/>
              <p14:nvPr/>
            </p14:nvContentPartPr>
            <p14:xfrm>
              <a:off x="5670720" y="2013120"/>
              <a:ext cx="1518120" cy="70200"/>
            </p14:xfrm>
          </p:contentPart>
        </mc:Choice>
        <mc:Fallback>
          <p:pic>
            <p:nvPicPr>
              <p:cNvPr id="5" name="Ink 4">
                <a:extLst>
                  <a:ext uri="{FF2B5EF4-FFF2-40B4-BE49-F238E27FC236}">
                    <a16:creationId xmlns:a16="http://schemas.microsoft.com/office/drawing/2014/main" id="{A724451F-5CBC-42AB-8991-0448D08C5BD5}"/>
                  </a:ext>
                </a:extLst>
              </p:cNvPr>
              <p:cNvPicPr/>
              <p:nvPr/>
            </p:nvPicPr>
            <p:blipFill>
              <a:blip r:embed="rId6"/>
              <a:stretch>
                <a:fillRect/>
              </a:stretch>
            </p:blipFill>
            <p:spPr>
              <a:xfrm>
                <a:off x="5654880" y="1949760"/>
                <a:ext cx="1549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0D9E642A-8C6E-47ED-9716-8C0AF0E141B9}"/>
                  </a:ext>
                </a:extLst>
              </p14:cNvPr>
              <p14:cNvContentPartPr/>
              <p14:nvPr/>
            </p14:nvContentPartPr>
            <p14:xfrm>
              <a:off x="4254480" y="2362320"/>
              <a:ext cx="2121480" cy="89280"/>
            </p14:xfrm>
          </p:contentPart>
        </mc:Choice>
        <mc:Fallback>
          <p:pic>
            <p:nvPicPr>
              <p:cNvPr id="6" name="Ink 5">
                <a:extLst>
                  <a:ext uri="{FF2B5EF4-FFF2-40B4-BE49-F238E27FC236}">
                    <a16:creationId xmlns:a16="http://schemas.microsoft.com/office/drawing/2014/main" id="{0D9E642A-8C6E-47ED-9716-8C0AF0E141B9}"/>
                  </a:ext>
                </a:extLst>
              </p:cNvPr>
              <p:cNvPicPr/>
              <p:nvPr/>
            </p:nvPicPr>
            <p:blipFill>
              <a:blip r:embed="rId8"/>
              <a:stretch>
                <a:fillRect/>
              </a:stretch>
            </p:blipFill>
            <p:spPr>
              <a:xfrm>
                <a:off x="4238640" y="2298960"/>
                <a:ext cx="2152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3D432DD1-E90C-4298-9781-282DCEA8963F}"/>
                  </a:ext>
                </a:extLst>
              </p14:cNvPr>
              <p14:cNvContentPartPr/>
              <p14:nvPr/>
            </p14:nvContentPartPr>
            <p14:xfrm>
              <a:off x="4788000" y="2711520"/>
              <a:ext cx="3677040" cy="95400"/>
            </p14:xfrm>
          </p:contentPart>
        </mc:Choice>
        <mc:Fallback>
          <p:pic>
            <p:nvPicPr>
              <p:cNvPr id="7" name="Ink 6">
                <a:extLst>
                  <a:ext uri="{FF2B5EF4-FFF2-40B4-BE49-F238E27FC236}">
                    <a16:creationId xmlns:a16="http://schemas.microsoft.com/office/drawing/2014/main" id="{3D432DD1-E90C-4298-9781-282DCEA8963F}"/>
                  </a:ext>
                </a:extLst>
              </p:cNvPr>
              <p:cNvPicPr/>
              <p:nvPr/>
            </p:nvPicPr>
            <p:blipFill>
              <a:blip r:embed="rId10"/>
              <a:stretch>
                <a:fillRect/>
              </a:stretch>
            </p:blipFill>
            <p:spPr>
              <a:xfrm>
                <a:off x="4772160" y="2648160"/>
                <a:ext cx="37083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0734575B-C9AB-4C52-93E5-1997A59BACA4}"/>
                  </a:ext>
                </a:extLst>
              </p14:cNvPr>
              <p14:cNvContentPartPr/>
              <p14:nvPr/>
            </p14:nvContentPartPr>
            <p14:xfrm>
              <a:off x="2813040" y="3085920"/>
              <a:ext cx="3746880" cy="121320"/>
            </p14:xfrm>
          </p:contentPart>
        </mc:Choice>
        <mc:Fallback>
          <p:pic>
            <p:nvPicPr>
              <p:cNvPr id="8" name="Ink 7">
                <a:extLst>
                  <a:ext uri="{FF2B5EF4-FFF2-40B4-BE49-F238E27FC236}">
                    <a16:creationId xmlns:a16="http://schemas.microsoft.com/office/drawing/2014/main" id="{0734575B-C9AB-4C52-93E5-1997A59BACA4}"/>
                  </a:ext>
                </a:extLst>
              </p:cNvPr>
              <p:cNvPicPr/>
              <p:nvPr/>
            </p:nvPicPr>
            <p:blipFill>
              <a:blip r:embed="rId12"/>
              <a:stretch>
                <a:fillRect/>
              </a:stretch>
            </p:blipFill>
            <p:spPr>
              <a:xfrm>
                <a:off x="2797200" y="3022560"/>
                <a:ext cx="37782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0975B4A6-25AA-459E-AB4A-4A3E4C3EE329}"/>
                  </a:ext>
                </a:extLst>
              </p14:cNvPr>
              <p14:cNvContentPartPr/>
              <p14:nvPr/>
            </p14:nvContentPartPr>
            <p14:xfrm>
              <a:off x="1752840" y="3797280"/>
              <a:ext cx="5753520" cy="305280"/>
            </p14:xfrm>
          </p:contentPart>
        </mc:Choice>
        <mc:Fallback>
          <p:pic>
            <p:nvPicPr>
              <p:cNvPr id="9" name="Ink 8">
                <a:extLst>
                  <a:ext uri="{FF2B5EF4-FFF2-40B4-BE49-F238E27FC236}">
                    <a16:creationId xmlns:a16="http://schemas.microsoft.com/office/drawing/2014/main" id="{0975B4A6-25AA-459E-AB4A-4A3E4C3EE329}"/>
                  </a:ext>
                </a:extLst>
              </p:cNvPr>
              <p:cNvPicPr/>
              <p:nvPr/>
            </p:nvPicPr>
            <p:blipFill>
              <a:blip r:embed="rId14"/>
              <a:stretch>
                <a:fillRect/>
              </a:stretch>
            </p:blipFill>
            <p:spPr>
              <a:xfrm>
                <a:off x="1737000" y="3733920"/>
                <a:ext cx="578484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74583C1B-B57B-4B61-ACB3-ED412C720FB2}"/>
                  </a:ext>
                </a:extLst>
              </p14:cNvPr>
              <p14:cNvContentPartPr/>
              <p14:nvPr/>
            </p14:nvContentPartPr>
            <p14:xfrm>
              <a:off x="2349720" y="4622760"/>
              <a:ext cx="6280560" cy="273600"/>
            </p14:xfrm>
          </p:contentPart>
        </mc:Choice>
        <mc:Fallback>
          <p:pic>
            <p:nvPicPr>
              <p:cNvPr id="10" name="Ink 9">
                <a:extLst>
                  <a:ext uri="{FF2B5EF4-FFF2-40B4-BE49-F238E27FC236}">
                    <a16:creationId xmlns:a16="http://schemas.microsoft.com/office/drawing/2014/main" id="{74583C1B-B57B-4B61-ACB3-ED412C720FB2}"/>
                  </a:ext>
                </a:extLst>
              </p:cNvPr>
              <p:cNvPicPr/>
              <p:nvPr/>
            </p:nvPicPr>
            <p:blipFill>
              <a:blip r:embed="rId16"/>
              <a:stretch>
                <a:fillRect/>
              </a:stretch>
            </p:blipFill>
            <p:spPr>
              <a:xfrm>
                <a:off x="2333880" y="4559400"/>
                <a:ext cx="631188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97E0486A-E1F3-4306-8BA5-125931508D2B}"/>
                  </a:ext>
                </a:extLst>
              </p14:cNvPr>
              <p14:cNvContentPartPr/>
              <p14:nvPr/>
            </p14:nvContentPartPr>
            <p14:xfrm>
              <a:off x="4902480" y="5079960"/>
              <a:ext cx="2267280" cy="101880"/>
            </p14:xfrm>
          </p:contentPart>
        </mc:Choice>
        <mc:Fallback>
          <p:pic>
            <p:nvPicPr>
              <p:cNvPr id="11" name="Ink 10">
                <a:extLst>
                  <a:ext uri="{FF2B5EF4-FFF2-40B4-BE49-F238E27FC236}">
                    <a16:creationId xmlns:a16="http://schemas.microsoft.com/office/drawing/2014/main" id="{97E0486A-E1F3-4306-8BA5-125931508D2B}"/>
                  </a:ext>
                </a:extLst>
              </p:cNvPr>
              <p:cNvPicPr/>
              <p:nvPr/>
            </p:nvPicPr>
            <p:blipFill>
              <a:blip r:embed="rId18"/>
              <a:stretch>
                <a:fillRect/>
              </a:stretch>
            </p:blipFill>
            <p:spPr>
              <a:xfrm>
                <a:off x="4886640" y="5016600"/>
                <a:ext cx="22986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D5C4E1DB-CBB8-438D-82D5-21E2FDA83698}"/>
                  </a:ext>
                </a:extLst>
              </p14:cNvPr>
              <p14:cNvContentPartPr/>
              <p14:nvPr/>
            </p14:nvContentPartPr>
            <p14:xfrm>
              <a:off x="1886040" y="5416560"/>
              <a:ext cx="2426040" cy="57600"/>
            </p14:xfrm>
          </p:contentPart>
        </mc:Choice>
        <mc:Fallback>
          <p:pic>
            <p:nvPicPr>
              <p:cNvPr id="12" name="Ink 11">
                <a:extLst>
                  <a:ext uri="{FF2B5EF4-FFF2-40B4-BE49-F238E27FC236}">
                    <a16:creationId xmlns:a16="http://schemas.microsoft.com/office/drawing/2014/main" id="{D5C4E1DB-CBB8-438D-82D5-21E2FDA83698}"/>
                  </a:ext>
                </a:extLst>
              </p:cNvPr>
              <p:cNvPicPr/>
              <p:nvPr/>
            </p:nvPicPr>
            <p:blipFill>
              <a:blip r:embed="rId20"/>
              <a:stretch>
                <a:fillRect/>
              </a:stretch>
            </p:blipFill>
            <p:spPr>
              <a:xfrm>
                <a:off x="1870200" y="5353200"/>
                <a:ext cx="2457360" cy="1843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Expression: 456*+</a:t>
            </a:r>
            <a:endParaRPr lang="en-US" dirty="0"/>
          </a:p>
          <a:p>
            <a:endParaRPr lang="en-US" dirty="0"/>
          </a:p>
        </p:txBody>
      </p:sp>
      <p:pic>
        <p:nvPicPr>
          <p:cNvPr id="4" name="Picture 3" descr="postfix evolutions through stack in C"/>
          <p:cNvPicPr/>
          <p:nvPr/>
        </p:nvPicPr>
        <p:blipFill>
          <a:blip r:embed="rId2"/>
          <a:srcRect/>
          <a:stretch>
            <a:fillRect/>
          </a:stretch>
        </p:blipFill>
        <p:spPr bwMode="auto">
          <a:xfrm>
            <a:off x="1571604" y="2357430"/>
            <a:ext cx="7072362" cy="421484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Evaluation of a Postfix Expression</a:t>
            </a:r>
            <a:endParaRPr lang="en-US" dirty="0"/>
          </a:p>
        </p:txBody>
      </p:sp>
      <p:pic>
        <p:nvPicPr>
          <p:cNvPr id="4" name="Content Placeholder 3" descr="postfix evolutions through stack in C"/>
          <p:cNvPicPr>
            <a:picLocks noGrp="1"/>
          </p:cNvPicPr>
          <p:nvPr>
            <p:ph idx="1"/>
          </p:nvPr>
        </p:nvPicPr>
        <p:blipFill>
          <a:blip r:embed="rId2"/>
          <a:srcRect/>
          <a:stretch>
            <a:fillRect/>
          </a:stretch>
        </p:blipFill>
        <p:spPr bwMode="auto">
          <a:xfrm>
            <a:off x="2070100" y="1909762"/>
            <a:ext cx="6229350" cy="3876675"/>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69C818C-D436-4E8C-8358-6620F70C0ADA}"/>
                  </a:ext>
                </a:extLst>
              </p14:cNvPr>
              <p14:cNvContentPartPr/>
              <p14:nvPr/>
            </p14:nvContentPartPr>
            <p14:xfrm>
              <a:off x="6559560" y="3390840"/>
              <a:ext cx="286200" cy="360"/>
            </p14:xfrm>
          </p:contentPart>
        </mc:Choice>
        <mc:Fallback>
          <p:pic>
            <p:nvPicPr>
              <p:cNvPr id="3" name="Ink 2">
                <a:extLst>
                  <a:ext uri="{FF2B5EF4-FFF2-40B4-BE49-F238E27FC236}">
                    <a16:creationId xmlns:a16="http://schemas.microsoft.com/office/drawing/2014/main" id="{D69C818C-D436-4E8C-8358-6620F70C0ADA}"/>
                  </a:ext>
                </a:extLst>
              </p:cNvPr>
              <p:cNvPicPr/>
              <p:nvPr/>
            </p:nvPicPr>
            <p:blipFill>
              <a:blip r:embed="rId4"/>
              <a:stretch>
                <a:fillRect/>
              </a:stretch>
            </p:blipFill>
            <p:spPr>
              <a:xfrm>
                <a:off x="6543720" y="3327480"/>
                <a:ext cx="3175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1170ECD-1041-486E-89CA-EA68D0BC748F}"/>
                  </a:ext>
                </a:extLst>
              </p14:cNvPr>
              <p14:cNvContentPartPr/>
              <p14:nvPr/>
            </p14:nvContentPartPr>
            <p14:xfrm>
              <a:off x="6674040" y="4311720"/>
              <a:ext cx="360" cy="360"/>
            </p14:xfrm>
          </p:contentPart>
        </mc:Choice>
        <mc:Fallback>
          <p:pic>
            <p:nvPicPr>
              <p:cNvPr id="5" name="Ink 4">
                <a:extLst>
                  <a:ext uri="{FF2B5EF4-FFF2-40B4-BE49-F238E27FC236}">
                    <a16:creationId xmlns:a16="http://schemas.microsoft.com/office/drawing/2014/main" id="{41170ECD-1041-486E-89CA-EA68D0BC748F}"/>
                  </a:ext>
                </a:extLst>
              </p:cNvPr>
              <p:cNvPicPr/>
              <p:nvPr/>
            </p:nvPicPr>
            <p:blipFill>
              <a:blip r:embed="rId6"/>
              <a:stretch>
                <a:fillRect/>
              </a:stretch>
            </p:blipFill>
            <p:spPr>
              <a:xfrm>
                <a:off x="6658200" y="424836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03E3368-CEFE-4969-A7E8-64A45BE1D0B3}"/>
                  </a:ext>
                </a:extLst>
              </p14:cNvPr>
              <p14:cNvContentPartPr/>
              <p14:nvPr/>
            </p14:nvContentPartPr>
            <p14:xfrm>
              <a:off x="6305760" y="4603680"/>
              <a:ext cx="578160" cy="360"/>
            </p14:xfrm>
          </p:contentPart>
        </mc:Choice>
        <mc:Fallback>
          <p:pic>
            <p:nvPicPr>
              <p:cNvPr id="6" name="Ink 5">
                <a:extLst>
                  <a:ext uri="{FF2B5EF4-FFF2-40B4-BE49-F238E27FC236}">
                    <a16:creationId xmlns:a16="http://schemas.microsoft.com/office/drawing/2014/main" id="{C03E3368-CEFE-4969-A7E8-64A45BE1D0B3}"/>
                  </a:ext>
                </a:extLst>
              </p:cNvPr>
              <p:cNvPicPr/>
              <p:nvPr/>
            </p:nvPicPr>
            <p:blipFill>
              <a:blip r:embed="rId8"/>
              <a:stretch>
                <a:fillRect/>
              </a:stretch>
            </p:blipFill>
            <p:spPr>
              <a:xfrm>
                <a:off x="6289920" y="4540320"/>
                <a:ext cx="6094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5AEEA259-57A6-41D2-B777-9156EEF068DA}"/>
                  </a:ext>
                </a:extLst>
              </p14:cNvPr>
              <p14:cNvContentPartPr/>
              <p14:nvPr/>
            </p14:nvContentPartPr>
            <p14:xfrm>
              <a:off x="7759800" y="4584600"/>
              <a:ext cx="279720" cy="13320"/>
            </p14:xfrm>
          </p:contentPart>
        </mc:Choice>
        <mc:Fallback>
          <p:pic>
            <p:nvPicPr>
              <p:cNvPr id="7" name="Ink 6">
                <a:extLst>
                  <a:ext uri="{FF2B5EF4-FFF2-40B4-BE49-F238E27FC236}">
                    <a16:creationId xmlns:a16="http://schemas.microsoft.com/office/drawing/2014/main" id="{5AEEA259-57A6-41D2-B777-9156EEF068DA}"/>
                  </a:ext>
                </a:extLst>
              </p:cNvPr>
              <p:cNvPicPr/>
              <p:nvPr/>
            </p:nvPicPr>
            <p:blipFill>
              <a:blip r:embed="rId10"/>
              <a:stretch>
                <a:fillRect/>
              </a:stretch>
            </p:blipFill>
            <p:spPr>
              <a:xfrm>
                <a:off x="7743960" y="4521240"/>
                <a:ext cx="3110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B4C35B76-4E64-4F14-9EF1-FA9FC826604A}"/>
                  </a:ext>
                </a:extLst>
              </p14:cNvPr>
              <p14:cNvContentPartPr/>
              <p14:nvPr/>
            </p14:nvContentPartPr>
            <p14:xfrm>
              <a:off x="6375600" y="5251320"/>
              <a:ext cx="432000" cy="360"/>
            </p14:xfrm>
          </p:contentPart>
        </mc:Choice>
        <mc:Fallback>
          <p:pic>
            <p:nvPicPr>
              <p:cNvPr id="8" name="Ink 7">
                <a:extLst>
                  <a:ext uri="{FF2B5EF4-FFF2-40B4-BE49-F238E27FC236}">
                    <a16:creationId xmlns:a16="http://schemas.microsoft.com/office/drawing/2014/main" id="{B4C35B76-4E64-4F14-9EF1-FA9FC826604A}"/>
                  </a:ext>
                </a:extLst>
              </p:cNvPr>
              <p:cNvPicPr/>
              <p:nvPr/>
            </p:nvPicPr>
            <p:blipFill>
              <a:blip r:embed="rId12"/>
              <a:stretch>
                <a:fillRect/>
              </a:stretch>
            </p:blipFill>
            <p:spPr>
              <a:xfrm>
                <a:off x="6359760" y="5187960"/>
                <a:ext cx="4633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16749A95-0204-43CA-B90C-78CF43F8C29C}"/>
                  </a:ext>
                </a:extLst>
              </p14:cNvPr>
              <p14:cNvContentPartPr/>
              <p14:nvPr/>
            </p14:nvContentPartPr>
            <p14:xfrm>
              <a:off x="6280200" y="5454720"/>
              <a:ext cx="1879920" cy="133560"/>
            </p14:xfrm>
          </p:contentPart>
        </mc:Choice>
        <mc:Fallback>
          <p:pic>
            <p:nvPicPr>
              <p:cNvPr id="9" name="Ink 8">
                <a:extLst>
                  <a:ext uri="{FF2B5EF4-FFF2-40B4-BE49-F238E27FC236}">
                    <a16:creationId xmlns:a16="http://schemas.microsoft.com/office/drawing/2014/main" id="{16749A95-0204-43CA-B90C-78CF43F8C29C}"/>
                  </a:ext>
                </a:extLst>
              </p:cNvPr>
              <p:cNvPicPr/>
              <p:nvPr/>
            </p:nvPicPr>
            <p:blipFill>
              <a:blip r:embed="rId14"/>
              <a:stretch>
                <a:fillRect/>
              </a:stretch>
            </p:blipFill>
            <p:spPr>
              <a:xfrm>
                <a:off x="6264360" y="5391360"/>
                <a:ext cx="1911240" cy="2602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432560" y="1850064"/>
            <a:ext cx="7425720" cy="4650770"/>
          </a:xfrm>
        </p:spPr>
        <p:txBody>
          <a:bodyPr>
            <a:normAutofit fontScale="55000" lnSpcReduction="20000"/>
          </a:bodyPr>
          <a:lstStyle/>
          <a:p>
            <a:r>
              <a:rPr lang="en-US" dirty="0"/>
              <a:t>Algorithm to convert Infix To Postfix</a:t>
            </a:r>
          </a:p>
          <a:p>
            <a:r>
              <a:rPr lang="en-US" dirty="0"/>
              <a:t>Let, X is an arithmetic expression written in infix notation. This algorithm finds the equivalent postfix expression Y.</a:t>
            </a:r>
          </a:p>
          <a:p>
            <a:r>
              <a:rPr lang="en-US" dirty="0"/>
              <a:t>Push “(“onto Stack, and add “)” to the end of X.</a:t>
            </a:r>
          </a:p>
          <a:p>
            <a:r>
              <a:rPr lang="en-US" dirty="0"/>
              <a:t>Scan X from left to right and repeat Step 3 to 6 for each element of X until the Stack is empty.</a:t>
            </a:r>
          </a:p>
          <a:p>
            <a:r>
              <a:rPr lang="en-US" dirty="0"/>
              <a:t>If an operand is encountered, add it to Y.</a:t>
            </a:r>
          </a:p>
          <a:p>
            <a:r>
              <a:rPr lang="en-US" dirty="0"/>
              <a:t>If a left parenthesis is encountered, push it onto Stack.</a:t>
            </a:r>
          </a:p>
          <a:p>
            <a:r>
              <a:rPr lang="en-US" dirty="0"/>
              <a:t>If an operator is encountered ,then:</a:t>
            </a:r>
          </a:p>
          <a:p>
            <a:pPr lvl="1"/>
            <a:r>
              <a:rPr lang="en-US" dirty="0"/>
              <a:t>Repeatedly pop from Stack and add to Y each operator (on the top of Stack) which has the same precedence as or higher precedence than operator.</a:t>
            </a:r>
          </a:p>
          <a:p>
            <a:pPr lvl="1"/>
            <a:r>
              <a:rPr lang="en-US" dirty="0"/>
              <a:t>Add operator to Stack.</a:t>
            </a:r>
            <a:br>
              <a:rPr lang="en-US" dirty="0"/>
            </a:br>
            <a:r>
              <a:rPr lang="en-US" dirty="0"/>
              <a:t>[End of If]</a:t>
            </a:r>
          </a:p>
          <a:p>
            <a:r>
              <a:rPr lang="en-US" dirty="0"/>
              <a:t>If a right parenthesis is encountered ,then:</a:t>
            </a:r>
          </a:p>
          <a:p>
            <a:pPr lvl="1"/>
            <a:r>
              <a:rPr lang="en-US" dirty="0"/>
              <a:t>Repeatedly pop from Stack and add to Y each operator (on the top of Stack) until a left parenthesis is encountered.</a:t>
            </a:r>
          </a:p>
          <a:p>
            <a:pPr lvl="1"/>
            <a:r>
              <a:rPr lang="en-US" dirty="0"/>
              <a:t>Remove the left Parenthesis.</a:t>
            </a:r>
            <a:br>
              <a:rPr lang="en-US" dirty="0"/>
            </a:br>
            <a:r>
              <a:rPr lang="en-US" dirty="0"/>
              <a:t>[End of If]</a:t>
            </a:r>
            <a:br>
              <a:rPr lang="en-US" dirty="0"/>
            </a:br>
            <a:r>
              <a:rPr lang="en-US" dirty="0"/>
              <a:t>[End of If]</a:t>
            </a:r>
          </a:p>
          <a:p>
            <a:r>
              <a:rPr lang="en-US" dirty="0"/>
              <a:t>END.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14290"/>
            <a:ext cx="7565548" cy="785794"/>
          </a:xfrm>
        </p:spPr>
        <p:txBody>
          <a:bodyPr>
            <a:normAutofit fontScale="90000"/>
          </a:bodyPr>
          <a:lstStyle/>
          <a:p>
            <a:br>
              <a:rPr lang="en-US" sz="3600" dirty="0"/>
            </a:br>
            <a:r>
              <a:rPr lang="en-US" sz="2700" dirty="0"/>
              <a:t>Infix Expression: </a:t>
            </a:r>
            <a:r>
              <a:rPr lang="en-US" sz="2700" b="1" dirty="0"/>
              <a:t>A+ (B*C-(D/E^F)*G)*H</a:t>
            </a:r>
            <a:r>
              <a:rPr lang="en-US" sz="2700" dirty="0"/>
              <a:t>, where </a:t>
            </a:r>
            <a:r>
              <a:rPr lang="en-US" sz="2700" b="1" dirty="0"/>
              <a:t>^</a:t>
            </a:r>
            <a:r>
              <a:rPr lang="en-US" sz="2700" dirty="0"/>
              <a:t> is an exponential operator.</a:t>
            </a:r>
            <a:br>
              <a:rPr lang="en-US" dirty="0"/>
            </a:br>
            <a:endParaRPr lang="en-US" dirty="0"/>
          </a:p>
        </p:txBody>
      </p:sp>
      <p:sp>
        <p:nvSpPr>
          <p:cNvPr id="3" name="Content Placeholder 2"/>
          <p:cNvSpPr>
            <a:spLocks noGrp="1"/>
          </p:cNvSpPr>
          <p:nvPr>
            <p:ph idx="1"/>
          </p:nvPr>
        </p:nvSpPr>
        <p:spPr/>
        <p:txBody>
          <a:bodyPr/>
          <a:lstStyle/>
          <a:p>
            <a:pPr>
              <a:buNone/>
            </a:pPr>
            <a:br>
              <a:rPr lang="en-US" dirty="0"/>
            </a:br>
            <a:endParaRPr lang="en-US" dirty="0"/>
          </a:p>
        </p:txBody>
      </p:sp>
      <p:pic>
        <p:nvPicPr>
          <p:cNvPr id="4" name="Picture 3" descr="infix to postfix conversion in C"/>
          <p:cNvPicPr/>
          <p:nvPr/>
        </p:nvPicPr>
        <p:blipFill>
          <a:blip r:embed="rId2"/>
          <a:srcRect/>
          <a:stretch>
            <a:fillRect/>
          </a:stretch>
        </p:blipFill>
        <p:spPr bwMode="auto">
          <a:xfrm>
            <a:off x="1571604" y="1071546"/>
            <a:ext cx="7286676" cy="5500726"/>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EC20668-DF0C-47F7-8AC8-2A046BE2B297}"/>
                  </a:ext>
                </a:extLst>
              </p14:cNvPr>
              <p14:cNvContentPartPr/>
              <p14:nvPr/>
            </p14:nvContentPartPr>
            <p14:xfrm>
              <a:off x="3549600" y="596880"/>
              <a:ext cx="3372480" cy="70200"/>
            </p14:xfrm>
          </p:contentPart>
        </mc:Choice>
        <mc:Fallback>
          <p:pic>
            <p:nvPicPr>
              <p:cNvPr id="5" name="Ink 4">
                <a:extLst>
                  <a:ext uri="{FF2B5EF4-FFF2-40B4-BE49-F238E27FC236}">
                    <a16:creationId xmlns:a16="http://schemas.microsoft.com/office/drawing/2014/main" id="{6EC20668-DF0C-47F7-8AC8-2A046BE2B297}"/>
                  </a:ext>
                </a:extLst>
              </p:cNvPr>
              <p:cNvPicPr/>
              <p:nvPr/>
            </p:nvPicPr>
            <p:blipFill>
              <a:blip r:embed="rId4"/>
              <a:stretch>
                <a:fillRect/>
              </a:stretch>
            </p:blipFill>
            <p:spPr>
              <a:xfrm>
                <a:off x="3533760" y="533520"/>
                <a:ext cx="34038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62CB447-1964-471E-9B6F-A44119036398}"/>
                  </a:ext>
                </a:extLst>
              </p14:cNvPr>
              <p14:cNvContentPartPr/>
              <p14:nvPr/>
            </p14:nvContentPartPr>
            <p14:xfrm>
              <a:off x="3683160" y="1447920"/>
              <a:ext cx="171720" cy="12960"/>
            </p14:xfrm>
          </p:contentPart>
        </mc:Choice>
        <mc:Fallback>
          <p:pic>
            <p:nvPicPr>
              <p:cNvPr id="6" name="Ink 5">
                <a:extLst>
                  <a:ext uri="{FF2B5EF4-FFF2-40B4-BE49-F238E27FC236}">
                    <a16:creationId xmlns:a16="http://schemas.microsoft.com/office/drawing/2014/main" id="{162CB447-1964-471E-9B6F-A44119036398}"/>
                  </a:ext>
                </a:extLst>
              </p:cNvPr>
              <p:cNvPicPr/>
              <p:nvPr/>
            </p:nvPicPr>
            <p:blipFill>
              <a:blip r:embed="rId6"/>
              <a:stretch>
                <a:fillRect/>
              </a:stretch>
            </p:blipFill>
            <p:spPr>
              <a:xfrm>
                <a:off x="3667320" y="1384560"/>
                <a:ext cx="2030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A681D29-DDE6-4E61-A66D-0F31C2F66A77}"/>
                  </a:ext>
                </a:extLst>
              </p14:cNvPr>
              <p14:cNvContentPartPr/>
              <p14:nvPr/>
            </p14:nvContentPartPr>
            <p14:xfrm>
              <a:off x="2679840" y="1657440"/>
              <a:ext cx="203400" cy="360"/>
            </p14:xfrm>
          </p:contentPart>
        </mc:Choice>
        <mc:Fallback>
          <p:pic>
            <p:nvPicPr>
              <p:cNvPr id="7" name="Ink 6">
                <a:extLst>
                  <a:ext uri="{FF2B5EF4-FFF2-40B4-BE49-F238E27FC236}">
                    <a16:creationId xmlns:a16="http://schemas.microsoft.com/office/drawing/2014/main" id="{AA681D29-DDE6-4E61-A66D-0F31C2F66A77}"/>
                  </a:ext>
                </a:extLst>
              </p:cNvPr>
              <p:cNvPicPr/>
              <p:nvPr/>
            </p:nvPicPr>
            <p:blipFill>
              <a:blip r:embed="rId8"/>
              <a:stretch>
                <a:fillRect/>
              </a:stretch>
            </p:blipFill>
            <p:spPr>
              <a:xfrm>
                <a:off x="2664000" y="1594080"/>
                <a:ext cx="2347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5991E82F-9D4A-44E7-B595-5F6525E8BFBA}"/>
                  </a:ext>
                </a:extLst>
              </p14:cNvPr>
              <p14:cNvContentPartPr/>
              <p14:nvPr/>
            </p14:nvContentPartPr>
            <p14:xfrm>
              <a:off x="4521240" y="1644480"/>
              <a:ext cx="184680" cy="360"/>
            </p14:xfrm>
          </p:contentPart>
        </mc:Choice>
        <mc:Fallback>
          <p:pic>
            <p:nvPicPr>
              <p:cNvPr id="8" name="Ink 7">
                <a:extLst>
                  <a:ext uri="{FF2B5EF4-FFF2-40B4-BE49-F238E27FC236}">
                    <a16:creationId xmlns:a16="http://schemas.microsoft.com/office/drawing/2014/main" id="{5991E82F-9D4A-44E7-B595-5F6525E8BFBA}"/>
                  </a:ext>
                </a:extLst>
              </p:cNvPr>
              <p:cNvPicPr/>
              <p:nvPr/>
            </p:nvPicPr>
            <p:blipFill>
              <a:blip r:embed="rId10"/>
              <a:stretch>
                <a:fillRect/>
              </a:stretch>
            </p:blipFill>
            <p:spPr>
              <a:xfrm>
                <a:off x="4505400" y="1581120"/>
                <a:ext cx="216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3D201849-DE12-4AA2-83E6-18E6B8A73820}"/>
                  </a:ext>
                </a:extLst>
              </p14:cNvPr>
              <p14:cNvContentPartPr/>
              <p14:nvPr/>
            </p14:nvContentPartPr>
            <p14:xfrm>
              <a:off x="2718000" y="1892160"/>
              <a:ext cx="165240" cy="360"/>
            </p14:xfrm>
          </p:contentPart>
        </mc:Choice>
        <mc:Fallback>
          <p:pic>
            <p:nvPicPr>
              <p:cNvPr id="9" name="Ink 8">
                <a:extLst>
                  <a:ext uri="{FF2B5EF4-FFF2-40B4-BE49-F238E27FC236}">
                    <a16:creationId xmlns:a16="http://schemas.microsoft.com/office/drawing/2014/main" id="{3D201849-DE12-4AA2-83E6-18E6B8A73820}"/>
                  </a:ext>
                </a:extLst>
              </p:cNvPr>
              <p:cNvPicPr/>
              <p:nvPr/>
            </p:nvPicPr>
            <p:blipFill>
              <a:blip r:embed="rId12"/>
              <a:stretch>
                <a:fillRect/>
              </a:stretch>
            </p:blipFill>
            <p:spPr>
              <a:xfrm>
                <a:off x="2702160" y="1828800"/>
                <a:ext cx="1965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BEF9112E-69F3-4C04-B6F5-35CC8B5AB587}"/>
                  </a:ext>
                </a:extLst>
              </p14:cNvPr>
              <p14:cNvContentPartPr/>
              <p14:nvPr/>
            </p14:nvContentPartPr>
            <p14:xfrm>
              <a:off x="3683160" y="1860480"/>
              <a:ext cx="241560" cy="360"/>
            </p14:xfrm>
          </p:contentPart>
        </mc:Choice>
        <mc:Fallback>
          <p:pic>
            <p:nvPicPr>
              <p:cNvPr id="10" name="Ink 9">
                <a:extLst>
                  <a:ext uri="{FF2B5EF4-FFF2-40B4-BE49-F238E27FC236}">
                    <a16:creationId xmlns:a16="http://schemas.microsoft.com/office/drawing/2014/main" id="{BEF9112E-69F3-4C04-B6F5-35CC8B5AB587}"/>
                  </a:ext>
                </a:extLst>
              </p:cNvPr>
              <p:cNvPicPr/>
              <p:nvPr/>
            </p:nvPicPr>
            <p:blipFill>
              <a:blip r:embed="rId14"/>
              <a:stretch>
                <a:fillRect/>
              </a:stretch>
            </p:blipFill>
            <p:spPr>
              <a:xfrm>
                <a:off x="3667320" y="1797120"/>
                <a:ext cx="272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93716684-ACC9-4997-8C5C-85C669B81589}"/>
                  </a:ext>
                </a:extLst>
              </p14:cNvPr>
              <p14:cNvContentPartPr/>
              <p14:nvPr/>
            </p14:nvContentPartPr>
            <p14:xfrm>
              <a:off x="3753000" y="2057400"/>
              <a:ext cx="279720" cy="360"/>
            </p14:xfrm>
          </p:contentPart>
        </mc:Choice>
        <mc:Fallback>
          <p:pic>
            <p:nvPicPr>
              <p:cNvPr id="11" name="Ink 10">
                <a:extLst>
                  <a:ext uri="{FF2B5EF4-FFF2-40B4-BE49-F238E27FC236}">
                    <a16:creationId xmlns:a16="http://schemas.microsoft.com/office/drawing/2014/main" id="{93716684-ACC9-4997-8C5C-85C669B81589}"/>
                  </a:ext>
                </a:extLst>
              </p:cNvPr>
              <p:cNvPicPr/>
              <p:nvPr/>
            </p:nvPicPr>
            <p:blipFill>
              <a:blip r:embed="rId16"/>
              <a:stretch>
                <a:fillRect/>
              </a:stretch>
            </p:blipFill>
            <p:spPr>
              <a:xfrm>
                <a:off x="3737160" y="1994040"/>
                <a:ext cx="3110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8F4E7F3E-421D-41D2-B56A-6913BAAB4384}"/>
                  </a:ext>
                </a:extLst>
              </p14:cNvPr>
              <p14:cNvContentPartPr/>
              <p14:nvPr/>
            </p14:nvContentPartPr>
            <p14:xfrm>
              <a:off x="2692440" y="2330280"/>
              <a:ext cx="209880" cy="360"/>
            </p14:xfrm>
          </p:contentPart>
        </mc:Choice>
        <mc:Fallback>
          <p:pic>
            <p:nvPicPr>
              <p:cNvPr id="12" name="Ink 11">
                <a:extLst>
                  <a:ext uri="{FF2B5EF4-FFF2-40B4-BE49-F238E27FC236}">
                    <a16:creationId xmlns:a16="http://schemas.microsoft.com/office/drawing/2014/main" id="{8F4E7F3E-421D-41D2-B56A-6913BAAB4384}"/>
                  </a:ext>
                </a:extLst>
              </p:cNvPr>
              <p:cNvPicPr/>
              <p:nvPr/>
            </p:nvPicPr>
            <p:blipFill>
              <a:blip r:embed="rId18"/>
              <a:stretch>
                <a:fillRect/>
              </a:stretch>
            </p:blipFill>
            <p:spPr>
              <a:xfrm>
                <a:off x="2676600" y="2266920"/>
                <a:ext cx="2412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4FCBAB2B-9DC1-46C2-8398-93A5B11D2396}"/>
                  </a:ext>
                </a:extLst>
              </p14:cNvPr>
              <p14:cNvContentPartPr/>
              <p14:nvPr/>
            </p14:nvContentPartPr>
            <p14:xfrm>
              <a:off x="4552920" y="2317680"/>
              <a:ext cx="343440" cy="6840"/>
            </p14:xfrm>
          </p:contentPart>
        </mc:Choice>
        <mc:Fallback>
          <p:pic>
            <p:nvPicPr>
              <p:cNvPr id="13" name="Ink 12">
                <a:extLst>
                  <a:ext uri="{FF2B5EF4-FFF2-40B4-BE49-F238E27FC236}">
                    <a16:creationId xmlns:a16="http://schemas.microsoft.com/office/drawing/2014/main" id="{4FCBAB2B-9DC1-46C2-8398-93A5B11D2396}"/>
                  </a:ext>
                </a:extLst>
              </p:cNvPr>
              <p:cNvPicPr/>
              <p:nvPr/>
            </p:nvPicPr>
            <p:blipFill>
              <a:blip r:embed="rId20"/>
              <a:stretch>
                <a:fillRect/>
              </a:stretch>
            </p:blipFill>
            <p:spPr>
              <a:xfrm>
                <a:off x="4537080" y="2254320"/>
                <a:ext cx="3747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3CAAC081-F4AA-48B7-8C07-35A4D3D10C66}"/>
                  </a:ext>
                </a:extLst>
              </p14:cNvPr>
              <p14:cNvContentPartPr/>
              <p14:nvPr/>
            </p14:nvContentPartPr>
            <p14:xfrm>
              <a:off x="2698920" y="2482920"/>
              <a:ext cx="146520" cy="360"/>
            </p14:xfrm>
          </p:contentPart>
        </mc:Choice>
        <mc:Fallback>
          <p:pic>
            <p:nvPicPr>
              <p:cNvPr id="14" name="Ink 13">
                <a:extLst>
                  <a:ext uri="{FF2B5EF4-FFF2-40B4-BE49-F238E27FC236}">
                    <a16:creationId xmlns:a16="http://schemas.microsoft.com/office/drawing/2014/main" id="{3CAAC081-F4AA-48B7-8C07-35A4D3D10C66}"/>
                  </a:ext>
                </a:extLst>
              </p:cNvPr>
              <p:cNvPicPr/>
              <p:nvPr/>
            </p:nvPicPr>
            <p:blipFill>
              <a:blip r:embed="rId22"/>
              <a:stretch>
                <a:fillRect/>
              </a:stretch>
            </p:blipFill>
            <p:spPr>
              <a:xfrm>
                <a:off x="2683080" y="2419560"/>
                <a:ext cx="1778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79176FC7-FDC0-429E-B428-18655283E6E8}"/>
                  </a:ext>
                </a:extLst>
              </p14:cNvPr>
              <p14:cNvContentPartPr/>
              <p14:nvPr/>
            </p14:nvContentPartPr>
            <p14:xfrm>
              <a:off x="3695760" y="2451240"/>
              <a:ext cx="527400" cy="63720"/>
            </p14:xfrm>
          </p:contentPart>
        </mc:Choice>
        <mc:Fallback>
          <p:pic>
            <p:nvPicPr>
              <p:cNvPr id="15" name="Ink 14">
                <a:extLst>
                  <a:ext uri="{FF2B5EF4-FFF2-40B4-BE49-F238E27FC236}">
                    <a16:creationId xmlns:a16="http://schemas.microsoft.com/office/drawing/2014/main" id="{79176FC7-FDC0-429E-B428-18655283E6E8}"/>
                  </a:ext>
                </a:extLst>
              </p:cNvPr>
              <p:cNvPicPr/>
              <p:nvPr/>
            </p:nvPicPr>
            <p:blipFill>
              <a:blip r:embed="rId24"/>
              <a:stretch>
                <a:fillRect/>
              </a:stretch>
            </p:blipFill>
            <p:spPr>
              <a:xfrm>
                <a:off x="3679920" y="2387880"/>
                <a:ext cx="5587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FE8668E7-DDBC-4C94-8112-5A091ED149D9}"/>
                  </a:ext>
                </a:extLst>
              </p14:cNvPr>
              <p14:cNvContentPartPr/>
              <p14:nvPr/>
            </p14:nvContentPartPr>
            <p14:xfrm>
              <a:off x="2698920" y="2749680"/>
              <a:ext cx="209880" cy="360"/>
            </p14:xfrm>
          </p:contentPart>
        </mc:Choice>
        <mc:Fallback>
          <p:pic>
            <p:nvPicPr>
              <p:cNvPr id="16" name="Ink 15">
                <a:extLst>
                  <a:ext uri="{FF2B5EF4-FFF2-40B4-BE49-F238E27FC236}">
                    <a16:creationId xmlns:a16="http://schemas.microsoft.com/office/drawing/2014/main" id="{FE8668E7-DDBC-4C94-8112-5A091ED149D9}"/>
                  </a:ext>
                </a:extLst>
              </p:cNvPr>
              <p:cNvPicPr/>
              <p:nvPr/>
            </p:nvPicPr>
            <p:blipFill>
              <a:blip r:embed="rId18"/>
              <a:stretch>
                <a:fillRect/>
              </a:stretch>
            </p:blipFill>
            <p:spPr>
              <a:xfrm>
                <a:off x="2683080" y="2686320"/>
                <a:ext cx="2412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0A7FA6B-E5A0-43D2-BB55-C0D56B3A4F6E}"/>
                  </a:ext>
                </a:extLst>
              </p14:cNvPr>
              <p14:cNvContentPartPr/>
              <p14:nvPr/>
            </p14:nvContentPartPr>
            <p14:xfrm>
              <a:off x="4552920" y="2749680"/>
              <a:ext cx="483120" cy="6480"/>
            </p14:xfrm>
          </p:contentPart>
        </mc:Choice>
        <mc:Fallback>
          <p:pic>
            <p:nvPicPr>
              <p:cNvPr id="17" name="Ink 16">
                <a:extLst>
                  <a:ext uri="{FF2B5EF4-FFF2-40B4-BE49-F238E27FC236}">
                    <a16:creationId xmlns:a16="http://schemas.microsoft.com/office/drawing/2014/main" id="{B0A7FA6B-E5A0-43D2-BB55-C0D56B3A4F6E}"/>
                  </a:ext>
                </a:extLst>
              </p:cNvPr>
              <p:cNvPicPr/>
              <p:nvPr/>
            </p:nvPicPr>
            <p:blipFill>
              <a:blip r:embed="rId27"/>
              <a:stretch>
                <a:fillRect/>
              </a:stretch>
            </p:blipFill>
            <p:spPr>
              <a:xfrm>
                <a:off x="4537080" y="2686320"/>
                <a:ext cx="5144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26AFCD64-F871-438F-AACC-F987F7755EF7}"/>
                  </a:ext>
                </a:extLst>
              </p14:cNvPr>
              <p14:cNvContentPartPr/>
              <p14:nvPr/>
            </p14:nvContentPartPr>
            <p14:xfrm>
              <a:off x="2692440" y="2965320"/>
              <a:ext cx="133920" cy="360"/>
            </p14:xfrm>
          </p:contentPart>
        </mc:Choice>
        <mc:Fallback>
          <p:pic>
            <p:nvPicPr>
              <p:cNvPr id="18" name="Ink 17">
                <a:extLst>
                  <a:ext uri="{FF2B5EF4-FFF2-40B4-BE49-F238E27FC236}">
                    <a16:creationId xmlns:a16="http://schemas.microsoft.com/office/drawing/2014/main" id="{26AFCD64-F871-438F-AACC-F987F7755EF7}"/>
                  </a:ext>
                </a:extLst>
              </p:cNvPr>
              <p:cNvPicPr/>
              <p:nvPr/>
            </p:nvPicPr>
            <p:blipFill>
              <a:blip r:embed="rId29"/>
              <a:stretch>
                <a:fillRect/>
              </a:stretch>
            </p:blipFill>
            <p:spPr>
              <a:xfrm>
                <a:off x="2676600" y="2901960"/>
                <a:ext cx="1652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896DB03-33F8-4D53-AE32-723BC836083C}"/>
                  </a:ext>
                </a:extLst>
              </p14:cNvPr>
              <p14:cNvContentPartPr/>
              <p14:nvPr/>
            </p14:nvContentPartPr>
            <p14:xfrm>
              <a:off x="3664080" y="2971800"/>
              <a:ext cx="483120" cy="44640"/>
            </p14:xfrm>
          </p:contentPart>
        </mc:Choice>
        <mc:Fallback>
          <p:pic>
            <p:nvPicPr>
              <p:cNvPr id="19" name="Ink 18">
                <a:extLst>
                  <a:ext uri="{FF2B5EF4-FFF2-40B4-BE49-F238E27FC236}">
                    <a16:creationId xmlns:a16="http://schemas.microsoft.com/office/drawing/2014/main" id="{B896DB03-33F8-4D53-AE32-723BC836083C}"/>
                  </a:ext>
                </a:extLst>
              </p:cNvPr>
              <p:cNvPicPr/>
              <p:nvPr/>
            </p:nvPicPr>
            <p:blipFill>
              <a:blip r:embed="rId31"/>
              <a:stretch>
                <a:fillRect/>
              </a:stretch>
            </p:blipFill>
            <p:spPr>
              <a:xfrm>
                <a:off x="3648240" y="2908440"/>
                <a:ext cx="5144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AFD1A5F2-04AD-4B3C-9539-2058B5F2AD2D}"/>
                  </a:ext>
                </a:extLst>
              </p14:cNvPr>
              <p14:cNvContentPartPr/>
              <p14:nvPr/>
            </p14:nvContentPartPr>
            <p14:xfrm>
              <a:off x="4483080" y="2946240"/>
              <a:ext cx="629280" cy="70200"/>
            </p14:xfrm>
          </p:contentPart>
        </mc:Choice>
        <mc:Fallback>
          <p:pic>
            <p:nvPicPr>
              <p:cNvPr id="20" name="Ink 19">
                <a:extLst>
                  <a:ext uri="{FF2B5EF4-FFF2-40B4-BE49-F238E27FC236}">
                    <a16:creationId xmlns:a16="http://schemas.microsoft.com/office/drawing/2014/main" id="{AFD1A5F2-04AD-4B3C-9539-2058B5F2AD2D}"/>
                  </a:ext>
                </a:extLst>
              </p:cNvPr>
              <p:cNvPicPr/>
              <p:nvPr/>
            </p:nvPicPr>
            <p:blipFill>
              <a:blip r:embed="rId33"/>
              <a:stretch>
                <a:fillRect/>
              </a:stretch>
            </p:blipFill>
            <p:spPr>
              <a:xfrm>
                <a:off x="4467240" y="2882880"/>
                <a:ext cx="6606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721E9DC-9196-446B-A2BD-4A38EAB8903E}"/>
                  </a:ext>
                </a:extLst>
              </p14:cNvPr>
              <p14:cNvContentPartPr/>
              <p14:nvPr/>
            </p14:nvContentPartPr>
            <p14:xfrm>
              <a:off x="3651480" y="3359160"/>
              <a:ext cx="520920" cy="6840"/>
            </p14:xfrm>
          </p:contentPart>
        </mc:Choice>
        <mc:Fallback>
          <p:pic>
            <p:nvPicPr>
              <p:cNvPr id="21" name="Ink 20">
                <a:extLst>
                  <a:ext uri="{FF2B5EF4-FFF2-40B4-BE49-F238E27FC236}">
                    <a16:creationId xmlns:a16="http://schemas.microsoft.com/office/drawing/2014/main" id="{F721E9DC-9196-446B-A2BD-4A38EAB8903E}"/>
                  </a:ext>
                </a:extLst>
              </p:cNvPr>
              <p:cNvPicPr/>
              <p:nvPr/>
            </p:nvPicPr>
            <p:blipFill>
              <a:blip r:embed="rId35"/>
              <a:stretch>
                <a:fillRect/>
              </a:stretch>
            </p:blipFill>
            <p:spPr>
              <a:xfrm>
                <a:off x="3635640" y="3295800"/>
                <a:ext cx="5522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4013D0BE-9DE7-453D-A889-E3D2F8DB2BA7}"/>
                  </a:ext>
                </a:extLst>
              </p14:cNvPr>
              <p14:cNvContentPartPr/>
              <p14:nvPr/>
            </p14:nvContentPartPr>
            <p14:xfrm>
              <a:off x="2711520" y="3600360"/>
              <a:ext cx="209880" cy="19440"/>
            </p14:xfrm>
          </p:contentPart>
        </mc:Choice>
        <mc:Fallback>
          <p:pic>
            <p:nvPicPr>
              <p:cNvPr id="22" name="Ink 21">
                <a:extLst>
                  <a:ext uri="{FF2B5EF4-FFF2-40B4-BE49-F238E27FC236}">
                    <a16:creationId xmlns:a16="http://schemas.microsoft.com/office/drawing/2014/main" id="{4013D0BE-9DE7-453D-A889-E3D2F8DB2BA7}"/>
                  </a:ext>
                </a:extLst>
              </p:cNvPr>
              <p:cNvPicPr/>
              <p:nvPr/>
            </p:nvPicPr>
            <p:blipFill>
              <a:blip r:embed="rId37"/>
              <a:stretch>
                <a:fillRect/>
              </a:stretch>
            </p:blipFill>
            <p:spPr>
              <a:xfrm>
                <a:off x="2695680" y="3537000"/>
                <a:ext cx="2412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5688A708-DC14-4A3A-8955-3498AF34F2CB}"/>
                  </a:ext>
                </a:extLst>
              </p14:cNvPr>
              <p14:cNvContentPartPr/>
              <p14:nvPr/>
            </p14:nvContentPartPr>
            <p14:xfrm>
              <a:off x="4483080" y="3594240"/>
              <a:ext cx="838800" cy="360"/>
            </p14:xfrm>
          </p:contentPart>
        </mc:Choice>
        <mc:Fallback>
          <p:pic>
            <p:nvPicPr>
              <p:cNvPr id="23" name="Ink 22">
                <a:extLst>
                  <a:ext uri="{FF2B5EF4-FFF2-40B4-BE49-F238E27FC236}">
                    <a16:creationId xmlns:a16="http://schemas.microsoft.com/office/drawing/2014/main" id="{5688A708-DC14-4A3A-8955-3498AF34F2CB}"/>
                  </a:ext>
                </a:extLst>
              </p:cNvPr>
              <p:cNvPicPr/>
              <p:nvPr/>
            </p:nvPicPr>
            <p:blipFill>
              <a:blip r:embed="rId39"/>
              <a:stretch>
                <a:fillRect/>
              </a:stretch>
            </p:blipFill>
            <p:spPr>
              <a:xfrm>
                <a:off x="4467240" y="3530880"/>
                <a:ext cx="8701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E08B8377-DBAF-4C61-9F88-E643C74D7AB5}"/>
                  </a:ext>
                </a:extLst>
              </p14:cNvPr>
              <p14:cNvContentPartPr/>
              <p14:nvPr/>
            </p14:nvContentPartPr>
            <p14:xfrm>
              <a:off x="3702240" y="3809880"/>
              <a:ext cx="571680" cy="360"/>
            </p14:xfrm>
          </p:contentPart>
        </mc:Choice>
        <mc:Fallback>
          <p:pic>
            <p:nvPicPr>
              <p:cNvPr id="24" name="Ink 23">
                <a:extLst>
                  <a:ext uri="{FF2B5EF4-FFF2-40B4-BE49-F238E27FC236}">
                    <a16:creationId xmlns:a16="http://schemas.microsoft.com/office/drawing/2014/main" id="{E08B8377-DBAF-4C61-9F88-E643C74D7AB5}"/>
                  </a:ext>
                </a:extLst>
              </p:cNvPr>
              <p:cNvPicPr/>
              <p:nvPr/>
            </p:nvPicPr>
            <p:blipFill>
              <a:blip r:embed="rId41"/>
              <a:stretch>
                <a:fillRect/>
              </a:stretch>
            </p:blipFill>
            <p:spPr>
              <a:xfrm>
                <a:off x="3686400" y="3746520"/>
                <a:ext cx="603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8D5269E4-BACF-43B0-93A8-475B0DBCF746}"/>
                  </a:ext>
                </a:extLst>
              </p14:cNvPr>
              <p14:cNvContentPartPr/>
              <p14:nvPr/>
            </p14:nvContentPartPr>
            <p14:xfrm>
              <a:off x="2698920" y="4025880"/>
              <a:ext cx="140040" cy="6840"/>
            </p14:xfrm>
          </p:contentPart>
        </mc:Choice>
        <mc:Fallback>
          <p:pic>
            <p:nvPicPr>
              <p:cNvPr id="25" name="Ink 24">
                <a:extLst>
                  <a:ext uri="{FF2B5EF4-FFF2-40B4-BE49-F238E27FC236}">
                    <a16:creationId xmlns:a16="http://schemas.microsoft.com/office/drawing/2014/main" id="{8D5269E4-BACF-43B0-93A8-475B0DBCF746}"/>
                  </a:ext>
                </a:extLst>
              </p:cNvPr>
              <p:cNvPicPr/>
              <p:nvPr/>
            </p:nvPicPr>
            <p:blipFill>
              <a:blip r:embed="rId43"/>
              <a:stretch>
                <a:fillRect/>
              </a:stretch>
            </p:blipFill>
            <p:spPr>
              <a:xfrm>
                <a:off x="2683080" y="3962520"/>
                <a:ext cx="1713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39620D4A-511F-45FC-9E29-265EF93E2FA0}"/>
                  </a:ext>
                </a:extLst>
              </p14:cNvPr>
              <p14:cNvContentPartPr/>
              <p14:nvPr/>
            </p14:nvContentPartPr>
            <p14:xfrm>
              <a:off x="4540320" y="4000320"/>
              <a:ext cx="806760" cy="19440"/>
            </p14:xfrm>
          </p:contentPart>
        </mc:Choice>
        <mc:Fallback>
          <p:pic>
            <p:nvPicPr>
              <p:cNvPr id="26" name="Ink 25">
                <a:extLst>
                  <a:ext uri="{FF2B5EF4-FFF2-40B4-BE49-F238E27FC236}">
                    <a16:creationId xmlns:a16="http://schemas.microsoft.com/office/drawing/2014/main" id="{39620D4A-511F-45FC-9E29-265EF93E2FA0}"/>
                  </a:ext>
                </a:extLst>
              </p:cNvPr>
              <p:cNvPicPr/>
              <p:nvPr/>
            </p:nvPicPr>
            <p:blipFill>
              <a:blip r:embed="rId45"/>
              <a:stretch>
                <a:fillRect/>
              </a:stretch>
            </p:blipFill>
            <p:spPr>
              <a:xfrm>
                <a:off x="4524480" y="3936960"/>
                <a:ext cx="8380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17F6EE7A-C46D-4149-B950-209468CF8DDA}"/>
                  </a:ext>
                </a:extLst>
              </p14:cNvPr>
              <p14:cNvContentPartPr/>
              <p14:nvPr/>
            </p14:nvContentPartPr>
            <p14:xfrm>
              <a:off x="1378080" y="4248000"/>
              <a:ext cx="1492560" cy="360"/>
            </p14:xfrm>
          </p:contentPart>
        </mc:Choice>
        <mc:Fallback>
          <p:pic>
            <p:nvPicPr>
              <p:cNvPr id="27" name="Ink 26">
                <a:extLst>
                  <a:ext uri="{FF2B5EF4-FFF2-40B4-BE49-F238E27FC236}">
                    <a16:creationId xmlns:a16="http://schemas.microsoft.com/office/drawing/2014/main" id="{17F6EE7A-C46D-4149-B950-209468CF8DDA}"/>
                  </a:ext>
                </a:extLst>
              </p:cNvPr>
              <p:cNvPicPr/>
              <p:nvPr/>
            </p:nvPicPr>
            <p:blipFill>
              <a:blip r:embed="rId47"/>
              <a:stretch>
                <a:fillRect/>
              </a:stretch>
            </p:blipFill>
            <p:spPr>
              <a:xfrm>
                <a:off x="1362240" y="4184640"/>
                <a:ext cx="1523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76B598E6-AB03-46F3-97A2-981658BE8A29}"/>
                  </a:ext>
                </a:extLst>
              </p14:cNvPr>
              <p14:cNvContentPartPr/>
              <p14:nvPr/>
            </p14:nvContentPartPr>
            <p14:xfrm>
              <a:off x="3702240" y="4248000"/>
              <a:ext cx="622440" cy="25920"/>
            </p14:xfrm>
          </p:contentPart>
        </mc:Choice>
        <mc:Fallback>
          <p:pic>
            <p:nvPicPr>
              <p:cNvPr id="28" name="Ink 27">
                <a:extLst>
                  <a:ext uri="{FF2B5EF4-FFF2-40B4-BE49-F238E27FC236}">
                    <a16:creationId xmlns:a16="http://schemas.microsoft.com/office/drawing/2014/main" id="{76B598E6-AB03-46F3-97A2-981658BE8A29}"/>
                  </a:ext>
                </a:extLst>
              </p:cNvPr>
              <p:cNvPicPr/>
              <p:nvPr/>
            </p:nvPicPr>
            <p:blipFill>
              <a:blip r:embed="rId49"/>
              <a:stretch>
                <a:fillRect/>
              </a:stretch>
            </p:blipFill>
            <p:spPr>
              <a:xfrm>
                <a:off x="3686400" y="4184640"/>
                <a:ext cx="6537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50A024A2-E5E5-4594-B75B-4451F7C774F2}"/>
                  </a:ext>
                </a:extLst>
              </p14:cNvPr>
              <p14:cNvContentPartPr/>
              <p14:nvPr/>
            </p14:nvContentPartPr>
            <p14:xfrm>
              <a:off x="2718000" y="4419720"/>
              <a:ext cx="216360" cy="19440"/>
            </p14:xfrm>
          </p:contentPart>
        </mc:Choice>
        <mc:Fallback>
          <p:pic>
            <p:nvPicPr>
              <p:cNvPr id="29" name="Ink 28">
                <a:extLst>
                  <a:ext uri="{FF2B5EF4-FFF2-40B4-BE49-F238E27FC236}">
                    <a16:creationId xmlns:a16="http://schemas.microsoft.com/office/drawing/2014/main" id="{50A024A2-E5E5-4594-B75B-4451F7C774F2}"/>
                  </a:ext>
                </a:extLst>
              </p:cNvPr>
              <p:cNvPicPr/>
              <p:nvPr/>
            </p:nvPicPr>
            <p:blipFill>
              <a:blip r:embed="rId51"/>
              <a:stretch>
                <a:fillRect/>
              </a:stretch>
            </p:blipFill>
            <p:spPr>
              <a:xfrm>
                <a:off x="2702160" y="4356360"/>
                <a:ext cx="2476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67BF541F-53CA-46BD-92DE-41844051B35A}"/>
                  </a:ext>
                </a:extLst>
              </p14:cNvPr>
              <p14:cNvContentPartPr/>
              <p14:nvPr/>
            </p14:nvContentPartPr>
            <p14:xfrm>
              <a:off x="4521240" y="4438800"/>
              <a:ext cx="1003680" cy="38160"/>
            </p14:xfrm>
          </p:contentPart>
        </mc:Choice>
        <mc:Fallback>
          <p:pic>
            <p:nvPicPr>
              <p:cNvPr id="30" name="Ink 29">
                <a:extLst>
                  <a:ext uri="{FF2B5EF4-FFF2-40B4-BE49-F238E27FC236}">
                    <a16:creationId xmlns:a16="http://schemas.microsoft.com/office/drawing/2014/main" id="{67BF541F-53CA-46BD-92DE-41844051B35A}"/>
                  </a:ext>
                </a:extLst>
              </p:cNvPr>
              <p:cNvPicPr/>
              <p:nvPr/>
            </p:nvPicPr>
            <p:blipFill>
              <a:blip r:embed="rId53"/>
              <a:stretch>
                <a:fillRect/>
              </a:stretch>
            </p:blipFill>
            <p:spPr>
              <a:xfrm>
                <a:off x="4505400" y="4375440"/>
                <a:ext cx="10350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2054E05E-730A-40C5-987D-C7595621631C}"/>
                  </a:ext>
                </a:extLst>
              </p14:cNvPr>
              <p14:cNvContentPartPr/>
              <p14:nvPr/>
            </p14:nvContentPartPr>
            <p14:xfrm>
              <a:off x="5372280" y="4660920"/>
              <a:ext cx="76320" cy="360"/>
            </p14:xfrm>
          </p:contentPart>
        </mc:Choice>
        <mc:Fallback>
          <p:pic>
            <p:nvPicPr>
              <p:cNvPr id="31" name="Ink 30">
                <a:extLst>
                  <a:ext uri="{FF2B5EF4-FFF2-40B4-BE49-F238E27FC236}">
                    <a16:creationId xmlns:a16="http://schemas.microsoft.com/office/drawing/2014/main" id="{2054E05E-730A-40C5-987D-C7595621631C}"/>
                  </a:ext>
                </a:extLst>
              </p:cNvPr>
              <p:cNvPicPr/>
              <p:nvPr/>
            </p:nvPicPr>
            <p:blipFill>
              <a:blip r:embed="rId55"/>
              <a:stretch>
                <a:fillRect/>
              </a:stretch>
            </p:blipFill>
            <p:spPr>
              <a:xfrm>
                <a:off x="5356440" y="4597560"/>
                <a:ext cx="1076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595C840B-9D6E-44F8-A1A4-3837BFC50397}"/>
                  </a:ext>
                </a:extLst>
              </p14:cNvPr>
              <p14:cNvContentPartPr/>
              <p14:nvPr/>
            </p14:nvContentPartPr>
            <p14:xfrm>
              <a:off x="4222800" y="4444920"/>
              <a:ext cx="76680" cy="360"/>
            </p14:xfrm>
          </p:contentPart>
        </mc:Choice>
        <mc:Fallback>
          <p:pic>
            <p:nvPicPr>
              <p:cNvPr id="32" name="Ink 31">
                <a:extLst>
                  <a:ext uri="{FF2B5EF4-FFF2-40B4-BE49-F238E27FC236}">
                    <a16:creationId xmlns:a16="http://schemas.microsoft.com/office/drawing/2014/main" id="{595C840B-9D6E-44F8-A1A4-3837BFC50397}"/>
                  </a:ext>
                </a:extLst>
              </p:cNvPr>
              <p:cNvPicPr/>
              <p:nvPr/>
            </p:nvPicPr>
            <p:blipFill>
              <a:blip r:embed="rId57"/>
              <a:stretch>
                <a:fillRect/>
              </a:stretch>
            </p:blipFill>
            <p:spPr>
              <a:xfrm>
                <a:off x="4206960" y="4381560"/>
                <a:ext cx="108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C9614B08-DD1D-444B-B55F-F72CE22EACEC}"/>
                  </a:ext>
                </a:extLst>
              </p14:cNvPr>
              <p14:cNvContentPartPr/>
              <p14:nvPr/>
            </p14:nvContentPartPr>
            <p14:xfrm>
              <a:off x="5499360" y="4673520"/>
              <a:ext cx="120960" cy="6840"/>
            </p14:xfrm>
          </p:contentPart>
        </mc:Choice>
        <mc:Fallback>
          <p:pic>
            <p:nvPicPr>
              <p:cNvPr id="33" name="Ink 32">
                <a:extLst>
                  <a:ext uri="{FF2B5EF4-FFF2-40B4-BE49-F238E27FC236}">
                    <a16:creationId xmlns:a16="http://schemas.microsoft.com/office/drawing/2014/main" id="{C9614B08-DD1D-444B-B55F-F72CE22EACEC}"/>
                  </a:ext>
                </a:extLst>
              </p:cNvPr>
              <p:cNvPicPr/>
              <p:nvPr/>
            </p:nvPicPr>
            <p:blipFill>
              <a:blip r:embed="rId59"/>
              <a:stretch>
                <a:fillRect/>
              </a:stretch>
            </p:blipFill>
            <p:spPr>
              <a:xfrm>
                <a:off x="5483520" y="4610160"/>
                <a:ext cx="1522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16E0CA11-DA4F-4487-94A3-95AC9BB7BE74}"/>
                  </a:ext>
                </a:extLst>
              </p14:cNvPr>
              <p14:cNvContentPartPr/>
              <p14:nvPr/>
            </p14:nvContentPartPr>
            <p14:xfrm>
              <a:off x="2705040" y="5067360"/>
              <a:ext cx="184680" cy="360"/>
            </p14:xfrm>
          </p:contentPart>
        </mc:Choice>
        <mc:Fallback>
          <p:pic>
            <p:nvPicPr>
              <p:cNvPr id="34" name="Ink 33">
                <a:extLst>
                  <a:ext uri="{FF2B5EF4-FFF2-40B4-BE49-F238E27FC236}">
                    <a16:creationId xmlns:a16="http://schemas.microsoft.com/office/drawing/2014/main" id="{16E0CA11-DA4F-4487-94A3-95AC9BB7BE74}"/>
                  </a:ext>
                </a:extLst>
              </p:cNvPr>
              <p:cNvPicPr/>
              <p:nvPr/>
            </p:nvPicPr>
            <p:blipFill>
              <a:blip r:embed="rId10"/>
              <a:stretch>
                <a:fillRect/>
              </a:stretch>
            </p:blipFill>
            <p:spPr>
              <a:xfrm>
                <a:off x="2689200" y="5004000"/>
                <a:ext cx="216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5" name="Ink 34">
                <a:extLst>
                  <a:ext uri="{FF2B5EF4-FFF2-40B4-BE49-F238E27FC236}">
                    <a16:creationId xmlns:a16="http://schemas.microsoft.com/office/drawing/2014/main" id="{D83E16D4-80E8-494F-BBEE-3876D1D688AE}"/>
                  </a:ext>
                </a:extLst>
              </p14:cNvPr>
              <p14:cNvContentPartPr/>
              <p14:nvPr/>
            </p14:nvContentPartPr>
            <p14:xfrm>
              <a:off x="4057920" y="5054760"/>
              <a:ext cx="127080" cy="6480"/>
            </p14:xfrm>
          </p:contentPart>
        </mc:Choice>
        <mc:Fallback>
          <p:pic>
            <p:nvPicPr>
              <p:cNvPr id="35" name="Ink 34">
                <a:extLst>
                  <a:ext uri="{FF2B5EF4-FFF2-40B4-BE49-F238E27FC236}">
                    <a16:creationId xmlns:a16="http://schemas.microsoft.com/office/drawing/2014/main" id="{D83E16D4-80E8-494F-BBEE-3876D1D688AE}"/>
                  </a:ext>
                </a:extLst>
              </p:cNvPr>
              <p:cNvPicPr/>
              <p:nvPr/>
            </p:nvPicPr>
            <p:blipFill>
              <a:blip r:embed="rId62"/>
              <a:stretch>
                <a:fillRect/>
              </a:stretch>
            </p:blipFill>
            <p:spPr>
              <a:xfrm>
                <a:off x="4042080" y="4991400"/>
                <a:ext cx="1584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6" name="Ink 35">
                <a:extLst>
                  <a:ext uri="{FF2B5EF4-FFF2-40B4-BE49-F238E27FC236}">
                    <a16:creationId xmlns:a16="http://schemas.microsoft.com/office/drawing/2014/main" id="{0E2AFAD7-9354-4777-9427-006180508877}"/>
                  </a:ext>
                </a:extLst>
              </p14:cNvPr>
              <p14:cNvContentPartPr/>
              <p14:nvPr/>
            </p14:nvContentPartPr>
            <p14:xfrm>
              <a:off x="2667240" y="5340240"/>
              <a:ext cx="285840" cy="6840"/>
            </p14:xfrm>
          </p:contentPart>
        </mc:Choice>
        <mc:Fallback>
          <p:pic>
            <p:nvPicPr>
              <p:cNvPr id="36" name="Ink 35">
                <a:extLst>
                  <a:ext uri="{FF2B5EF4-FFF2-40B4-BE49-F238E27FC236}">
                    <a16:creationId xmlns:a16="http://schemas.microsoft.com/office/drawing/2014/main" id="{0E2AFAD7-9354-4777-9427-006180508877}"/>
                  </a:ext>
                </a:extLst>
              </p:cNvPr>
              <p:cNvPicPr/>
              <p:nvPr/>
            </p:nvPicPr>
            <p:blipFill>
              <a:blip r:embed="rId64"/>
              <a:stretch>
                <a:fillRect/>
              </a:stretch>
            </p:blipFill>
            <p:spPr>
              <a:xfrm>
                <a:off x="2651400" y="5276880"/>
                <a:ext cx="3171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7" name="Ink 36">
                <a:extLst>
                  <a:ext uri="{FF2B5EF4-FFF2-40B4-BE49-F238E27FC236}">
                    <a16:creationId xmlns:a16="http://schemas.microsoft.com/office/drawing/2014/main" id="{C0ED8EBA-C0D9-440D-A729-A14CA1C7933A}"/>
                  </a:ext>
                </a:extLst>
              </p14:cNvPr>
              <p14:cNvContentPartPr/>
              <p14:nvPr/>
            </p14:nvContentPartPr>
            <p14:xfrm>
              <a:off x="4515120" y="5219640"/>
              <a:ext cx="1289160" cy="140040"/>
            </p14:xfrm>
          </p:contentPart>
        </mc:Choice>
        <mc:Fallback>
          <p:pic>
            <p:nvPicPr>
              <p:cNvPr id="37" name="Ink 36">
                <a:extLst>
                  <a:ext uri="{FF2B5EF4-FFF2-40B4-BE49-F238E27FC236}">
                    <a16:creationId xmlns:a16="http://schemas.microsoft.com/office/drawing/2014/main" id="{C0ED8EBA-C0D9-440D-A729-A14CA1C7933A}"/>
                  </a:ext>
                </a:extLst>
              </p:cNvPr>
              <p:cNvPicPr/>
              <p:nvPr/>
            </p:nvPicPr>
            <p:blipFill>
              <a:blip r:embed="rId66"/>
              <a:stretch>
                <a:fillRect/>
              </a:stretch>
            </p:blipFill>
            <p:spPr>
              <a:xfrm>
                <a:off x="4499280" y="5156280"/>
                <a:ext cx="13204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8" name="Ink 37">
                <a:extLst>
                  <a:ext uri="{FF2B5EF4-FFF2-40B4-BE49-F238E27FC236}">
                    <a16:creationId xmlns:a16="http://schemas.microsoft.com/office/drawing/2014/main" id="{4F0959E1-321D-446C-AAB9-5BA1453E9CDA}"/>
                  </a:ext>
                </a:extLst>
              </p14:cNvPr>
              <p14:cNvContentPartPr/>
              <p14:nvPr/>
            </p14:nvContentPartPr>
            <p14:xfrm>
              <a:off x="2635200" y="5556240"/>
              <a:ext cx="216360" cy="19440"/>
            </p14:xfrm>
          </p:contentPart>
        </mc:Choice>
        <mc:Fallback>
          <p:pic>
            <p:nvPicPr>
              <p:cNvPr id="38" name="Ink 37">
                <a:extLst>
                  <a:ext uri="{FF2B5EF4-FFF2-40B4-BE49-F238E27FC236}">
                    <a16:creationId xmlns:a16="http://schemas.microsoft.com/office/drawing/2014/main" id="{4F0959E1-321D-446C-AAB9-5BA1453E9CDA}"/>
                  </a:ext>
                </a:extLst>
              </p:cNvPr>
              <p:cNvPicPr/>
              <p:nvPr/>
            </p:nvPicPr>
            <p:blipFill>
              <a:blip r:embed="rId68"/>
              <a:stretch>
                <a:fillRect/>
              </a:stretch>
            </p:blipFill>
            <p:spPr>
              <a:xfrm>
                <a:off x="2619360" y="5492880"/>
                <a:ext cx="2476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9" name="Ink 38">
                <a:extLst>
                  <a:ext uri="{FF2B5EF4-FFF2-40B4-BE49-F238E27FC236}">
                    <a16:creationId xmlns:a16="http://schemas.microsoft.com/office/drawing/2014/main" id="{B67B35AB-50F7-4109-8F88-645BECD5A8E0}"/>
                  </a:ext>
                </a:extLst>
              </p14:cNvPr>
              <p14:cNvContentPartPr/>
              <p14:nvPr/>
            </p14:nvContentPartPr>
            <p14:xfrm>
              <a:off x="5670720" y="5537160"/>
              <a:ext cx="184320" cy="6840"/>
            </p14:xfrm>
          </p:contentPart>
        </mc:Choice>
        <mc:Fallback>
          <p:pic>
            <p:nvPicPr>
              <p:cNvPr id="39" name="Ink 38">
                <a:extLst>
                  <a:ext uri="{FF2B5EF4-FFF2-40B4-BE49-F238E27FC236}">
                    <a16:creationId xmlns:a16="http://schemas.microsoft.com/office/drawing/2014/main" id="{B67B35AB-50F7-4109-8F88-645BECD5A8E0}"/>
                  </a:ext>
                </a:extLst>
              </p:cNvPr>
              <p:cNvPicPr/>
              <p:nvPr/>
            </p:nvPicPr>
            <p:blipFill>
              <a:blip r:embed="rId70"/>
              <a:stretch>
                <a:fillRect/>
              </a:stretch>
            </p:blipFill>
            <p:spPr>
              <a:xfrm>
                <a:off x="5654880" y="5473800"/>
                <a:ext cx="2156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0" name="Ink 39">
                <a:extLst>
                  <a:ext uri="{FF2B5EF4-FFF2-40B4-BE49-F238E27FC236}">
                    <a16:creationId xmlns:a16="http://schemas.microsoft.com/office/drawing/2014/main" id="{4238F1E1-466C-4AA9-BBA2-B47A6A007964}"/>
                  </a:ext>
                </a:extLst>
              </p14:cNvPr>
              <p14:cNvContentPartPr/>
              <p14:nvPr/>
            </p14:nvContentPartPr>
            <p14:xfrm>
              <a:off x="3949920" y="5315040"/>
              <a:ext cx="57240" cy="6480"/>
            </p14:xfrm>
          </p:contentPart>
        </mc:Choice>
        <mc:Fallback>
          <p:pic>
            <p:nvPicPr>
              <p:cNvPr id="40" name="Ink 39">
                <a:extLst>
                  <a:ext uri="{FF2B5EF4-FFF2-40B4-BE49-F238E27FC236}">
                    <a16:creationId xmlns:a16="http://schemas.microsoft.com/office/drawing/2014/main" id="{4238F1E1-466C-4AA9-BBA2-B47A6A007964}"/>
                  </a:ext>
                </a:extLst>
              </p:cNvPr>
              <p:cNvPicPr/>
              <p:nvPr/>
            </p:nvPicPr>
            <p:blipFill>
              <a:blip r:embed="rId72"/>
              <a:stretch>
                <a:fillRect/>
              </a:stretch>
            </p:blipFill>
            <p:spPr>
              <a:xfrm>
                <a:off x="3934080" y="5251680"/>
                <a:ext cx="885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1" name="Ink 40">
                <a:extLst>
                  <a:ext uri="{FF2B5EF4-FFF2-40B4-BE49-F238E27FC236}">
                    <a16:creationId xmlns:a16="http://schemas.microsoft.com/office/drawing/2014/main" id="{5A350C4E-26BC-4E94-93DE-FB1E9C3426D5}"/>
                  </a:ext>
                </a:extLst>
              </p14:cNvPr>
              <p14:cNvContentPartPr/>
              <p14:nvPr/>
            </p14:nvContentPartPr>
            <p14:xfrm>
              <a:off x="5835600" y="5556240"/>
              <a:ext cx="210240" cy="6840"/>
            </p14:xfrm>
          </p:contentPart>
        </mc:Choice>
        <mc:Fallback>
          <p:pic>
            <p:nvPicPr>
              <p:cNvPr id="41" name="Ink 40">
                <a:extLst>
                  <a:ext uri="{FF2B5EF4-FFF2-40B4-BE49-F238E27FC236}">
                    <a16:creationId xmlns:a16="http://schemas.microsoft.com/office/drawing/2014/main" id="{5A350C4E-26BC-4E94-93DE-FB1E9C3426D5}"/>
                  </a:ext>
                </a:extLst>
              </p:cNvPr>
              <p:cNvPicPr/>
              <p:nvPr/>
            </p:nvPicPr>
            <p:blipFill>
              <a:blip r:embed="rId74"/>
              <a:stretch>
                <a:fillRect/>
              </a:stretch>
            </p:blipFill>
            <p:spPr>
              <a:xfrm>
                <a:off x="5819760" y="5492880"/>
                <a:ext cx="241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2" name="Ink 41">
                <a:extLst>
                  <a:ext uri="{FF2B5EF4-FFF2-40B4-BE49-F238E27FC236}">
                    <a16:creationId xmlns:a16="http://schemas.microsoft.com/office/drawing/2014/main" id="{0992B5BB-C1C3-45C0-8DF1-F91D57424DB9}"/>
                  </a:ext>
                </a:extLst>
              </p14:cNvPr>
              <p14:cNvContentPartPr/>
              <p14:nvPr/>
            </p14:nvContentPartPr>
            <p14:xfrm>
              <a:off x="2660760" y="5924520"/>
              <a:ext cx="222480" cy="19440"/>
            </p14:xfrm>
          </p:contentPart>
        </mc:Choice>
        <mc:Fallback>
          <p:pic>
            <p:nvPicPr>
              <p:cNvPr id="42" name="Ink 41">
                <a:extLst>
                  <a:ext uri="{FF2B5EF4-FFF2-40B4-BE49-F238E27FC236}">
                    <a16:creationId xmlns:a16="http://schemas.microsoft.com/office/drawing/2014/main" id="{0992B5BB-C1C3-45C0-8DF1-F91D57424DB9}"/>
                  </a:ext>
                </a:extLst>
              </p:cNvPr>
              <p:cNvPicPr/>
              <p:nvPr/>
            </p:nvPicPr>
            <p:blipFill>
              <a:blip r:embed="rId76"/>
              <a:stretch>
                <a:fillRect/>
              </a:stretch>
            </p:blipFill>
            <p:spPr>
              <a:xfrm>
                <a:off x="2644920" y="5861160"/>
                <a:ext cx="2538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3" name="Ink 42">
                <a:extLst>
                  <a:ext uri="{FF2B5EF4-FFF2-40B4-BE49-F238E27FC236}">
                    <a16:creationId xmlns:a16="http://schemas.microsoft.com/office/drawing/2014/main" id="{22E6A1B9-5039-48F0-9BF8-49836851F1E7}"/>
                  </a:ext>
                </a:extLst>
              </p14:cNvPr>
              <p14:cNvContentPartPr/>
              <p14:nvPr/>
            </p14:nvContentPartPr>
            <p14:xfrm>
              <a:off x="3911760" y="5905440"/>
              <a:ext cx="165240" cy="12960"/>
            </p14:xfrm>
          </p:contentPart>
        </mc:Choice>
        <mc:Fallback>
          <p:pic>
            <p:nvPicPr>
              <p:cNvPr id="43" name="Ink 42">
                <a:extLst>
                  <a:ext uri="{FF2B5EF4-FFF2-40B4-BE49-F238E27FC236}">
                    <a16:creationId xmlns:a16="http://schemas.microsoft.com/office/drawing/2014/main" id="{22E6A1B9-5039-48F0-9BF8-49836851F1E7}"/>
                  </a:ext>
                </a:extLst>
              </p:cNvPr>
              <p:cNvPicPr/>
              <p:nvPr/>
            </p:nvPicPr>
            <p:blipFill>
              <a:blip r:embed="rId78"/>
              <a:stretch>
                <a:fillRect/>
              </a:stretch>
            </p:blipFill>
            <p:spPr>
              <a:xfrm>
                <a:off x="3895920" y="5842080"/>
                <a:ext cx="1965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4" name="Ink 43">
                <a:extLst>
                  <a:ext uri="{FF2B5EF4-FFF2-40B4-BE49-F238E27FC236}">
                    <a16:creationId xmlns:a16="http://schemas.microsoft.com/office/drawing/2014/main" id="{79B09960-EC5D-4A82-AEE4-EF442E13D909}"/>
                  </a:ext>
                </a:extLst>
              </p14:cNvPr>
              <p14:cNvContentPartPr/>
              <p14:nvPr/>
            </p14:nvContentPartPr>
            <p14:xfrm>
              <a:off x="2711520" y="6140520"/>
              <a:ext cx="101880" cy="6480"/>
            </p14:xfrm>
          </p:contentPart>
        </mc:Choice>
        <mc:Fallback>
          <p:pic>
            <p:nvPicPr>
              <p:cNvPr id="44" name="Ink 43">
                <a:extLst>
                  <a:ext uri="{FF2B5EF4-FFF2-40B4-BE49-F238E27FC236}">
                    <a16:creationId xmlns:a16="http://schemas.microsoft.com/office/drawing/2014/main" id="{79B09960-EC5D-4A82-AEE4-EF442E13D909}"/>
                  </a:ext>
                </a:extLst>
              </p:cNvPr>
              <p:cNvPicPr/>
              <p:nvPr/>
            </p:nvPicPr>
            <p:blipFill>
              <a:blip r:embed="rId80"/>
              <a:stretch>
                <a:fillRect/>
              </a:stretch>
            </p:blipFill>
            <p:spPr>
              <a:xfrm>
                <a:off x="2695680" y="6077160"/>
                <a:ext cx="1332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5" name="Ink 44">
                <a:extLst>
                  <a:ext uri="{FF2B5EF4-FFF2-40B4-BE49-F238E27FC236}">
                    <a16:creationId xmlns:a16="http://schemas.microsoft.com/office/drawing/2014/main" id="{2F70F0D9-6706-466B-8152-BBE102ED7314}"/>
                  </a:ext>
                </a:extLst>
              </p14:cNvPr>
              <p14:cNvContentPartPr/>
              <p14:nvPr/>
            </p14:nvContentPartPr>
            <p14:xfrm>
              <a:off x="6629400" y="380880"/>
              <a:ext cx="254520" cy="360"/>
            </p14:xfrm>
          </p:contentPart>
        </mc:Choice>
        <mc:Fallback>
          <p:pic>
            <p:nvPicPr>
              <p:cNvPr id="45" name="Ink 44">
                <a:extLst>
                  <a:ext uri="{FF2B5EF4-FFF2-40B4-BE49-F238E27FC236}">
                    <a16:creationId xmlns:a16="http://schemas.microsoft.com/office/drawing/2014/main" id="{2F70F0D9-6706-466B-8152-BBE102ED7314}"/>
                  </a:ext>
                </a:extLst>
              </p:cNvPr>
              <p:cNvPicPr/>
              <p:nvPr/>
            </p:nvPicPr>
            <p:blipFill>
              <a:blip r:embed="rId82"/>
              <a:stretch>
                <a:fillRect/>
              </a:stretch>
            </p:blipFill>
            <p:spPr>
              <a:xfrm>
                <a:off x="6613560" y="317520"/>
                <a:ext cx="2858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6" name="Ink 45">
                <a:extLst>
                  <a:ext uri="{FF2B5EF4-FFF2-40B4-BE49-F238E27FC236}">
                    <a16:creationId xmlns:a16="http://schemas.microsoft.com/office/drawing/2014/main" id="{AA9E8796-EA16-497F-84D2-3A0F87872D7C}"/>
                  </a:ext>
                </a:extLst>
              </p14:cNvPr>
              <p14:cNvContentPartPr/>
              <p14:nvPr/>
            </p14:nvContentPartPr>
            <p14:xfrm>
              <a:off x="4527720" y="6153120"/>
              <a:ext cx="1613160" cy="360"/>
            </p14:xfrm>
          </p:contentPart>
        </mc:Choice>
        <mc:Fallback>
          <p:pic>
            <p:nvPicPr>
              <p:cNvPr id="46" name="Ink 45">
                <a:extLst>
                  <a:ext uri="{FF2B5EF4-FFF2-40B4-BE49-F238E27FC236}">
                    <a16:creationId xmlns:a16="http://schemas.microsoft.com/office/drawing/2014/main" id="{AA9E8796-EA16-497F-84D2-3A0F87872D7C}"/>
                  </a:ext>
                </a:extLst>
              </p:cNvPr>
              <p:cNvPicPr/>
              <p:nvPr/>
            </p:nvPicPr>
            <p:blipFill>
              <a:blip r:embed="rId84"/>
              <a:stretch>
                <a:fillRect/>
              </a:stretch>
            </p:blipFill>
            <p:spPr>
              <a:xfrm>
                <a:off x="4511880" y="6089760"/>
                <a:ext cx="16444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7" name="Ink 46">
                <a:extLst>
                  <a:ext uri="{FF2B5EF4-FFF2-40B4-BE49-F238E27FC236}">
                    <a16:creationId xmlns:a16="http://schemas.microsoft.com/office/drawing/2014/main" id="{F30883E8-24AA-4B0C-8616-2EDD1410E1DE}"/>
                  </a:ext>
                </a:extLst>
              </p14:cNvPr>
              <p14:cNvContentPartPr/>
              <p14:nvPr/>
            </p14:nvContentPartPr>
            <p14:xfrm>
              <a:off x="4502160" y="6388200"/>
              <a:ext cx="1791000" cy="32040"/>
            </p14:xfrm>
          </p:contentPart>
        </mc:Choice>
        <mc:Fallback>
          <p:pic>
            <p:nvPicPr>
              <p:cNvPr id="47" name="Ink 46">
                <a:extLst>
                  <a:ext uri="{FF2B5EF4-FFF2-40B4-BE49-F238E27FC236}">
                    <a16:creationId xmlns:a16="http://schemas.microsoft.com/office/drawing/2014/main" id="{F30883E8-24AA-4B0C-8616-2EDD1410E1DE}"/>
                  </a:ext>
                </a:extLst>
              </p:cNvPr>
              <p:cNvPicPr/>
              <p:nvPr/>
            </p:nvPicPr>
            <p:blipFill>
              <a:blip r:embed="rId86"/>
              <a:stretch>
                <a:fillRect/>
              </a:stretch>
            </p:blipFill>
            <p:spPr>
              <a:xfrm>
                <a:off x="4486320" y="6324840"/>
                <a:ext cx="1822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8" name="Ink 47">
                <a:extLst>
                  <a:ext uri="{FF2B5EF4-FFF2-40B4-BE49-F238E27FC236}">
                    <a16:creationId xmlns:a16="http://schemas.microsoft.com/office/drawing/2014/main" id="{60E926A0-E5ED-402E-8C4D-31B22A6EAD21}"/>
                  </a:ext>
                </a:extLst>
              </p14:cNvPr>
              <p14:cNvContentPartPr/>
              <p14:nvPr/>
            </p14:nvContentPartPr>
            <p14:xfrm>
              <a:off x="4053960" y="591480"/>
              <a:ext cx="1893600" cy="2502360"/>
            </p14:xfrm>
          </p:contentPart>
        </mc:Choice>
        <mc:Fallback>
          <p:pic>
            <p:nvPicPr>
              <p:cNvPr id="48" name="Ink 47">
                <a:extLst>
                  <a:ext uri="{FF2B5EF4-FFF2-40B4-BE49-F238E27FC236}">
                    <a16:creationId xmlns:a16="http://schemas.microsoft.com/office/drawing/2014/main" id="{60E926A0-E5ED-402E-8C4D-31B22A6EAD21}"/>
                  </a:ext>
                </a:extLst>
              </p:cNvPr>
              <p:cNvPicPr/>
              <p:nvPr/>
            </p:nvPicPr>
            <p:blipFill>
              <a:blip r:embed="rId88"/>
              <a:stretch>
                <a:fillRect/>
              </a:stretch>
            </p:blipFill>
            <p:spPr>
              <a:xfrm>
                <a:off x="4044600" y="582120"/>
                <a:ext cx="1912320" cy="252108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b="1" dirty="0" err="1"/>
              <a:t>Resultant</a:t>
            </a:r>
            <a:r>
              <a:rPr lang="fr-FR" b="1" dirty="0"/>
              <a:t> </a:t>
            </a:r>
            <a:r>
              <a:rPr lang="fr-FR" b="1" dirty="0" err="1"/>
              <a:t>Postfix</a:t>
            </a:r>
            <a:r>
              <a:rPr lang="fr-FR" b="1" dirty="0"/>
              <a:t> Expression: ABC*DEF^/G*-H*+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Expression Conversion (An application of stack)</a:t>
            </a:r>
          </a:p>
        </p:txBody>
      </p:sp>
      <p:sp>
        <p:nvSpPr>
          <p:cNvPr id="3" name="Content Placeholder 2"/>
          <p:cNvSpPr>
            <a:spLocks noGrp="1"/>
          </p:cNvSpPr>
          <p:nvPr>
            <p:ph idx="1"/>
          </p:nvPr>
        </p:nvSpPr>
        <p:spPr/>
        <p:txBody>
          <a:bodyPr>
            <a:normAutofit fontScale="77500" lnSpcReduction="20000"/>
          </a:bodyPr>
          <a:lstStyle/>
          <a:p>
            <a:pPr algn="just"/>
            <a:r>
              <a:rPr lang="en-US" dirty="0"/>
              <a:t>One of the applications of Stack is in the conversion of arithmetic expressions in high-level programming languages into machine readable form. </a:t>
            </a:r>
          </a:p>
          <a:p>
            <a:pPr algn="just"/>
            <a:r>
              <a:rPr lang="en-US" dirty="0"/>
              <a:t>As our computer system can only understand and work on a binary language, it assumes that an arithmetic operation can take place in two operands only e.g., </a:t>
            </a:r>
            <a:r>
              <a:rPr lang="en-US" b="1" dirty="0"/>
              <a:t>A+B, C*D,D/A</a:t>
            </a:r>
            <a:r>
              <a:rPr lang="en-US" dirty="0"/>
              <a:t> etc. </a:t>
            </a:r>
          </a:p>
          <a:p>
            <a:pPr algn="just"/>
            <a:r>
              <a:rPr lang="en-US" dirty="0"/>
              <a:t>But in our usual form an arithmetic expression may consist of more than one operator and two operands e.g. </a:t>
            </a:r>
            <a:r>
              <a:rPr lang="en-US" b="1" dirty="0"/>
              <a:t>(A+B)*C(D/(J+D))</a:t>
            </a:r>
            <a:r>
              <a:rPr lang="en-US" dirty="0"/>
              <a:t>.</a:t>
            </a:r>
          </a:p>
          <a:p>
            <a:pPr algn="just"/>
            <a:r>
              <a:rPr lang="en-US" dirty="0"/>
              <a:t>These complex arithmetic operations can be converted into polish notation using stacks which then can be executed in two operands and an operator form.</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BDE1693-5489-4AFD-B9B1-207B484DEF56}"/>
                  </a:ext>
                </a:extLst>
              </p14:cNvPr>
              <p14:cNvContentPartPr/>
              <p14:nvPr/>
            </p14:nvContentPartPr>
            <p14:xfrm>
              <a:off x="3029040" y="3486240"/>
              <a:ext cx="2534040" cy="44640"/>
            </p14:xfrm>
          </p:contentPart>
        </mc:Choice>
        <mc:Fallback>
          <p:pic>
            <p:nvPicPr>
              <p:cNvPr id="4" name="Ink 3">
                <a:extLst>
                  <a:ext uri="{FF2B5EF4-FFF2-40B4-BE49-F238E27FC236}">
                    <a16:creationId xmlns:a16="http://schemas.microsoft.com/office/drawing/2014/main" id="{0BDE1693-5489-4AFD-B9B1-207B484DEF56}"/>
                  </a:ext>
                </a:extLst>
              </p:cNvPr>
              <p:cNvPicPr/>
              <p:nvPr/>
            </p:nvPicPr>
            <p:blipFill>
              <a:blip r:embed="rId3"/>
              <a:stretch>
                <a:fillRect/>
              </a:stretch>
            </p:blipFill>
            <p:spPr>
              <a:xfrm>
                <a:off x="3013200" y="3422880"/>
                <a:ext cx="25653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CFEA95A-AA7D-4058-9137-752F8BBAF851}"/>
                  </a:ext>
                </a:extLst>
              </p14:cNvPr>
              <p14:cNvContentPartPr/>
              <p14:nvPr/>
            </p14:nvContentPartPr>
            <p14:xfrm>
              <a:off x="2425680" y="4394160"/>
              <a:ext cx="2813400" cy="286200"/>
            </p14:xfrm>
          </p:contentPart>
        </mc:Choice>
        <mc:Fallback>
          <p:pic>
            <p:nvPicPr>
              <p:cNvPr id="5" name="Ink 4">
                <a:extLst>
                  <a:ext uri="{FF2B5EF4-FFF2-40B4-BE49-F238E27FC236}">
                    <a16:creationId xmlns:a16="http://schemas.microsoft.com/office/drawing/2014/main" id="{0CFEA95A-AA7D-4058-9137-752F8BBAF851}"/>
                  </a:ext>
                </a:extLst>
              </p:cNvPr>
              <p:cNvPicPr/>
              <p:nvPr/>
            </p:nvPicPr>
            <p:blipFill>
              <a:blip r:embed="rId5"/>
              <a:stretch>
                <a:fillRect/>
              </a:stretch>
            </p:blipFill>
            <p:spPr>
              <a:xfrm>
                <a:off x="2409840" y="4330800"/>
                <a:ext cx="2844720" cy="4129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Advantage of Postfix Expression over Infix Expression</a:t>
            </a:r>
          </a:p>
          <a:p>
            <a:r>
              <a:rPr lang="en-US" dirty="0"/>
              <a:t>An infix expression is difficult for the machine to know and keep track of precedence of operators. On the other hand, a postfix expression itself determines the precedence of operators (as the placement of operators in a postfix expression depends upon its precedence).Therefore, for the machine it is easier to carry out a postfix expression than an infix expression.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1A1AEC6-5C6F-4FF5-B9C2-09A5EACAEDE1}"/>
                  </a:ext>
                </a:extLst>
              </p14:cNvPr>
              <p14:cNvContentPartPr/>
              <p14:nvPr/>
            </p14:nvContentPartPr>
            <p14:xfrm>
              <a:off x="1936800" y="3403440"/>
              <a:ext cx="3842280" cy="102240"/>
            </p14:xfrm>
          </p:contentPart>
        </mc:Choice>
        <mc:Fallback>
          <p:pic>
            <p:nvPicPr>
              <p:cNvPr id="4" name="Ink 3">
                <a:extLst>
                  <a:ext uri="{FF2B5EF4-FFF2-40B4-BE49-F238E27FC236}">
                    <a16:creationId xmlns:a16="http://schemas.microsoft.com/office/drawing/2014/main" id="{F1A1AEC6-5C6F-4FF5-B9C2-09A5EACAEDE1}"/>
                  </a:ext>
                </a:extLst>
              </p:cNvPr>
              <p:cNvPicPr/>
              <p:nvPr/>
            </p:nvPicPr>
            <p:blipFill>
              <a:blip r:embed="rId3"/>
              <a:stretch>
                <a:fillRect/>
              </a:stretch>
            </p:blipFill>
            <p:spPr>
              <a:xfrm>
                <a:off x="1920960" y="3340080"/>
                <a:ext cx="38736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C0E78C2-20D0-43CF-A51A-5F8BC7814044}"/>
                  </a:ext>
                </a:extLst>
              </p14:cNvPr>
              <p14:cNvContentPartPr/>
              <p14:nvPr/>
            </p14:nvContentPartPr>
            <p14:xfrm>
              <a:off x="2159280" y="3809880"/>
              <a:ext cx="6248520" cy="89280"/>
            </p14:xfrm>
          </p:contentPart>
        </mc:Choice>
        <mc:Fallback>
          <p:pic>
            <p:nvPicPr>
              <p:cNvPr id="5" name="Ink 4">
                <a:extLst>
                  <a:ext uri="{FF2B5EF4-FFF2-40B4-BE49-F238E27FC236}">
                    <a16:creationId xmlns:a16="http://schemas.microsoft.com/office/drawing/2014/main" id="{3C0E78C2-20D0-43CF-A51A-5F8BC7814044}"/>
                  </a:ext>
                </a:extLst>
              </p:cNvPr>
              <p:cNvPicPr/>
              <p:nvPr/>
            </p:nvPicPr>
            <p:blipFill>
              <a:blip r:embed="rId5"/>
              <a:stretch>
                <a:fillRect/>
              </a:stretch>
            </p:blipFill>
            <p:spPr>
              <a:xfrm>
                <a:off x="2143440" y="3746520"/>
                <a:ext cx="6279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0FE01ED-B8A1-4448-B951-5925DEFD03CD}"/>
                  </a:ext>
                </a:extLst>
              </p14:cNvPr>
              <p14:cNvContentPartPr/>
              <p14:nvPr/>
            </p14:nvContentPartPr>
            <p14:xfrm>
              <a:off x="1879560" y="4299120"/>
              <a:ext cx="3759840" cy="88920"/>
            </p14:xfrm>
          </p:contentPart>
        </mc:Choice>
        <mc:Fallback>
          <p:pic>
            <p:nvPicPr>
              <p:cNvPr id="6" name="Ink 5">
                <a:extLst>
                  <a:ext uri="{FF2B5EF4-FFF2-40B4-BE49-F238E27FC236}">
                    <a16:creationId xmlns:a16="http://schemas.microsoft.com/office/drawing/2014/main" id="{20FE01ED-B8A1-4448-B951-5925DEFD03CD}"/>
                  </a:ext>
                </a:extLst>
              </p:cNvPr>
              <p:cNvPicPr/>
              <p:nvPr/>
            </p:nvPicPr>
            <p:blipFill>
              <a:blip r:embed="rId7"/>
              <a:stretch>
                <a:fillRect/>
              </a:stretch>
            </p:blipFill>
            <p:spPr>
              <a:xfrm>
                <a:off x="1863720" y="4235760"/>
                <a:ext cx="3791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526C5E5-2CE8-4957-AAD2-FCE9E8342115}"/>
                  </a:ext>
                </a:extLst>
              </p14:cNvPr>
              <p14:cNvContentPartPr/>
              <p14:nvPr/>
            </p14:nvContentPartPr>
            <p14:xfrm>
              <a:off x="1905120" y="5842080"/>
              <a:ext cx="5518440" cy="127440"/>
            </p14:xfrm>
          </p:contentPart>
        </mc:Choice>
        <mc:Fallback>
          <p:pic>
            <p:nvPicPr>
              <p:cNvPr id="7" name="Ink 6">
                <a:extLst>
                  <a:ext uri="{FF2B5EF4-FFF2-40B4-BE49-F238E27FC236}">
                    <a16:creationId xmlns:a16="http://schemas.microsoft.com/office/drawing/2014/main" id="{7526C5E5-2CE8-4957-AAD2-FCE9E8342115}"/>
                  </a:ext>
                </a:extLst>
              </p:cNvPr>
              <p:cNvPicPr/>
              <p:nvPr/>
            </p:nvPicPr>
            <p:blipFill>
              <a:blip r:embed="rId9"/>
              <a:stretch>
                <a:fillRect/>
              </a:stretch>
            </p:blipFill>
            <p:spPr>
              <a:xfrm>
                <a:off x="1889280" y="5778720"/>
                <a:ext cx="5549760" cy="2541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Infix Expression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It follows the scheme of</a:t>
            </a:r>
          </a:p>
          <a:p>
            <a:pPr>
              <a:buNone/>
            </a:pPr>
            <a:r>
              <a:rPr lang="en-US" dirty="0"/>
              <a:t> </a:t>
            </a:r>
            <a:r>
              <a:rPr lang="en-US" b="1" dirty="0"/>
              <a:t>&lt;operand&gt;&lt;operator&gt;&lt;operand&gt;</a:t>
            </a:r>
            <a:r>
              <a:rPr lang="en-US" dirty="0"/>
              <a:t> </a:t>
            </a:r>
          </a:p>
          <a:p>
            <a:pPr algn="just">
              <a:buNone/>
            </a:pPr>
            <a:r>
              <a:rPr lang="en-US" dirty="0"/>
              <a:t>	i.e. an &lt;operator&gt; is preceded and succeeded by an &lt;operand&gt;. </a:t>
            </a:r>
          </a:p>
          <a:p>
            <a:pPr algn="just">
              <a:buNone/>
            </a:pPr>
            <a:r>
              <a:rPr lang="en-US" dirty="0"/>
              <a:t>	Such an expression is termed infix expression. E.g., </a:t>
            </a:r>
            <a:r>
              <a:rPr lang="en-US" b="1" dirty="0"/>
              <a:t>A+B</a:t>
            </a:r>
          </a:p>
          <a:p>
            <a:r>
              <a:rPr lang="en-US" dirty="0"/>
              <a:t>operators are used </a:t>
            </a:r>
            <a:r>
              <a:rPr lang="en-US" b="1" dirty="0"/>
              <a:t>in</a:t>
            </a:r>
            <a:r>
              <a:rPr lang="en-US" dirty="0"/>
              <a:t>-between operands. </a:t>
            </a:r>
          </a:p>
          <a:p>
            <a:pPr algn="just">
              <a:buNone/>
            </a:pPr>
            <a:r>
              <a:rPr lang="en-US" dirty="0"/>
              <a:t> 	It is easy for us humans to read, write, and speak in infix notation but the same does not go well with computing devices. </a:t>
            </a:r>
          </a:p>
          <a:p>
            <a:pPr algn="just"/>
            <a:r>
              <a:rPr lang="en-US" dirty="0"/>
              <a:t>An algorithm to process infix notation could be difficult and costly in terms of time and space consumption.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Prefix Notation</a:t>
            </a:r>
            <a:br>
              <a:rPr lang="en-US" dirty="0"/>
            </a:br>
            <a:endParaRPr lang="en-US" dirty="0"/>
          </a:p>
        </p:txBody>
      </p:sp>
      <p:sp>
        <p:nvSpPr>
          <p:cNvPr id="3" name="Content Placeholder 2"/>
          <p:cNvSpPr>
            <a:spLocks noGrp="1"/>
          </p:cNvSpPr>
          <p:nvPr>
            <p:ph idx="1"/>
          </p:nvPr>
        </p:nvSpPr>
        <p:spPr/>
        <p:txBody>
          <a:bodyPr/>
          <a:lstStyle/>
          <a:p>
            <a:r>
              <a:rPr lang="en-US" dirty="0"/>
              <a:t>In this notation, operator is </a:t>
            </a:r>
            <a:r>
              <a:rPr lang="en-US" b="1" dirty="0"/>
              <a:t>prefix</a:t>
            </a:r>
            <a:r>
              <a:rPr lang="en-US" dirty="0"/>
              <a:t>ed to operands, i.e. operator is written ahead of operands. </a:t>
            </a:r>
          </a:p>
          <a:p>
            <a:r>
              <a:rPr lang="en-US" dirty="0"/>
              <a:t>For example, </a:t>
            </a:r>
            <a:r>
              <a:rPr lang="en-US" b="1" dirty="0"/>
              <a:t>+ab</a:t>
            </a:r>
            <a:r>
              <a:rPr lang="en-US" dirty="0"/>
              <a:t>. </a:t>
            </a:r>
          </a:p>
          <a:p>
            <a:pPr>
              <a:buNone/>
            </a:pPr>
            <a:r>
              <a:rPr lang="en-US" dirty="0"/>
              <a:t>	This is equivalent to its infix notation </a:t>
            </a:r>
          </a:p>
          <a:p>
            <a:pPr>
              <a:buNone/>
            </a:pPr>
            <a:r>
              <a:rPr lang="en-US" b="1" dirty="0"/>
              <a:t>	a + b</a:t>
            </a:r>
            <a:r>
              <a:rPr lang="en-US" dirty="0"/>
              <a:t>. </a:t>
            </a:r>
          </a:p>
          <a:p>
            <a:r>
              <a:rPr lang="en-US" dirty="0"/>
              <a:t>Prefix notation is also known as </a:t>
            </a:r>
            <a:r>
              <a:rPr lang="en-US" b="1" dirty="0"/>
              <a:t>Polish Notation</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Postfix Expression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It follows the scheme of </a:t>
            </a:r>
          </a:p>
          <a:p>
            <a:pPr algn="just">
              <a:buNone/>
            </a:pPr>
            <a:r>
              <a:rPr lang="en-US" b="1" dirty="0"/>
              <a:t>	&lt;operand&gt;&lt;operand&gt;&lt;operator&gt;</a:t>
            </a:r>
            <a:r>
              <a:rPr lang="en-US" dirty="0"/>
              <a:t> </a:t>
            </a:r>
          </a:p>
          <a:p>
            <a:pPr algn="just">
              <a:buNone/>
            </a:pPr>
            <a:r>
              <a:rPr lang="en-US" dirty="0"/>
              <a:t>	i.e. an &lt;operator&gt; is succeeded by both the &lt;operand&gt;. </a:t>
            </a:r>
          </a:p>
          <a:p>
            <a:pPr algn="just">
              <a:buNone/>
            </a:pPr>
            <a:r>
              <a:rPr lang="en-US" dirty="0"/>
              <a:t>	E.g., </a:t>
            </a:r>
            <a:r>
              <a:rPr lang="en-US" b="1" dirty="0"/>
              <a:t>AB+</a:t>
            </a:r>
          </a:p>
          <a:p>
            <a:r>
              <a:rPr lang="en-US" dirty="0"/>
              <a:t>This notation style is known as </a:t>
            </a:r>
          </a:p>
          <a:p>
            <a:pPr lvl="1">
              <a:buNone/>
            </a:pPr>
            <a:r>
              <a:rPr lang="en-US" b="1" dirty="0"/>
              <a:t>Reversed Polish Notation</a:t>
            </a:r>
            <a:r>
              <a:rPr lang="en-US" dirty="0"/>
              <a:t>. </a:t>
            </a:r>
          </a:p>
          <a:p>
            <a:pPr lvl="1">
              <a:buNone/>
            </a:pPr>
            <a:r>
              <a:rPr lang="en-US" dirty="0"/>
              <a:t>In this notation style, the operator is </a:t>
            </a:r>
            <a:r>
              <a:rPr lang="en-US" b="1" dirty="0"/>
              <a:t>postfix</a:t>
            </a:r>
            <a:r>
              <a:rPr lang="en-US" dirty="0"/>
              <a:t>ed </a:t>
            </a:r>
          </a:p>
          <a:p>
            <a:pPr lvl="1">
              <a:buNone/>
            </a:pPr>
            <a:r>
              <a:rPr lang="en-US" dirty="0"/>
              <a:t>i.e., the operator is written after the operands. </a:t>
            </a:r>
          </a:p>
          <a:p>
            <a:pPr lvl="1">
              <a:buNone/>
            </a:pPr>
            <a:r>
              <a:rPr lang="en-US" dirty="0"/>
              <a:t>For example, </a:t>
            </a:r>
          </a:p>
          <a:p>
            <a:pPr lvl="1">
              <a:buNone/>
            </a:pPr>
            <a:r>
              <a:rPr lang="en-US" b="1" dirty="0"/>
              <a:t>	</a:t>
            </a:r>
            <a:r>
              <a:rPr lang="en-US" b="1" dirty="0" err="1"/>
              <a:t>ab</a:t>
            </a:r>
            <a:r>
              <a:rPr lang="en-US" b="1" dirty="0"/>
              <a:t>+</a:t>
            </a:r>
            <a:r>
              <a:rPr lang="en-US" dirty="0"/>
              <a:t>. </a:t>
            </a:r>
          </a:p>
          <a:p>
            <a:pPr lvl="1">
              <a:buNone/>
            </a:pPr>
            <a:r>
              <a:rPr lang="en-US" dirty="0"/>
              <a:t>This is equivalent to its infix notation </a:t>
            </a:r>
            <a:r>
              <a:rPr lang="en-US" b="1" dirty="0"/>
              <a:t>a + b</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46"/>
          </a:xfrm>
        </p:spPr>
        <p:txBody>
          <a:bodyPr>
            <a:normAutofit fontScale="90000"/>
          </a:bodyPr>
          <a:lstStyle/>
          <a:p>
            <a:r>
              <a:rPr lang="en-US" dirty="0"/>
              <a:t>Examples</a:t>
            </a:r>
            <a:br>
              <a:rPr lang="en-US" dirty="0"/>
            </a:br>
            <a:endParaRPr lang="en-US" dirty="0"/>
          </a:p>
        </p:txBody>
      </p:sp>
      <p:graphicFrame>
        <p:nvGraphicFramePr>
          <p:cNvPr id="4" name="Content Placeholder 3"/>
          <p:cNvGraphicFramePr>
            <a:graphicFrameLocks noGrp="1"/>
          </p:cNvGraphicFramePr>
          <p:nvPr>
            <p:ph idx="1"/>
          </p:nvPr>
        </p:nvGraphicFramePr>
        <p:xfrm>
          <a:off x="1214414" y="1071546"/>
          <a:ext cx="7566056" cy="5102380"/>
        </p:xfrm>
        <a:graphic>
          <a:graphicData uri="http://schemas.openxmlformats.org/drawingml/2006/table">
            <a:tbl>
              <a:tblPr firstRow="1" bandRow="1">
                <a:tableStyleId>{5C22544A-7EE6-4342-B048-85BDC9FD1C3A}</a:tableStyleId>
              </a:tblPr>
              <a:tblGrid>
                <a:gridCol w="1891514">
                  <a:extLst>
                    <a:ext uri="{9D8B030D-6E8A-4147-A177-3AD203B41FA5}">
                      <a16:colId xmlns:a16="http://schemas.microsoft.com/office/drawing/2014/main" val="20000"/>
                    </a:ext>
                  </a:extLst>
                </a:gridCol>
                <a:gridCol w="1891514">
                  <a:extLst>
                    <a:ext uri="{9D8B030D-6E8A-4147-A177-3AD203B41FA5}">
                      <a16:colId xmlns:a16="http://schemas.microsoft.com/office/drawing/2014/main" val="20001"/>
                    </a:ext>
                  </a:extLst>
                </a:gridCol>
                <a:gridCol w="1891514">
                  <a:extLst>
                    <a:ext uri="{9D8B030D-6E8A-4147-A177-3AD203B41FA5}">
                      <a16:colId xmlns:a16="http://schemas.microsoft.com/office/drawing/2014/main" val="20002"/>
                    </a:ext>
                  </a:extLst>
                </a:gridCol>
                <a:gridCol w="1891514">
                  <a:extLst>
                    <a:ext uri="{9D8B030D-6E8A-4147-A177-3AD203B41FA5}">
                      <a16:colId xmlns:a16="http://schemas.microsoft.com/office/drawing/2014/main" val="20003"/>
                    </a:ext>
                  </a:extLst>
                </a:gridCol>
              </a:tblGrid>
              <a:tr h="721862">
                <a:tc>
                  <a:txBody>
                    <a:bodyPr/>
                    <a:lstStyle/>
                    <a:p>
                      <a:pPr algn="ctr">
                        <a:lnSpc>
                          <a:spcPct val="115000"/>
                        </a:lnSpc>
                        <a:spcAft>
                          <a:spcPts val="910"/>
                        </a:spcAft>
                      </a:pPr>
                      <a:r>
                        <a:rPr lang="en-US" sz="2000" b="1" dirty="0" err="1">
                          <a:latin typeface="Arial"/>
                          <a:ea typeface="Times New Roman"/>
                          <a:cs typeface="Times New Roman"/>
                        </a:rPr>
                        <a:t>Sr.No</a:t>
                      </a:r>
                      <a:r>
                        <a:rPr lang="en-US" sz="2000" b="1" dirty="0">
                          <a:latin typeface="Arial"/>
                          <a:ea typeface="Times New Roman"/>
                          <a:cs typeface="Times New Roman"/>
                        </a:rPr>
                        <a:t>.</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b="1" dirty="0">
                          <a:latin typeface="Arial"/>
                          <a:ea typeface="Times New Roman"/>
                          <a:cs typeface="Times New Roman"/>
                        </a:rPr>
                        <a:t>Infix Notation</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b="1">
                          <a:latin typeface="Arial"/>
                          <a:ea typeface="Times New Roman"/>
                          <a:cs typeface="Times New Roman"/>
                        </a:rPr>
                        <a:t>Prefix Notation</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b="1">
                          <a:latin typeface="Arial"/>
                          <a:ea typeface="Times New Roman"/>
                          <a:cs typeface="Times New Roman"/>
                        </a:rPr>
                        <a:t>Postfix Notation</a:t>
                      </a:r>
                      <a:endParaRPr lang="en-US" sz="2000">
                        <a:latin typeface="Calibri"/>
                        <a:ea typeface="Calibri"/>
                        <a:cs typeface="Times New Roman"/>
                      </a:endParaRPr>
                    </a:p>
                  </a:txBody>
                  <a:tcPr marL="46355" marR="46355" marT="46355" marB="46355"/>
                </a:tc>
                <a:extLst>
                  <a:ext uri="{0D108BD9-81ED-4DB2-BD59-A6C34878D82A}">
                    <a16:rowId xmlns:a16="http://schemas.microsoft.com/office/drawing/2014/main" val="10000"/>
                  </a:ext>
                </a:extLst>
              </a:tr>
              <a:tr h="721862">
                <a:tc>
                  <a:txBody>
                    <a:bodyPr/>
                    <a:lstStyle/>
                    <a:p>
                      <a:pPr algn="ctr">
                        <a:lnSpc>
                          <a:spcPct val="115000"/>
                        </a:lnSpc>
                        <a:spcAft>
                          <a:spcPts val="910"/>
                        </a:spcAft>
                      </a:pPr>
                      <a:r>
                        <a:rPr lang="en-US" sz="2000">
                          <a:latin typeface="Arial"/>
                          <a:ea typeface="Times New Roman"/>
                          <a:cs typeface="Times New Roman"/>
                        </a:rPr>
                        <a:t>1</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a + b</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 a b</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a b +</a:t>
                      </a:r>
                      <a:endParaRPr lang="en-US" sz="2000">
                        <a:latin typeface="Calibri"/>
                        <a:ea typeface="Calibri"/>
                        <a:cs typeface="Times New Roman"/>
                      </a:endParaRPr>
                    </a:p>
                  </a:txBody>
                  <a:tcPr marL="46355" marR="46355" marT="46355" marB="46355"/>
                </a:tc>
                <a:extLst>
                  <a:ext uri="{0D108BD9-81ED-4DB2-BD59-A6C34878D82A}">
                    <a16:rowId xmlns:a16="http://schemas.microsoft.com/office/drawing/2014/main" val="10001"/>
                  </a:ext>
                </a:extLst>
              </a:tr>
              <a:tr h="721862">
                <a:tc>
                  <a:txBody>
                    <a:bodyPr/>
                    <a:lstStyle/>
                    <a:p>
                      <a:pPr algn="ctr">
                        <a:lnSpc>
                          <a:spcPct val="115000"/>
                        </a:lnSpc>
                        <a:spcAft>
                          <a:spcPts val="910"/>
                        </a:spcAft>
                      </a:pPr>
                      <a:r>
                        <a:rPr lang="en-US" sz="2000">
                          <a:latin typeface="Arial"/>
                          <a:ea typeface="Times New Roman"/>
                          <a:cs typeface="Times New Roman"/>
                        </a:rPr>
                        <a:t>2</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(a + b) </a:t>
                      </a:r>
                      <a:r>
                        <a:rPr lang="en-US" sz="2000">
                          <a:latin typeface="Cambria Math"/>
                          <a:ea typeface="Times New Roman"/>
                          <a:cs typeface="Cambria Math"/>
                        </a:rPr>
                        <a:t>∗</a:t>
                      </a:r>
                      <a:r>
                        <a:rPr lang="en-US" sz="2000">
                          <a:latin typeface="Arial"/>
                          <a:ea typeface="Times New Roman"/>
                          <a:cs typeface="Times New Roman"/>
                        </a:rPr>
                        <a:t> c</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Cambria Math"/>
                          <a:ea typeface="Times New Roman"/>
                          <a:cs typeface="Cambria Math"/>
                        </a:rPr>
                        <a:t>∗</a:t>
                      </a:r>
                      <a:r>
                        <a:rPr lang="en-US" sz="2000" dirty="0">
                          <a:latin typeface="Arial"/>
                          <a:ea typeface="Times New Roman"/>
                          <a:cs typeface="Times New Roman"/>
                        </a:rPr>
                        <a:t> + a b c</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a b + c </a:t>
                      </a:r>
                      <a:r>
                        <a:rPr lang="en-US" sz="2000">
                          <a:latin typeface="Cambria Math"/>
                          <a:ea typeface="Times New Roman"/>
                          <a:cs typeface="Cambria Math"/>
                        </a:rPr>
                        <a:t>∗</a:t>
                      </a:r>
                      <a:endParaRPr lang="en-US" sz="2000">
                        <a:latin typeface="Calibri"/>
                        <a:ea typeface="Calibri"/>
                        <a:cs typeface="Times New Roman"/>
                      </a:endParaRPr>
                    </a:p>
                  </a:txBody>
                  <a:tcPr marL="46355" marR="46355" marT="46355" marB="46355"/>
                </a:tc>
                <a:extLst>
                  <a:ext uri="{0D108BD9-81ED-4DB2-BD59-A6C34878D82A}">
                    <a16:rowId xmlns:a16="http://schemas.microsoft.com/office/drawing/2014/main" val="10002"/>
                  </a:ext>
                </a:extLst>
              </a:tr>
              <a:tr h="721862">
                <a:tc>
                  <a:txBody>
                    <a:bodyPr/>
                    <a:lstStyle/>
                    <a:p>
                      <a:pPr algn="ctr">
                        <a:lnSpc>
                          <a:spcPct val="115000"/>
                        </a:lnSpc>
                        <a:spcAft>
                          <a:spcPts val="910"/>
                        </a:spcAft>
                      </a:pPr>
                      <a:r>
                        <a:rPr lang="en-US" sz="2000">
                          <a:latin typeface="Arial"/>
                          <a:ea typeface="Times New Roman"/>
                          <a:cs typeface="Times New Roman"/>
                        </a:rPr>
                        <a:t>3</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a </a:t>
                      </a:r>
                      <a:r>
                        <a:rPr lang="en-US" sz="2000" dirty="0">
                          <a:latin typeface="Cambria Math"/>
                          <a:ea typeface="Times New Roman"/>
                          <a:cs typeface="Cambria Math"/>
                        </a:rPr>
                        <a:t>∗</a:t>
                      </a:r>
                      <a:r>
                        <a:rPr lang="en-US" sz="2000" dirty="0">
                          <a:latin typeface="Arial"/>
                          <a:ea typeface="Times New Roman"/>
                          <a:cs typeface="Times New Roman"/>
                        </a:rPr>
                        <a:t> (b + c)</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Cambria Math"/>
                          <a:ea typeface="Times New Roman"/>
                          <a:cs typeface="Cambria Math"/>
                        </a:rPr>
                        <a:t>∗</a:t>
                      </a:r>
                      <a:r>
                        <a:rPr lang="en-US" sz="2000" dirty="0">
                          <a:latin typeface="Arial"/>
                          <a:ea typeface="Times New Roman"/>
                          <a:cs typeface="Times New Roman"/>
                        </a:rPr>
                        <a:t> a + b c</a:t>
                      </a:r>
                      <a:endParaRPr lang="en-US" sz="2000" dirty="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a b c + </a:t>
                      </a:r>
                      <a:r>
                        <a:rPr lang="en-US" sz="2000" dirty="0">
                          <a:latin typeface="Cambria Math"/>
                          <a:ea typeface="Times New Roman"/>
                          <a:cs typeface="Cambria Math"/>
                        </a:rPr>
                        <a:t>∗</a:t>
                      </a:r>
                      <a:endParaRPr lang="en-US" sz="2000" dirty="0">
                        <a:latin typeface="Calibri"/>
                        <a:ea typeface="Calibri"/>
                        <a:cs typeface="Times New Roman"/>
                      </a:endParaRPr>
                    </a:p>
                  </a:txBody>
                  <a:tcPr marL="46355" marR="46355" marT="46355" marB="46355"/>
                </a:tc>
                <a:extLst>
                  <a:ext uri="{0D108BD9-81ED-4DB2-BD59-A6C34878D82A}">
                    <a16:rowId xmlns:a16="http://schemas.microsoft.com/office/drawing/2014/main" val="10003"/>
                  </a:ext>
                </a:extLst>
              </a:tr>
              <a:tr h="721862">
                <a:tc>
                  <a:txBody>
                    <a:bodyPr/>
                    <a:lstStyle/>
                    <a:p>
                      <a:pPr algn="ctr">
                        <a:lnSpc>
                          <a:spcPct val="115000"/>
                        </a:lnSpc>
                        <a:spcAft>
                          <a:spcPts val="910"/>
                        </a:spcAft>
                      </a:pPr>
                      <a:r>
                        <a:rPr lang="en-US" sz="2000">
                          <a:latin typeface="Arial"/>
                          <a:ea typeface="Times New Roman"/>
                          <a:cs typeface="Times New Roman"/>
                        </a:rPr>
                        <a:t>4</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a / b + c / d</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 / a b / c d</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a b / c d / +</a:t>
                      </a:r>
                      <a:endParaRPr lang="en-US" sz="2000" dirty="0">
                        <a:latin typeface="Calibri"/>
                        <a:ea typeface="Calibri"/>
                        <a:cs typeface="Times New Roman"/>
                      </a:endParaRPr>
                    </a:p>
                  </a:txBody>
                  <a:tcPr marL="46355" marR="46355" marT="46355" marB="46355"/>
                </a:tc>
                <a:extLst>
                  <a:ext uri="{0D108BD9-81ED-4DB2-BD59-A6C34878D82A}">
                    <a16:rowId xmlns:a16="http://schemas.microsoft.com/office/drawing/2014/main" val="10004"/>
                  </a:ext>
                </a:extLst>
              </a:tr>
              <a:tr h="721862">
                <a:tc>
                  <a:txBody>
                    <a:bodyPr/>
                    <a:lstStyle/>
                    <a:p>
                      <a:pPr algn="ctr">
                        <a:lnSpc>
                          <a:spcPct val="115000"/>
                        </a:lnSpc>
                        <a:spcAft>
                          <a:spcPts val="910"/>
                        </a:spcAft>
                      </a:pPr>
                      <a:r>
                        <a:rPr lang="en-US" sz="2000">
                          <a:latin typeface="Arial"/>
                          <a:ea typeface="Times New Roman"/>
                          <a:cs typeface="Times New Roman"/>
                        </a:rPr>
                        <a:t>5</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(a + b) </a:t>
                      </a:r>
                      <a:r>
                        <a:rPr lang="en-US" sz="2000">
                          <a:latin typeface="Cambria Math"/>
                          <a:ea typeface="Times New Roman"/>
                          <a:cs typeface="Cambria Math"/>
                        </a:rPr>
                        <a:t>∗</a:t>
                      </a:r>
                      <a:r>
                        <a:rPr lang="en-US" sz="2000">
                          <a:latin typeface="Arial"/>
                          <a:ea typeface="Times New Roman"/>
                          <a:cs typeface="Times New Roman"/>
                        </a:rPr>
                        <a:t> (c + d)</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Cambria Math"/>
                          <a:ea typeface="Times New Roman"/>
                          <a:cs typeface="Cambria Math"/>
                        </a:rPr>
                        <a:t>∗</a:t>
                      </a:r>
                      <a:r>
                        <a:rPr lang="en-US" sz="2000">
                          <a:latin typeface="Arial"/>
                          <a:ea typeface="Times New Roman"/>
                          <a:cs typeface="Times New Roman"/>
                        </a:rPr>
                        <a:t> + a b + c d</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a b + c d + </a:t>
                      </a:r>
                      <a:r>
                        <a:rPr lang="en-US" sz="2000" dirty="0">
                          <a:latin typeface="Cambria Math"/>
                          <a:ea typeface="Times New Roman"/>
                          <a:cs typeface="Cambria Math"/>
                        </a:rPr>
                        <a:t>∗</a:t>
                      </a:r>
                      <a:endParaRPr lang="en-US" sz="2000" dirty="0">
                        <a:latin typeface="Calibri"/>
                        <a:ea typeface="Calibri"/>
                        <a:cs typeface="Times New Roman"/>
                      </a:endParaRPr>
                    </a:p>
                  </a:txBody>
                  <a:tcPr marL="46355" marR="46355" marT="46355" marB="46355"/>
                </a:tc>
                <a:extLst>
                  <a:ext uri="{0D108BD9-81ED-4DB2-BD59-A6C34878D82A}">
                    <a16:rowId xmlns:a16="http://schemas.microsoft.com/office/drawing/2014/main" val="10005"/>
                  </a:ext>
                </a:extLst>
              </a:tr>
              <a:tr h="721862">
                <a:tc>
                  <a:txBody>
                    <a:bodyPr/>
                    <a:lstStyle/>
                    <a:p>
                      <a:pPr algn="ctr">
                        <a:lnSpc>
                          <a:spcPct val="115000"/>
                        </a:lnSpc>
                        <a:spcAft>
                          <a:spcPts val="910"/>
                        </a:spcAft>
                      </a:pPr>
                      <a:r>
                        <a:rPr lang="en-US" sz="2000">
                          <a:latin typeface="Arial"/>
                          <a:ea typeface="Times New Roman"/>
                          <a:cs typeface="Times New Roman"/>
                        </a:rPr>
                        <a:t>6</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((a + b) </a:t>
                      </a:r>
                      <a:r>
                        <a:rPr lang="en-US" sz="2000">
                          <a:latin typeface="Cambria Math"/>
                          <a:ea typeface="Times New Roman"/>
                          <a:cs typeface="Cambria Math"/>
                        </a:rPr>
                        <a:t>∗</a:t>
                      </a:r>
                      <a:r>
                        <a:rPr lang="en-US" sz="2000">
                          <a:latin typeface="Arial"/>
                          <a:ea typeface="Times New Roman"/>
                          <a:cs typeface="Times New Roman"/>
                        </a:rPr>
                        <a:t> c) - d</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a:latin typeface="Arial"/>
                          <a:ea typeface="Times New Roman"/>
                          <a:cs typeface="Times New Roman"/>
                        </a:rPr>
                        <a:t>- </a:t>
                      </a:r>
                      <a:r>
                        <a:rPr lang="en-US" sz="2000">
                          <a:latin typeface="Cambria Math"/>
                          <a:ea typeface="Times New Roman"/>
                          <a:cs typeface="Cambria Math"/>
                        </a:rPr>
                        <a:t>∗</a:t>
                      </a:r>
                      <a:r>
                        <a:rPr lang="en-US" sz="2000">
                          <a:latin typeface="Arial"/>
                          <a:ea typeface="Times New Roman"/>
                          <a:cs typeface="Times New Roman"/>
                        </a:rPr>
                        <a:t> + a b c d</a:t>
                      </a:r>
                      <a:endParaRPr lang="en-US" sz="2000">
                        <a:latin typeface="Calibri"/>
                        <a:ea typeface="Calibri"/>
                        <a:cs typeface="Times New Roman"/>
                      </a:endParaRPr>
                    </a:p>
                  </a:txBody>
                  <a:tcPr marL="46355" marR="46355" marT="46355" marB="46355"/>
                </a:tc>
                <a:tc>
                  <a:txBody>
                    <a:bodyPr/>
                    <a:lstStyle/>
                    <a:p>
                      <a:pPr algn="ctr">
                        <a:lnSpc>
                          <a:spcPct val="115000"/>
                        </a:lnSpc>
                        <a:spcAft>
                          <a:spcPts val="910"/>
                        </a:spcAft>
                      </a:pPr>
                      <a:r>
                        <a:rPr lang="en-US" sz="2000" dirty="0">
                          <a:latin typeface="Arial"/>
                          <a:ea typeface="Times New Roman"/>
                          <a:cs typeface="Times New Roman"/>
                        </a:rPr>
                        <a:t>a b + c </a:t>
                      </a:r>
                      <a:r>
                        <a:rPr lang="en-US" sz="2000" dirty="0">
                          <a:latin typeface="Cambria Math"/>
                          <a:ea typeface="Times New Roman"/>
                          <a:cs typeface="Cambria Math"/>
                        </a:rPr>
                        <a:t>∗</a:t>
                      </a:r>
                      <a:r>
                        <a:rPr lang="en-US" sz="2000" dirty="0">
                          <a:latin typeface="Arial"/>
                          <a:ea typeface="Times New Roman"/>
                          <a:cs typeface="Times New Roman"/>
                        </a:rPr>
                        <a:t> d -</a:t>
                      </a:r>
                      <a:endParaRPr lang="en-US" sz="2000" dirty="0">
                        <a:latin typeface="Calibri"/>
                        <a:ea typeface="Calibri"/>
                        <a:cs typeface="Times New Roman"/>
                      </a:endParaRPr>
                    </a:p>
                  </a:txBody>
                  <a:tcPr marL="46355" marR="46355" marT="46355" marB="46355"/>
                </a:tc>
                <a:extLst>
                  <a:ext uri="{0D108BD9-81ED-4DB2-BD59-A6C34878D82A}">
                    <a16:rowId xmlns:a16="http://schemas.microsoft.com/office/drawing/2014/main" val="10006"/>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A44630B-077E-4584-8D9C-BF2D1CBFB4D6}"/>
                  </a:ext>
                </a:extLst>
              </p14:cNvPr>
              <p14:cNvContentPartPr/>
              <p14:nvPr/>
            </p14:nvContentPartPr>
            <p14:xfrm>
              <a:off x="3479760" y="2806560"/>
              <a:ext cx="1175400" cy="45000"/>
            </p14:xfrm>
          </p:contentPart>
        </mc:Choice>
        <mc:Fallback>
          <p:pic>
            <p:nvPicPr>
              <p:cNvPr id="3" name="Ink 2">
                <a:extLst>
                  <a:ext uri="{FF2B5EF4-FFF2-40B4-BE49-F238E27FC236}">
                    <a16:creationId xmlns:a16="http://schemas.microsoft.com/office/drawing/2014/main" id="{AA44630B-077E-4584-8D9C-BF2D1CBFB4D6}"/>
                  </a:ext>
                </a:extLst>
              </p:cNvPr>
              <p:cNvPicPr/>
              <p:nvPr/>
            </p:nvPicPr>
            <p:blipFill>
              <a:blip r:embed="rId3"/>
              <a:stretch>
                <a:fillRect/>
              </a:stretch>
            </p:blipFill>
            <p:spPr>
              <a:xfrm>
                <a:off x="3463920" y="2743200"/>
                <a:ext cx="12067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763B146-8D07-4B1C-841B-172920F021FC}"/>
                  </a:ext>
                </a:extLst>
              </p14:cNvPr>
              <p14:cNvContentPartPr/>
              <p14:nvPr/>
            </p14:nvContentPartPr>
            <p14:xfrm>
              <a:off x="5708880" y="2774880"/>
              <a:ext cx="514440" cy="45000"/>
            </p14:xfrm>
          </p:contentPart>
        </mc:Choice>
        <mc:Fallback>
          <p:pic>
            <p:nvPicPr>
              <p:cNvPr id="5" name="Ink 4">
                <a:extLst>
                  <a:ext uri="{FF2B5EF4-FFF2-40B4-BE49-F238E27FC236}">
                    <a16:creationId xmlns:a16="http://schemas.microsoft.com/office/drawing/2014/main" id="{D763B146-8D07-4B1C-841B-172920F021FC}"/>
                  </a:ext>
                </a:extLst>
              </p:cNvPr>
              <p:cNvPicPr/>
              <p:nvPr/>
            </p:nvPicPr>
            <p:blipFill>
              <a:blip r:embed="rId5"/>
              <a:stretch>
                <a:fillRect/>
              </a:stretch>
            </p:blipFill>
            <p:spPr>
              <a:xfrm>
                <a:off x="5693040" y="2711520"/>
                <a:ext cx="5457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4F4E634-F943-40C5-9AB3-62C517C55C09}"/>
                  </a:ext>
                </a:extLst>
              </p14:cNvPr>
              <p14:cNvContentPartPr/>
              <p14:nvPr/>
            </p14:nvContentPartPr>
            <p14:xfrm>
              <a:off x="7321680" y="2736720"/>
              <a:ext cx="635400" cy="38520"/>
            </p14:xfrm>
          </p:contentPart>
        </mc:Choice>
        <mc:Fallback>
          <p:pic>
            <p:nvPicPr>
              <p:cNvPr id="6" name="Ink 5">
                <a:extLst>
                  <a:ext uri="{FF2B5EF4-FFF2-40B4-BE49-F238E27FC236}">
                    <a16:creationId xmlns:a16="http://schemas.microsoft.com/office/drawing/2014/main" id="{24F4E634-F943-40C5-9AB3-62C517C55C09}"/>
                  </a:ext>
                </a:extLst>
              </p:cNvPr>
              <p:cNvPicPr/>
              <p:nvPr/>
            </p:nvPicPr>
            <p:blipFill>
              <a:blip r:embed="rId7"/>
              <a:stretch>
                <a:fillRect/>
              </a:stretch>
            </p:blipFill>
            <p:spPr>
              <a:xfrm>
                <a:off x="7305840" y="2673360"/>
                <a:ext cx="6667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56713FD-13E7-4E24-8BD1-D675A26C3453}"/>
                  </a:ext>
                </a:extLst>
              </p14:cNvPr>
              <p14:cNvContentPartPr/>
              <p14:nvPr/>
            </p14:nvContentPartPr>
            <p14:xfrm>
              <a:off x="3873600" y="3511440"/>
              <a:ext cx="787680" cy="51120"/>
            </p14:xfrm>
          </p:contentPart>
        </mc:Choice>
        <mc:Fallback>
          <p:pic>
            <p:nvPicPr>
              <p:cNvPr id="7" name="Ink 6">
                <a:extLst>
                  <a:ext uri="{FF2B5EF4-FFF2-40B4-BE49-F238E27FC236}">
                    <a16:creationId xmlns:a16="http://schemas.microsoft.com/office/drawing/2014/main" id="{956713FD-13E7-4E24-8BD1-D675A26C3453}"/>
                  </a:ext>
                </a:extLst>
              </p:cNvPr>
              <p:cNvPicPr/>
              <p:nvPr/>
            </p:nvPicPr>
            <p:blipFill>
              <a:blip r:embed="rId9"/>
              <a:stretch>
                <a:fillRect/>
              </a:stretch>
            </p:blipFill>
            <p:spPr>
              <a:xfrm>
                <a:off x="3857760" y="3448080"/>
                <a:ext cx="8190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5C3B503-AD6C-471C-A8ED-DFA5A1A28CF6}"/>
                  </a:ext>
                </a:extLst>
              </p14:cNvPr>
              <p14:cNvContentPartPr/>
              <p14:nvPr/>
            </p14:nvContentPartPr>
            <p14:xfrm>
              <a:off x="5905440" y="3486240"/>
              <a:ext cx="686520" cy="101880"/>
            </p14:xfrm>
          </p:contentPart>
        </mc:Choice>
        <mc:Fallback>
          <p:pic>
            <p:nvPicPr>
              <p:cNvPr id="8" name="Ink 7">
                <a:extLst>
                  <a:ext uri="{FF2B5EF4-FFF2-40B4-BE49-F238E27FC236}">
                    <a16:creationId xmlns:a16="http://schemas.microsoft.com/office/drawing/2014/main" id="{45C3B503-AD6C-471C-A8ED-DFA5A1A28CF6}"/>
                  </a:ext>
                </a:extLst>
              </p:cNvPr>
              <p:cNvPicPr/>
              <p:nvPr/>
            </p:nvPicPr>
            <p:blipFill>
              <a:blip r:embed="rId11"/>
              <a:stretch>
                <a:fillRect/>
              </a:stretch>
            </p:blipFill>
            <p:spPr>
              <a:xfrm>
                <a:off x="5889600" y="3422880"/>
                <a:ext cx="7178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4AB9714B-7273-42EE-B3C0-1B2766F360CD}"/>
                  </a:ext>
                </a:extLst>
              </p14:cNvPr>
              <p14:cNvContentPartPr/>
              <p14:nvPr/>
            </p14:nvContentPartPr>
            <p14:xfrm>
              <a:off x="7607520" y="3517920"/>
              <a:ext cx="565560" cy="360"/>
            </p14:xfrm>
          </p:contentPart>
        </mc:Choice>
        <mc:Fallback>
          <p:pic>
            <p:nvPicPr>
              <p:cNvPr id="9" name="Ink 8">
                <a:extLst>
                  <a:ext uri="{FF2B5EF4-FFF2-40B4-BE49-F238E27FC236}">
                    <a16:creationId xmlns:a16="http://schemas.microsoft.com/office/drawing/2014/main" id="{4AB9714B-7273-42EE-B3C0-1B2766F360CD}"/>
                  </a:ext>
                </a:extLst>
              </p:cNvPr>
              <p:cNvPicPr/>
              <p:nvPr/>
            </p:nvPicPr>
            <p:blipFill>
              <a:blip r:embed="rId13"/>
              <a:stretch>
                <a:fillRect/>
              </a:stretch>
            </p:blipFill>
            <p:spPr>
              <a:xfrm>
                <a:off x="7591680" y="3454560"/>
                <a:ext cx="596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6F97F3EA-F349-4BAB-9660-EED801903D4A}"/>
                  </a:ext>
                </a:extLst>
              </p14:cNvPr>
              <p14:cNvContentPartPr/>
              <p14:nvPr/>
            </p14:nvContentPartPr>
            <p14:xfrm>
              <a:off x="5518440" y="4210200"/>
              <a:ext cx="501840" cy="44640"/>
            </p14:xfrm>
          </p:contentPart>
        </mc:Choice>
        <mc:Fallback>
          <p:pic>
            <p:nvPicPr>
              <p:cNvPr id="10" name="Ink 9">
                <a:extLst>
                  <a:ext uri="{FF2B5EF4-FFF2-40B4-BE49-F238E27FC236}">
                    <a16:creationId xmlns:a16="http://schemas.microsoft.com/office/drawing/2014/main" id="{6F97F3EA-F349-4BAB-9660-EED801903D4A}"/>
                  </a:ext>
                </a:extLst>
              </p:cNvPr>
              <p:cNvPicPr/>
              <p:nvPr/>
            </p:nvPicPr>
            <p:blipFill>
              <a:blip r:embed="rId15"/>
              <a:stretch>
                <a:fillRect/>
              </a:stretch>
            </p:blipFill>
            <p:spPr>
              <a:xfrm>
                <a:off x="5502600" y="4146840"/>
                <a:ext cx="5331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9C55A224-C873-4160-98DA-1854784D4C0D}"/>
                  </a:ext>
                </a:extLst>
              </p14:cNvPr>
              <p14:cNvContentPartPr/>
              <p14:nvPr/>
            </p14:nvContentPartPr>
            <p14:xfrm>
              <a:off x="6115320" y="4191120"/>
              <a:ext cx="495360" cy="25560"/>
            </p14:xfrm>
          </p:contentPart>
        </mc:Choice>
        <mc:Fallback>
          <p:pic>
            <p:nvPicPr>
              <p:cNvPr id="11" name="Ink 10">
                <a:extLst>
                  <a:ext uri="{FF2B5EF4-FFF2-40B4-BE49-F238E27FC236}">
                    <a16:creationId xmlns:a16="http://schemas.microsoft.com/office/drawing/2014/main" id="{9C55A224-C873-4160-98DA-1854784D4C0D}"/>
                  </a:ext>
                </a:extLst>
              </p:cNvPr>
              <p:cNvPicPr/>
              <p:nvPr/>
            </p:nvPicPr>
            <p:blipFill>
              <a:blip r:embed="rId17"/>
              <a:stretch>
                <a:fillRect/>
              </a:stretch>
            </p:blipFill>
            <p:spPr>
              <a:xfrm>
                <a:off x="6099480" y="4127760"/>
                <a:ext cx="526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DCBDF97C-E993-40EB-879E-E639065CA0AF}"/>
                  </a:ext>
                </a:extLst>
              </p14:cNvPr>
              <p14:cNvContentPartPr/>
              <p14:nvPr/>
            </p14:nvContentPartPr>
            <p14:xfrm>
              <a:off x="7264440" y="4210200"/>
              <a:ext cx="406800" cy="38160"/>
            </p14:xfrm>
          </p:contentPart>
        </mc:Choice>
        <mc:Fallback>
          <p:pic>
            <p:nvPicPr>
              <p:cNvPr id="12" name="Ink 11">
                <a:extLst>
                  <a:ext uri="{FF2B5EF4-FFF2-40B4-BE49-F238E27FC236}">
                    <a16:creationId xmlns:a16="http://schemas.microsoft.com/office/drawing/2014/main" id="{DCBDF97C-E993-40EB-879E-E639065CA0AF}"/>
                  </a:ext>
                </a:extLst>
              </p:cNvPr>
              <p:cNvPicPr/>
              <p:nvPr/>
            </p:nvPicPr>
            <p:blipFill>
              <a:blip r:embed="rId19"/>
              <a:stretch>
                <a:fillRect/>
              </a:stretch>
            </p:blipFill>
            <p:spPr>
              <a:xfrm>
                <a:off x="7248600" y="4146840"/>
                <a:ext cx="4381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9BCEDE9-BD1D-4420-8D84-CB0E12F9DA14}"/>
                  </a:ext>
                </a:extLst>
              </p14:cNvPr>
              <p14:cNvContentPartPr/>
              <p14:nvPr/>
            </p14:nvContentPartPr>
            <p14:xfrm>
              <a:off x="7829640" y="4222800"/>
              <a:ext cx="400320" cy="38520"/>
            </p14:xfrm>
          </p:contentPart>
        </mc:Choice>
        <mc:Fallback>
          <p:pic>
            <p:nvPicPr>
              <p:cNvPr id="13" name="Ink 12">
                <a:extLst>
                  <a:ext uri="{FF2B5EF4-FFF2-40B4-BE49-F238E27FC236}">
                    <a16:creationId xmlns:a16="http://schemas.microsoft.com/office/drawing/2014/main" id="{19BCEDE9-BD1D-4420-8D84-CB0E12F9DA14}"/>
                  </a:ext>
                </a:extLst>
              </p:cNvPr>
              <p:cNvPicPr/>
              <p:nvPr/>
            </p:nvPicPr>
            <p:blipFill>
              <a:blip r:embed="rId21"/>
              <a:stretch>
                <a:fillRect/>
              </a:stretch>
            </p:blipFill>
            <p:spPr>
              <a:xfrm>
                <a:off x="7813800" y="4159440"/>
                <a:ext cx="4316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0973F9B1-EBE5-4435-9AE2-E7EED0D74158}"/>
                  </a:ext>
                </a:extLst>
              </p14:cNvPr>
              <p14:cNvContentPartPr/>
              <p14:nvPr/>
            </p14:nvContentPartPr>
            <p14:xfrm>
              <a:off x="3200400" y="4984920"/>
              <a:ext cx="736920" cy="25560"/>
            </p14:xfrm>
          </p:contentPart>
        </mc:Choice>
        <mc:Fallback>
          <p:pic>
            <p:nvPicPr>
              <p:cNvPr id="14" name="Ink 13">
                <a:extLst>
                  <a:ext uri="{FF2B5EF4-FFF2-40B4-BE49-F238E27FC236}">
                    <a16:creationId xmlns:a16="http://schemas.microsoft.com/office/drawing/2014/main" id="{0973F9B1-EBE5-4435-9AE2-E7EED0D74158}"/>
                  </a:ext>
                </a:extLst>
              </p:cNvPr>
              <p:cNvPicPr/>
              <p:nvPr/>
            </p:nvPicPr>
            <p:blipFill>
              <a:blip r:embed="rId23"/>
              <a:stretch>
                <a:fillRect/>
              </a:stretch>
            </p:blipFill>
            <p:spPr>
              <a:xfrm>
                <a:off x="3184560" y="4921560"/>
                <a:ext cx="7682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878C576C-DF9C-4839-8911-B586ACD9B205}"/>
                  </a:ext>
                </a:extLst>
              </p14:cNvPr>
              <p14:cNvContentPartPr/>
              <p14:nvPr/>
            </p14:nvContentPartPr>
            <p14:xfrm>
              <a:off x="5448240" y="4971960"/>
              <a:ext cx="635400" cy="13320"/>
            </p14:xfrm>
          </p:contentPart>
        </mc:Choice>
        <mc:Fallback>
          <p:pic>
            <p:nvPicPr>
              <p:cNvPr id="15" name="Ink 14">
                <a:extLst>
                  <a:ext uri="{FF2B5EF4-FFF2-40B4-BE49-F238E27FC236}">
                    <a16:creationId xmlns:a16="http://schemas.microsoft.com/office/drawing/2014/main" id="{878C576C-DF9C-4839-8911-B586ACD9B205}"/>
                  </a:ext>
                </a:extLst>
              </p:cNvPr>
              <p:cNvPicPr/>
              <p:nvPr/>
            </p:nvPicPr>
            <p:blipFill>
              <a:blip r:embed="rId25"/>
              <a:stretch>
                <a:fillRect/>
              </a:stretch>
            </p:blipFill>
            <p:spPr>
              <a:xfrm>
                <a:off x="5432400" y="4908600"/>
                <a:ext cx="6667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8D6E3591-9F16-4CA9-A8F2-B42C66B8B849}"/>
                  </a:ext>
                </a:extLst>
              </p14:cNvPr>
              <p14:cNvContentPartPr/>
              <p14:nvPr/>
            </p14:nvContentPartPr>
            <p14:xfrm>
              <a:off x="6159600" y="4978440"/>
              <a:ext cx="552960" cy="12960"/>
            </p14:xfrm>
          </p:contentPart>
        </mc:Choice>
        <mc:Fallback>
          <p:pic>
            <p:nvPicPr>
              <p:cNvPr id="16" name="Ink 15">
                <a:extLst>
                  <a:ext uri="{FF2B5EF4-FFF2-40B4-BE49-F238E27FC236}">
                    <a16:creationId xmlns:a16="http://schemas.microsoft.com/office/drawing/2014/main" id="{8D6E3591-9F16-4CA9-A8F2-B42C66B8B849}"/>
                  </a:ext>
                </a:extLst>
              </p:cNvPr>
              <p:cNvPicPr/>
              <p:nvPr/>
            </p:nvPicPr>
            <p:blipFill>
              <a:blip r:embed="rId27"/>
              <a:stretch>
                <a:fillRect/>
              </a:stretch>
            </p:blipFill>
            <p:spPr>
              <a:xfrm>
                <a:off x="6143760" y="4915080"/>
                <a:ext cx="5842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7E2E2008-27E3-4637-B66B-208A70A5267F}"/>
                  </a:ext>
                </a:extLst>
              </p14:cNvPr>
              <p14:cNvContentPartPr/>
              <p14:nvPr/>
            </p14:nvContentPartPr>
            <p14:xfrm>
              <a:off x="5264280" y="4997520"/>
              <a:ext cx="360" cy="360"/>
            </p14:xfrm>
          </p:contentPart>
        </mc:Choice>
        <mc:Fallback>
          <p:pic>
            <p:nvPicPr>
              <p:cNvPr id="17" name="Ink 16">
                <a:extLst>
                  <a:ext uri="{FF2B5EF4-FFF2-40B4-BE49-F238E27FC236}">
                    <a16:creationId xmlns:a16="http://schemas.microsoft.com/office/drawing/2014/main" id="{7E2E2008-27E3-4637-B66B-208A70A5267F}"/>
                  </a:ext>
                </a:extLst>
              </p:cNvPr>
              <p:cNvPicPr/>
              <p:nvPr/>
            </p:nvPicPr>
            <p:blipFill>
              <a:blip r:embed="rId29"/>
              <a:stretch>
                <a:fillRect/>
              </a:stretch>
            </p:blipFill>
            <p:spPr>
              <a:xfrm>
                <a:off x="5248440" y="493416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CD1FF750-0637-4431-B1E9-F90CB1175E7D}"/>
                  </a:ext>
                </a:extLst>
              </p14:cNvPr>
              <p14:cNvContentPartPr/>
              <p14:nvPr/>
            </p14:nvContentPartPr>
            <p14:xfrm>
              <a:off x="5702400" y="5683320"/>
              <a:ext cx="444960" cy="360"/>
            </p14:xfrm>
          </p:contentPart>
        </mc:Choice>
        <mc:Fallback>
          <p:pic>
            <p:nvPicPr>
              <p:cNvPr id="18" name="Ink 17">
                <a:extLst>
                  <a:ext uri="{FF2B5EF4-FFF2-40B4-BE49-F238E27FC236}">
                    <a16:creationId xmlns:a16="http://schemas.microsoft.com/office/drawing/2014/main" id="{CD1FF750-0637-4431-B1E9-F90CB1175E7D}"/>
                  </a:ext>
                </a:extLst>
              </p:cNvPr>
              <p:cNvPicPr/>
              <p:nvPr/>
            </p:nvPicPr>
            <p:blipFill>
              <a:blip r:embed="rId31"/>
              <a:stretch>
                <a:fillRect/>
              </a:stretch>
            </p:blipFill>
            <p:spPr>
              <a:xfrm>
                <a:off x="5686560" y="5619960"/>
                <a:ext cx="476280" cy="1270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Parsing Expressions</a:t>
            </a:r>
            <a:br>
              <a:rPr lang="en-US" dirty="0"/>
            </a:br>
            <a:endParaRPr lang="en-US" dirty="0"/>
          </a:p>
        </p:txBody>
      </p:sp>
      <p:sp>
        <p:nvSpPr>
          <p:cNvPr id="3" name="Content Placeholder 2"/>
          <p:cNvSpPr>
            <a:spLocks noGrp="1"/>
          </p:cNvSpPr>
          <p:nvPr>
            <p:ph idx="1"/>
          </p:nvPr>
        </p:nvSpPr>
        <p:spPr/>
        <p:txBody>
          <a:bodyPr/>
          <a:lstStyle/>
          <a:p>
            <a:r>
              <a:rPr lang="en-US" dirty="0"/>
              <a:t>It is not a very efficient way to design an algorithm or program to parse infix notations. </a:t>
            </a:r>
          </a:p>
          <a:p>
            <a:r>
              <a:rPr lang="en-US" dirty="0"/>
              <a:t>Instead, these infix notations are first converted into either postfix or prefix notations and then computed.</a:t>
            </a:r>
          </a:p>
          <a:p>
            <a:r>
              <a:rPr lang="en-US" dirty="0"/>
              <a:t>To parse any arithmetic expression, we need to take care of operator precedence and </a:t>
            </a:r>
            <a:r>
              <a:rPr lang="en-US" dirty="0" err="1"/>
              <a:t>associativity</a:t>
            </a:r>
            <a:r>
              <a:rPr lang="en-US" dirty="0"/>
              <a:t> also.</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CB19A63-4998-44F3-9F49-4FBF76F23D34}"/>
                  </a:ext>
                </a:extLst>
              </p14:cNvPr>
              <p14:cNvContentPartPr/>
              <p14:nvPr/>
            </p14:nvContentPartPr>
            <p14:xfrm>
              <a:off x="7042320" y="2260440"/>
              <a:ext cx="800280" cy="25920"/>
            </p14:xfrm>
          </p:contentPart>
        </mc:Choice>
        <mc:Fallback>
          <p:pic>
            <p:nvPicPr>
              <p:cNvPr id="4" name="Ink 3">
                <a:extLst>
                  <a:ext uri="{FF2B5EF4-FFF2-40B4-BE49-F238E27FC236}">
                    <a16:creationId xmlns:a16="http://schemas.microsoft.com/office/drawing/2014/main" id="{3CB19A63-4998-44F3-9F49-4FBF76F23D34}"/>
                  </a:ext>
                </a:extLst>
              </p:cNvPr>
              <p:cNvPicPr/>
              <p:nvPr/>
            </p:nvPicPr>
            <p:blipFill>
              <a:blip r:embed="rId3"/>
              <a:stretch>
                <a:fillRect/>
              </a:stretch>
            </p:blipFill>
            <p:spPr>
              <a:xfrm>
                <a:off x="7026480" y="2197080"/>
                <a:ext cx="8316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C92B0F8-724F-41A8-8E18-22EB578D6AF3}"/>
                  </a:ext>
                </a:extLst>
              </p14:cNvPr>
              <p14:cNvContentPartPr/>
              <p14:nvPr/>
            </p14:nvContentPartPr>
            <p14:xfrm>
              <a:off x="4445280" y="3772080"/>
              <a:ext cx="3791160" cy="127080"/>
            </p14:xfrm>
          </p:contentPart>
        </mc:Choice>
        <mc:Fallback>
          <p:pic>
            <p:nvPicPr>
              <p:cNvPr id="5" name="Ink 4">
                <a:extLst>
                  <a:ext uri="{FF2B5EF4-FFF2-40B4-BE49-F238E27FC236}">
                    <a16:creationId xmlns:a16="http://schemas.microsoft.com/office/drawing/2014/main" id="{CC92B0F8-724F-41A8-8E18-22EB578D6AF3}"/>
                  </a:ext>
                </a:extLst>
              </p:cNvPr>
              <p:cNvPicPr/>
              <p:nvPr/>
            </p:nvPicPr>
            <p:blipFill>
              <a:blip r:embed="rId5"/>
              <a:stretch>
                <a:fillRect/>
              </a:stretch>
            </p:blipFill>
            <p:spPr>
              <a:xfrm>
                <a:off x="4429440" y="3708720"/>
                <a:ext cx="38224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C38C172-8793-4F43-AE95-C524CB9787D1}"/>
                  </a:ext>
                </a:extLst>
              </p14:cNvPr>
              <p14:cNvContentPartPr/>
              <p14:nvPr/>
            </p14:nvContentPartPr>
            <p14:xfrm>
              <a:off x="2432160" y="4876920"/>
              <a:ext cx="5188320" cy="241560"/>
            </p14:xfrm>
          </p:contentPart>
        </mc:Choice>
        <mc:Fallback>
          <p:pic>
            <p:nvPicPr>
              <p:cNvPr id="6" name="Ink 5">
                <a:extLst>
                  <a:ext uri="{FF2B5EF4-FFF2-40B4-BE49-F238E27FC236}">
                    <a16:creationId xmlns:a16="http://schemas.microsoft.com/office/drawing/2014/main" id="{BC38C172-8793-4F43-AE95-C524CB9787D1}"/>
                  </a:ext>
                </a:extLst>
              </p:cNvPr>
              <p:cNvPicPr/>
              <p:nvPr/>
            </p:nvPicPr>
            <p:blipFill>
              <a:blip r:embed="rId7"/>
              <a:stretch>
                <a:fillRect/>
              </a:stretch>
            </p:blipFill>
            <p:spPr>
              <a:xfrm>
                <a:off x="2416320" y="4813560"/>
                <a:ext cx="52196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9DFB13B-723C-466E-BCF8-66F6DCA815F2}"/>
                  </a:ext>
                </a:extLst>
              </p14:cNvPr>
              <p14:cNvContentPartPr/>
              <p14:nvPr/>
            </p14:nvContentPartPr>
            <p14:xfrm>
              <a:off x="5384880" y="5315040"/>
              <a:ext cx="3321360" cy="57240"/>
            </p14:xfrm>
          </p:contentPart>
        </mc:Choice>
        <mc:Fallback>
          <p:pic>
            <p:nvPicPr>
              <p:cNvPr id="7" name="Ink 6">
                <a:extLst>
                  <a:ext uri="{FF2B5EF4-FFF2-40B4-BE49-F238E27FC236}">
                    <a16:creationId xmlns:a16="http://schemas.microsoft.com/office/drawing/2014/main" id="{69DFB13B-723C-466E-BCF8-66F6DCA815F2}"/>
                  </a:ext>
                </a:extLst>
              </p:cNvPr>
              <p:cNvPicPr/>
              <p:nvPr/>
            </p:nvPicPr>
            <p:blipFill>
              <a:blip r:embed="rId9"/>
              <a:stretch>
                <a:fillRect/>
              </a:stretch>
            </p:blipFill>
            <p:spPr>
              <a:xfrm>
                <a:off x="5369040" y="5251680"/>
                <a:ext cx="33526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C392E1A-1571-42C5-AE66-BE9BC24F1B41}"/>
                  </a:ext>
                </a:extLst>
              </p14:cNvPr>
              <p14:cNvContentPartPr/>
              <p14:nvPr/>
            </p14:nvContentPartPr>
            <p14:xfrm>
              <a:off x="2673360" y="5753160"/>
              <a:ext cx="2769120" cy="120960"/>
            </p14:xfrm>
          </p:contentPart>
        </mc:Choice>
        <mc:Fallback>
          <p:pic>
            <p:nvPicPr>
              <p:cNvPr id="8" name="Ink 7">
                <a:extLst>
                  <a:ext uri="{FF2B5EF4-FFF2-40B4-BE49-F238E27FC236}">
                    <a16:creationId xmlns:a16="http://schemas.microsoft.com/office/drawing/2014/main" id="{AC392E1A-1571-42C5-AE66-BE9BC24F1B41}"/>
                  </a:ext>
                </a:extLst>
              </p:cNvPr>
              <p:cNvPicPr/>
              <p:nvPr/>
            </p:nvPicPr>
            <p:blipFill>
              <a:blip r:embed="rId11"/>
              <a:stretch>
                <a:fillRect/>
              </a:stretch>
            </p:blipFill>
            <p:spPr>
              <a:xfrm>
                <a:off x="2657520" y="5689800"/>
                <a:ext cx="28004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36FABEA-D123-49DB-8435-0AEC66DA6206}"/>
                  </a:ext>
                </a:extLst>
              </p14:cNvPr>
              <p14:cNvContentPartPr/>
              <p14:nvPr/>
            </p14:nvContentPartPr>
            <p14:xfrm>
              <a:off x="3904920" y="521640"/>
              <a:ext cx="5060160" cy="1027080"/>
            </p14:xfrm>
          </p:contentPart>
        </mc:Choice>
        <mc:Fallback>
          <p:pic>
            <p:nvPicPr>
              <p:cNvPr id="9" name="Ink 8">
                <a:extLst>
                  <a:ext uri="{FF2B5EF4-FFF2-40B4-BE49-F238E27FC236}">
                    <a16:creationId xmlns:a16="http://schemas.microsoft.com/office/drawing/2014/main" id="{036FABEA-D123-49DB-8435-0AEC66DA6206}"/>
                  </a:ext>
                </a:extLst>
              </p:cNvPr>
              <p:cNvPicPr/>
              <p:nvPr/>
            </p:nvPicPr>
            <p:blipFill>
              <a:blip r:embed="rId13"/>
              <a:stretch>
                <a:fillRect/>
              </a:stretch>
            </p:blipFill>
            <p:spPr>
              <a:xfrm>
                <a:off x="3895560" y="512280"/>
                <a:ext cx="5078880" cy="10458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When an operand is in between two different operators, which operator will take the operand first, is decided by the precedence of an operator over others. For example −</a:t>
            </a:r>
          </a:p>
          <a:p>
            <a:endParaRPr lang="en-US" dirty="0"/>
          </a:p>
          <a:p>
            <a:r>
              <a:rPr lang="en-US" dirty="0"/>
              <a:t>As multiplication operation has precedence over addition, b * c will be evaluated first. A table of operator precedence is provided later.</a:t>
            </a:r>
          </a:p>
          <a:p>
            <a:endParaRPr lang="en-US" dirty="0"/>
          </a:p>
        </p:txBody>
      </p:sp>
      <p:pic>
        <p:nvPicPr>
          <p:cNvPr id="4" name="Picture 3" descr="Operator Precendence"/>
          <p:cNvPicPr/>
          <p:nvPr/>
        </p:nvPicPr>
        <p:blipFill>
          <a:blip r:embed="rId2"/>
          <a:srcRect/>
          <a:stretch>
            <a:fillRect/>
          </a:stretch>
        </p:blipFill>
        <p:spPr bwMode="auto">
          <a:xfrm>
            <a:off x="2143108" y="3786190"/>
            <a:ext cx="5786478" cy="41306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Associativity</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Associativity describes the rule where operators with the same precedence appear in an expression. </a:t>
            </a:r>
          </a:p>
          <a:p>
            <a:pPr>
              <a:buNone/>
            </a:pPr>
            <a:endParaRPr lang="en-US" dirty="0"/>
          </a:p>
          <a:p>
            <a:r>
              <a:rPr lang="en-US" dirty="0"/>
              <a:t>For example, in expression a + b − c, </a:t>
            </a:r>
          </a:p>
          <a:p>
            <a:pPr>
              <a:buNone/>
            </a:pPr>
            <a:r>
              <a:rPr lang="en-US" dirty="0"/>
              <a:t>	both + and – have the same precedence, </a:t>
            </a:r>
          </a:p>
          <a:p>
            <a:pPr>
              <a:buNone/>
            </a:pPr>
            <a:r>
              <a:rPr lang="en-US" i="1" dirty="0"/>
              <a:t>	</a:t>
            </a:r>
          </a:p>
          <a:p>
            <a:pPr>
              <a:buNone/>
            </a:pPr>
            <a:r>
              <a:rPr lang="en-US" i="1" dirty="0"/>
              <a:t>	then which part of the expression will be evaluated first</a:t>
            </a:r>
            <a:r>
              <a:rPr lang="en-US" dirty="0"/>
              <a:t>, </a:t>
            </a:r>
          </a:p>
          <a:p>
            <a:pPr>
              <a:buNone/>
            </a:pPr>
            <a:r>
              <a:rPr lang="en-US" dirty="0"/>
              <a:t>	</a:t>
            </a:r>
            <a:r>
              <a:rPr lang="en-US" i="1" dirty="0"/>
              <a:t>is determined by </a:t>
            </a:r>
            <a:r>
              <a:rPr lang="en-US" i="1" dirty="0" err="1"/>
              <a:t>associativity</a:t>
            </a:r>
            <a:r>
              <a:rPr lang="en-US" i="1" dirty="0"/>
              <a:t> of those operators. </a:t>
            </a:r>
          </a:p>
          <a:p>
            <a:pPr>
              <a:buNone/>
            </a:pPr>
            <a:r>
              <a:rPr lang="en-US" i="1" dirty="0"/>
              <a:t>	</a:t>
            </a:r>
          </a:p>
          <a:p>
            <a:pPr>
              <a:buNone/>
            </a:pPr>
            <a:r>
              <a:rPr lang="en-US" i="1" dirty="0"/>
              <a:t>	</a:t>
            </a:r>
            <a:r>
              <a:rPr lang="en-US" dirty="0"/>
              <a:t>Here, both + and − are left associative, </a:t>
            </a:r>
          </a:p>
          <a:p>
            <a:pPr>
              <a:buNone/>
            </a:pPr>
            <a:r>
              <a:rPr lang="en-US" dirty="0"/>
              <a:t>	</a:t>
            </a:r>
          </a:p>
          <a:p>
            <a:pPr>
              <a:buNone/>
            </a:pPr>
            <a:r>
              <a:rPr lang="en-US" dirty="0"/>
              <a:t>	so the expression will be evaluated as </a:t>
            </a:r>
          </a:p>
          <a:p>
            <a:pPr>
              <a:buNone/>
            </a:pPr>
            <a:r>
              <a:rPr lang="en-US" b="1" dirty="0"/>
              <a:t>	(a + b) − c</a:t>
            </a:r>
            <a:r>
              <a:rPr lang="en-US" dirty="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a890d954370fc4cbc1df1f257126e4b2">
  <xsd:schema xmlns:xsd="http://www.w3.org/2001/XMLSchema" xmlns:xs="http://www.w3.org/2001/XMLSchema" xmlns:p="http://schemas.microsoft.com/office/2006/metadata/properties" xmlns:ns2="cf86998d-6c59-4edf-8766-84e7bf90ae28" targetNamespace="http://schemas.microsoft.com/office/2006/metadata/properties" ma:root="true" ma:fieldsID="33b74e24344402299f2bdee8ba92e911"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351521-0355-4F0B-8C61-8B7295867C96}"/>
</file>

<file path=customXml/itemProps2.xml><?xml version="1.0" encoding="utf-8"?>
<ds:datastoreItem xmlns:ds="http://schemas.openxmlformats.org/officeDocument/2006/customXml" ds:itemID="{9A4BBBC1-AD61-4BF7-9E32-4249E827CA0E}"/>
</file>

<file path=customXml/itemProps3.xml><?xml version="1.0" encoding="utf-8"?>
<ds:datastoreItem xmlns:ds="http://schemas.openxmlformats.org/officeDocument/2006/customXml" ds:itemID="{1951A43D-4E0A-45FF-B228-1F90020C15F0}"/>
</file>

<file path=docProps/app.xml><?xml version="1.0" encoding="utf-8"?>
<Properties xmlns="http://schemas.openxmlformats.org/officeDocument/2006/extended-properties" xmlns:vt="http://schemas.openxmlformats.org/officeDocument/2006/docPropsVTypes">
  <Template>Solstice</Template>
  <TotalTime>137</TotalTime>
  <Words>1478</Words>
  <Application>Microsoft Office PowerPoint</Application>
  <PresentationFormat>On-screen Show (4:3)</PresentationFormat>
  <Paragraphs>136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Gill Sans MT</vt:lpstr>
      <vt:lpstr>Verdana</vt:lpstr>
      <vt:lpstr>Wingdings 2</vt:lpstr>
      <vt:lpstr>Solstice</vt:lpstr>
      <vt:lpstr>Stack &amp; Airthmetic Expression</vt:lpstr>
      <vt:lpstr>Arithmetic Expression Conversion (An application of stack)</vt:lpstr>
      <vt:lpstr>Infix Expression </vt:lpstr>
      <vt:lpstr>Prefix Notation </vt:lpstr>
      <vt:lpstr>Postfix Expression </vt:lpstr>
      <vt:lpstr>Examples </vt:lpstr>
      <vt:lpstr>Parsing Expressions </vt:lpstr>
      <vt:lpstr>Precedence </vt:lpstr>
      <vt:lpstr>Associativity </vt:lpstr>
      <vt:lpstr>Associativity </vt:lpstr>
      <vt:lpstr>PowerPoint Presentation</vt:lpstr>
      <vt:lpstr>PowerPoint Presentation</vt:lpstr>
      <vt:lpstr>PowerPoint Presentation</vt:lpstr>
      <vt:lpstr>PowerPoint Presentation</vt:lpstr>
      <vt:lpstr>PowerPoint Presentation</vt:lpstr>
      <vt:lpstr>Evaluation of a Postfix Expression</vt:lpstr>
      <vt:lpstr>PowerPoint Presentation</vt:lpstr>
      <vt:lpstr> Infix Expression: A+ (B*C-(D/E^F)*G)*H, where ^ is an exponential operator.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Pooja Gupta</cp:lastModifiedBy>
  <cp:revision>17</cp:revision>
  <dcterms:created xsi:type="dcterms:W3CDTF">2020-08-29T16:54:38Z</dcterms:created>
  <dcterms:modified xsi:type="dcterms:W3CDTF">2021-09-24T05:16:51Z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