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321" r:id="rId13"/>
    <p:sldId id="297" r:id="rId14"/>
    <p:sldId id="298" r:id="rId15"/>
    <p:sldId id="299" r:id="rId16"/>
    <p:sldId id="322" r:id="rId17"/>
    <p:sldId id="300" r:id="rId18"/>
    <p:sldId id="326" r:id="rId19"/>
    <p:sldId id="325" r:id="rId20"/>
    <p:sldId id="327" r:id="rId21"/>
    <p:sldId id="328" r:id="rId22"/>
    <p:sldId id="323" r:id="rId23"/>
    <p:sldId id="32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esh Sharma" userId="a869a117-2b7d-4e57-9143-142793102d77" providerId="ADAL" clId="{95109517-ADFD-4EB4-9A04-5579850B0DEB}"/>
    <pc:docChg chg="undo custSel addSld modSld sldOrd">
      <pc:chgData name="Yogesh Sharma" userId="a869a117-2b7d-4e57-9143-142793102d77" providerId="ADAL" clId="{95109517-ADFD-4EB4-9A04-5579850B0DEB}" dt="2020-09-02T03:08:56.037" v="769" actId="20577"/>
      <pc:docMkLst>
        <pc:docMk/>
      </pc:docMkLst>
      <pc:sldChg chg="modSp mod">
        <pc:chgData name="Yogesh Sharma" userId="a869a117-2b7d-4e57-9143-142793102d77" providerId="ADAL" clId="{95109517-ADFD-4EB4-9A04-5579850B0DEB}" dt="2020-09-01T06:32:59.734" v="4" actId="113"/>
        <pc:sldMkLst>
          <pc:docMk/>
          <pc:sldMk cId="0" sldId="289"/>
        </pc:sldMkLst>
        <pc:spChg chg="mod">
          <ac:chgData name="Yogesh Sharma" userId="a869a117-2b7d-4e57-9143-142793102d77" providerId="ADAL" clId="{95109517-ADFD-4EB4-9A04-5579850B0DEB}" dt="2020-09-01T06:32:26.353" v="2" actId="255"/>
          <ac:spMkLst>
            <pc:docMk/>
            <pc:sldMk cId="0" sldId="289"/>
            <ac:spMk id="7" creationId="{C97A5A53-A20D-4625-A91E-7C4634ADF258}"/>
          </ac:spMkLst>
        </pc:spChg>
        <pc:spChg chg="mod">
          <ac:chgData name="Yogesh Sharma" userId="a869a117-2b7d-4e57-9143-142793102d77" providerId="ADAL" clId="{95109517-ADFD-4EB4-9A04-5579850B0DEB}" dt="2020-09-01T06:32:59.734" v="4" actId="113"/>
          <ac:spMkLst>
            <pc:docMk/>
            <pc:sldMk cId="0" sldId="289"/>
            <ac:spMk id="49155" creationId="{6EF312BC-323D-468D-9C7A-DA738F294367}"/>
          </ac:spMkLst>
        </pc:spChg>
      </pc:sldChg>
      <pc:sldChg chg="modSp mod">
        <pc:chgData name="Yogesh Sharma" userId="a869a117-2b7d-4e57-9143-142793102d77" providerId="ADAL" clId="{95109517-ADFD-4EB4-9A04-5579850B0DEB}" dt="2020-09-01T06:52:31.925" v="12" actId="1076"/>
        <pc:sldMkLst>
          <pc:docMk/>
          <pc:sldMk cId="0" sldId="297"/>
        </pc:sldMkLst>
        <pc:spChg chg="mod">
          <ac:chgData name="Yogesh Sharma" userId="a869a117-2b7d-4e57-9143-142793102d77" providerId="ADAL" clId="{95109517-ADFD-4EB4-9A04-5579850B0DEB}" dt="2020-09-01T06:52:31.925" v="12" actId="1076"/>
          <ac:spMkLst>
            <pc:docMk/>
            <pc:sldMk cId="0" sldId="297"/>
            <ac:spMk id="3" creationId="{CFFE3E4F-DF9B-4121-BC11-9F01B9FA0605}"/>
          </ac:spMkLst>
        </pc:spChg>
      </pc:sldChg>
      <pc:sldChg chg="modSp mod">
        <pc:chgData name="Yogesh Sharma" userId="a869a117-2b7d-4e57-9143-142793102d77" providerId="ADAL" clId="{95109517-ADFD-4EB4-9A04-5579850B0DEB}" dt="2020-09-01T06:54:58.656" v="18" actId="14100"/>
        <pc:sldMkLst>
          <pc:docMk/>
          <pc:sldMk cId="0" sldId="299"/>
        </pc:sldMkLst>
        <pc:spChg chg="mod">
          <ac:chgData name="Yogesh Sharma" userId="a869a117-2b7d-4e57-9143-142793102d77" providerId="ADAL" clId="{95109517-ADFD-4EB4-9A04-5579850B0DEB}" dt="2020-09-01T06:54:58.656" v="18" actId="14100"/>
          <ac:spMkLst>
            <pc:docMk/>
            <pc:sldMk cId="0" sldId="299"/>
            <ac:spMk id="3" creationId="{9323164C-C1D5-47E4-B744-429B1670F5F4}"/>
          </ac:spMkLst>
        </pc:spChg>
        <pc:spChg chg="mod">
          <ac:chgData name="Yogesh Sharma" userId="a869a117-2b7d-4e57-9143-142793102d77" providerId="ADAL" clId="{95109517-ADFD-4EB4-9A04-5579850B0DEB}" dt="2020-09-01T06:54:36.186" v="13" actId="1076"/>
          <ac:spMkLst>
            <pc:docMk/>
            <pc:sldMk cId="0" sldId="299"/>
            <ac:spMk id="59394" creationId="{94B4A978-590E-4FF9-9821-4C529D46D007}"/>
          </ac:spMkLst>
        </pc:spChg>
      </pc:sldChg>
      <pc:sldChg chg="modSp mod">
        <pc:chgData name="Yogesh Sharma" userId="a869a117-2b7d-4e57-9143-142793102d77" providerId="ADAL" clId="{95109517-ADFD-4EB4-9A04-5579850B0DEB}" dt="2020-09-01T07:28:08.660" v="64" actId="1076"/>
        <pc:sldMkLst>
          <pc:docMk/>
          <pc:sldMk cId="0" sldId="300"/>
        </pc:sldMkLst>
        <pc:spChg chg="mod">
          <ac:chgData name="Yogesh Sharma" userId="a869a117-2b7d-4e57-9143-142793102d77" providerId="ADAL" clId="{95109517-ADFD-4EB4-9A04-5579850B0DEB}" dt="2020-09-01T06:58:03.392" v="47" actId="20577"/>
          <ac:spMkLst>
            <pc:docMk/>
            <pc:sldMk cId="0" sldId="300"/>
            <ac:spMk id="4" creationId="{8BC65FC3-9502-4223-B4BF-0D91B9D0F8CD}"/>
          </ac:spMkLst>
        </pc:spChg>
        <pc:picChg chg="mod">
          <ac:chgData name="Yogesh Sharma" userId="a869a117-2b7d-4e57-9143-142793102d77" providerId="ADAL" clId="{95109517-ADFD-4EB4-9A04-5579850B0DEB}" dt="2020-09-01T07:28:08.660" v="64" actId="1076"/>
          <ac:picMkLst>
            <pc:docMk/>
            <pc:sldMk cId="0" sldId="300"/>
            <ac:picMk id="60419" creationId="{3FF58EAC-BEE3-4FE2-BDF6-6EF5870736BC}"/>
          </ac:picMkLst>
        </pc:picChg>
      </pc:sldChg>
      <pc:sldChg chg="modSp mod">
        <pc:chgData name="Yogesh Sharma" userId="a869a117-2b7d-4e57-9143-142793102d77" providerId="ADAL" clId="{95109517-ADFD-4EB4-9A04-5579850B0DEB}" dt="2020-09-01T06:51:08.329" v="7" actId="27636"/>
        <pc:sldMkLst>
          <pc:docMk/>
          <pc:sldMk cId="1853510070" sldId="321"/>
        </pc:sldMkLst>
        <pc:spChg chg="mod">
          <ac:chgData name="Yogesh Sharma" userId="a869a117-2b7d-4e57-9143-142793102d77" providerId="ADAL" clId="{95109517-ADFD-4EB4-9A04-5579850B0DEB}" dt="2020-09-01T06:51:08.329" v="7" actId="27636"/>
          <ac:spMkLst>
            <pc:docMk/>
            <pc:sldMk cId="1853510070" sldId="321"/>
            <ac:spMk id="3" creationId="{34B94AD4-2D76-47C3-ABCD-82A81869E40F}"/>
          </ac:spMkLst>
        </pc:spChg>
      </pc:sldChg>
      <pc:sldChg chg="addSp modSp mod chgLayout">
        <pc:chgData name="Yogesh Sharma" userId="a869a117-2b7d-4e57-9143-142793102d77" providerId="ADAL" clId="{95109517-ADFD-4EB4-9A04-5579850B0DEB}" dt="2020-09-01T06:56:30.569" v="23" actId="20577"/>
        <pc:sldMkLst>
          <pc:docMk/>
          <pc:sldMk cId="1075160437" sldId="322"/>
        </pc:sldMkLst>
        <pc:spChg chg="add mod ord">
          <ac:chgData name="Yogesh Sharma" userId="a869a117-2b7d-4e57-9143-142793102d77" providerId="ADAL" clId="{95109517-ADFD-4EB4-9A04-5579850B0DEB}" dt="2020-09-01T06:56:30.569" v="23" actId="20577"/>
          <ac:spMkLst>
            <pc:docMk/>
            <pc:sldMk cId="1075160437" sldId="322"/>
            <ac:spMk id="2" creationId="{F3DE74A5-8CC1-40BE-B218-D6AA1BDDAF52}"/>
          </ac:spMkLst>
        </pc:spChg>
        <pc:spChg chg="mod ord">
          <ac:chgData name="Yogesh Sharma" userId="a869a117-2b7d-4e57-9143-142793102d77" providerId="ADAL" clId="{95109517-ADFD-4EB4-9A04-5579850B0DEB}" dt="2020-09-01T06:56:23.305" v="19" actId="700"/>
          <ac:spMkLst>
            <pc:docMk/>
            <pc:sldMk cId="1075160437" sldId="322"/>
            <ac:spMk id="3" creationId="{83449439-481A-4A24-8D76-87977C57DA1A}"/>
          </ac:spMkLst>
        </pc:spChg>
      </pc:sldChg>
      <pc:sldChg chg="addSp modSp new mod">
        <pc:chgData name="Yogesh Sharma" userId="a869a117-2b7d-4e57-9143-142793102d77" providerId="ADAL" clId="{95109517-ADFD-4EB4-9A04-5579850B0DEB}" dt="2020-09-01T07:28:12.294" v="65" actId="22"/>
        <pc:sldMkLst>
          <pc:docMk/>
          <pc:sldMk cId="1453195682" sldId="323"/>
        </pc:sldMkLst>
        <pc:spChg chg="mod">
          <ac:chgData name="Yogesh Sharma" userId="a869a117-2b7d-4e57-9143-142793102d77" providerId="ADAL" clId="{95109517-ADFD-4EB4-9A04-5579850B0DEB}" dt="2020-09-01T07:26:33.850" v="52" actId="1076"/>
          <ac:spMkLst>
            <pc:docMk/>
            <pc:sldMk cId="1453195682" sldId="323"/>
            <ac:spMk id="2" creationId="{DB57E2B1-F52E-4B2B-886F-190ADC3F9FD7}"/>
          </ac:spMkLst>
        </pc:spChg>
        <pc:spChg chg="mod">
          <ac:chgData name="Yogesh Sharma" userId="a869a117-2b7d-4e57-9143-142793102d77" providerId="ADAL" clId="{95109517-ADFD-4EB4-9A04-5579850B0DEB}" dt="2020-09-01T07:26:42.447" v="55" actId="27636"/>
          <ac:spMkLst>
            <pc:docMk/>
            <pc:sldMk cId="1453195682" sldId="323"/>
            <ac:spMk id="3" creationId="{E219A921-5D69-4B62-A666-2ED2428B8C12}"/>
          </ac:spMkLst>
        </pc:spChg>
        <pc:picChg chg="add">
          <ac:chgData name="Yogesh Sharma" userId="a869a117-2b7d-4e57-9143-142793102d77" providerId="ADAL" clId="{95109517-ADFD-4EB4-9A04-5579850B0DEB}" dt="2020-09-01T07:28:12.294" v="65" actId="22"/>
          <ac:picMkLst>
            <pc:docMk/>
            <pc:sldMk cId="1453195682" sldId="323"/>
            <ac:picMk id="5" creationId="{FC1D571E-6F7C-41F3-9E71-201A2EADFCFA}"/>
          </ac:picMkLst>
        </pc:picChg>
      </pc:sldChg>
      <pc:sldChg chg="addSp delSp modSp new mod setBg">
        <pc:chgData name="Yogesh Sharma" userId="a869a117-2b7d-4e57-9143-142793102d77" providerId="ADAL" clId="{95109517-ADFD-4EB4-9A04-5579850B0DEB}" dt="2020-09-01T07:28:14.711" v="66" actId="22"/>
        <pc:sldMkLst>
          <pc:docMk/>
          <pc:sldMk cId="705518923" sldId="324"/>
        </pc:sldMkLst>
        <pc:spChg chg="mod">
          <ac:chgData name="Yogesh Sharma" userId="a869a117-2b7d-4e57-9143-142793102d77" providerId="ADAL" clId="{95109517-ADFD-4EB4-9A04-5579850B0DEB}" dt="2020-09-01T07:27:04.433" v="57"/>
          <ac:spMkLst>
            <pc:docMk/>
            <pc:sldMk cId="705518923" sldId="324"/>
            <ac:spMk id="2" creationId="{E7E7D262-FAB7-48F1-AA38-CA40383E52F4}"/>
          </ac:spMkLst>
        </pc:spChg>
        <pc:spChg chg="add del">
          <ac:chgData name="Yogesh Sharma" userId="a869a117-2b7d-4e57-9143-142793102d77" providerId="ADAL" clId="{95109517-ADFD-4EB4-9A04-5579850B0DEB}" dt="2020-09-01T07:27:25.981" v="60"/>
          <ac:spMkLst>
            <pc:docMk/>
            <pc:sldMk cId="705518923" sldId="324"/>
            <ac:spMk id="3" creationId="{BD0D56F7-D630-4C76-AB3E-BB82FF9A9E6F}"/>
          </ac:spMkLst>
        </pc:spChg>
        <pc:spChg chg="add del mod">
          <ac:chgData name="Yogesh Sharma" userId="a869a117-2b7d-4e57-9143-142793102d77" providerId="ADAL" clId="{95109517-ADFD-4EB4-9A04-5579850B0DEB}" dt="2020-09-01T07:27:22.747" v="59"/>
          <ac:spMkLst>
            <pc:docMk/>
            <pc:sldMk cId="705518923" sldId="324"/>
            <ac:spMk id="4" creationId="{FDC972B1-44DF-4494-B88E-2452C0C2D133}"/>
          </ac:spMkLst>
        </pc:spChg>
        <pc:spChg chg="add mod">
          <ac:chgData name="Yogesh Sharma" userId="a869a117-2b7d-4e57-9143-142793102d77" providerId="ADAL" clId="{95109517-ADFD-4EB4-9A04-5579850B0DEB}" dt="2020-09-01T07:27:50.052" v="63" actId="255"/>
          <ac:spMkLst>
            <pc:docMk/>
            <pc:sldMk cId="705518923" sldId="324"/>
            <ac:spMk id="5" creationId="{783C41C7-B36E-47F9-B8AD-B3351B67AF37}"/>
          </ac:spMkLst>
        </pc:spChg>
        <pc:picChg chg="add">
          <ac:chgData name="Yogesh Sharma" userId="a869a117-2b7d-4e57-9143-142793102d77" providerId="ADAL" clId="{95109517-ADFD-4EB4-9A04-5579850B0DEB}" dt="2020-09-01T07:28:14.711" v="66" actId="22"/>
          <ac:picMkLst>
            <pc:docMk/>
            <pc:sldMk cId="705518923" sldId="324"/>
            <ac:picMk id="7" creationId="{8CEF939B-A887-4246-BA50-35639D57B844}"/>
          </ac:picMkLst>
        </pc:picChg>
      </pc:sldChg>
      <pc:sldChg chg="addSp delSp modSp new mod">
        <pc:chgData name="Yogesh Sharma" userId="a869a117-2b7d-4e57-9143-142793102d77" providerId="ADAL" clId="{95109517-ADFD-4EB4-9A04-5579850B0DEB}" dt="2020-09-01T13:40:12.454" v="602" actId="22"/>
        <pc:sldMkLst>
          <pc:docMk/>
          <pc:sldMk cId="1490172089" sldId="325"/>
        </pc:sldMkLst>
        <pc:spChg chg="del">
          <ac:chgData name="Yogesh Sharma" userId="a869a117-2b7d-4e57-9143-142793102d77" providerId="ADAL" clId="{95109517-ADFD-4EB4-9A04-5579850B0DEB}" dt="2020-09-01T13:19:38.914" v="68"/>
          <ac:spMkLst>
            <pc:docMk/>
            <pc:sldMk cId="1490172089" sldId="325"/>
            <ac:spMk id="2" creationId="{FDC026EB-51EF-4959-AFA5-A94D0C981CE9}"/>
          </ac:spMkLst>
        </pc:spChg>
        <pc:spChg chg="mod">
          <ac:chgData name="Yogesh Sharma" userId="a869a117-2b7d-4e57-9143-142793102d77" providerId="ADAL" clId="{95109517-ADFD-4EB4-9A04-5579850B0DEB}" dt="2020-09-01T13:30:26.216" v="502" actId="20577"/>
          <ac:spMkLst>
            <pc:docMk/>
            <pc:sldMk cId="1490172089" sldId="325"/>
            <ac:spMk id="3" creationId="{DC2BA7D9-1117-41F3-96DA-6B81916BAAA1}"/>
          </ac:spMkLst>
        </pc:spChg>
        <pc:spChg chg="add mod">
          <ac:chgData name="Yogesh Sharma" userId="a869a117-2b7d-4e57-9143-142793102d77" providerId="ADAL" clId="{95109517-ADFD-4EB4-9A04-5579850B0DEB}" dt="2020-09-01T13:20:24.022" v="92" actId="20577"/>
          <ac:spMkLst>
            <pc:docMk/>
            <pc:sldMk cId="1490172089" sldId="325"/>
            <ac:spMk id="4" creationId="{A8A537C6-8EB9-45DC-B24C-B069CFE1F16D}"/>
          </ac:spMkLst>
        </pc:spChg>
        <pc:picChg chg="add">
          <ac:chgData name="Yogesh Sharma" userId="a869a117-2b7d-4e57-9143-142793102d77" providerId="ADAL" clId="{95109517-ADFD-4EB4-9A04-5579850B0DEB}" dt="2020-09-01T13:40:12.454" v="602" actId="22"/>
          <ac:picMkLst>
            <pc:docMk/>
            <pc:sldMk cId="1490172089" sldId="325"/>
            <ac:picMk id="6" creationId="{781EC00B-A18F-47AA-AC7F-D35ACDB816D9}"/>
          </ac:picMkLst>
        </pc:picChg>
      </pc:sldChg>
      <pc:sldChg chg="addSp delSp modSp new mod ord modAnim chgLayout">
        <pc:chgData name="Yogesh Sharma" userId="a869a117-2b7d-4e57-9143-142793102d77" providerId="ADAL" clId="{95109517-ADFD-4EB4-9A04-5579850B0DEB}" dt="2020-09-02T03:08:56.037" v="769" actId="20577"/>
        <pc:sldMkLst>
          <pc:docMk/>
          <pc:sldMk cId="2605969851" sldId="326"/>
        </pc:sldMkLst>
        <pc:spChg chg="add mod ord">
          <ac:chgData name="Yogesh Sharma" userId="a869a117-2b7d-4e57-9143-142793102d77" providerId="ADAL" clId="{95109517-ADFD-4EB4-9A04-5579850B0DEB}" dt="2020-09-02T03:08:56.037" v="769" actId="20577"/>
          <ac:spMkLst>
            <pc:docMk/>
            <pc:sldMk cId="2605969851" sldId="326"/>
            <ac:spMk id="2" creationId="{8DCB0E34-0951-445A-A7A0-147E72B55D0E}"/>
          </ac:spMkLst>
        </pc:spChg>
        <pc:spChg chg="del">
          <ac:chgData name="Yogesh Sharma" userId="a869a117-2b7d-4e57-9143-142793102d77" providerId="ADAL" clId="{95109517-ADFD-4EB4-9A04-5579850B0DEB}" dt="2020-09-01T13:27:52.904" v="396" actId="478"/>
          <ac:spMkLst>
            <pc:docMk/>
            <pc:sldMk cId="2605969851" sldId="326"/>
            <ac:spMk id="2" creationId="{C2D4C593-28E1-404C-82E5-D92CF7743DDB}"/>
          </ac:spMkLst>
        </pc:spChg>
        <pc:spChg chg="mod ord">
          <ac:chgData name="Yogesh Sharma" userId="a869a117-2b7d-4e57-9143-142793102d77" providerId="ADAL" clId="{95109517-ADFD-4EB4-9A04-5579850B0DEB}" dt="2020-09-02T03:08:36.956" v="722" actId="27636"/>
          <ac:spMkLst>
            <pc:docMk/>
            <pc:sldMk cId="2605969851" sldId="326"/>
            <ac:spMk id="3" creationId="{ED03D42F-A0BD-48CF-9CE3-6857C9CADD20}"/>
          </ac:spMkLst>
        </pc:spChg>
        <pc:picChg chg="add">
          <ac:chgData name="Yogesh Sharma" userId="a869a117-2b7d-4e57-9143-142793102d77" providerId="ADAL" clId="{95109517-ADFD-4EB4-9A04-5579850B0DEB}" dt="2020-09-01T13:40:08.839" v="601" actId="22"/>
          <ac:picMkLst>
            <pc:docMk/>
            <pc:sldMk cId="2605969851" sldId="326"/>
            <ac:picMk id="5" creationId="{369855B1-7506-41C0-B2C6-4EC096C9B93F}"/>
          </ac:picMkLst>
        </pc:picChg>
      </pc:sldChg>
      <pc:sldChg chg="addSp delSp modSp new mod">
        <pc:chgData name="Yogesh Sharma" userId="a869a117-2b7d-4e57-9143-142793102d77" providerId="ADAL" clId="{95109517-ADFD-4EB4-9A04-5579850B0DEB}" dt="2020-09-01T13:40:14.226" v="603" actId="22"/>
        <pc:sldMkLst>
          <pc:docMk/>
          <pc:sldMk cId="2679323468" sldId="327"/>
        </pc:sldMkLst>
        <pc:spChg chg="del">
          <ac:chgData name="Yogesh Sharma" userId="a869a117-2b7d-4e57-9143-142793102d77" providerId="ADAL" clId="{95109517-ADFD-4EB4-9A04-5579850B0DEB}" dt="2020-09-01T13:36:00.066" v="503"/>
          <ac:spMkLst>
            <pc:docMk/>
            <pc:sldMk cId="2679323468" sldId="327"/>
            <ac:spMk id="2" creationId="{8256A657-3A83-45D8-9282-AB5432BAD8CB}"/>
          </ac:spMkLst>
        </pc:spChg>
        <pc:spChg chg="mod">
          <ac:chgData name="Yogesh Sharma" userId="a869a117-2b7d-4e57-9143-142793102d77" providerId="ADAL" clId="{95109517-ADFD-4EB4-9A04-5579850B0DEB}" dt="2020-09-01T13:38:12.337" v="600" actId="20577"/>
          <ac:spMkLst>
            <pc:docMk/>
            <pc:sldMk cId="2679323468" sldId="327"/>
            <ac:spMk id="3" creationId="{B6616250-F815-4DC3-AF66-BEE5DA269A58}"/>
          </ac:spMkLst>
        </pc:spChg>
        <pc:spChg chg="add mod">
          <ac:chgData name="Yogesh Sharma" userId="a869a117-2b7d-4e57-9143-142793102d77" providerId="ADAL" clId="{95109517-ADFD-4EB4-9A04-5579850B0DEB}" dt="2020-09-01T13:36:46.928" v="513" actId="20577"/>
          <ac:spMkLst>
            <pc:docMk/>
            <pc:sldMk cId="2679323468" sldId="327"/>
            <ac:spMk id="4" creationId="{1EE96C52-20B4-4316-927C-86A2A93B75A4}"/>
          </ac:spMkLst>
        </pc:spChg>
        <pc:picChg chg="add">
          <ac:chgData name="Yogesh Sharma" userId="a869a117-2b7d-4e57-9143-142793102d77" providerId="ADAL" clId="{95109517-ADFD-4EB4-9A04-5579850B0DEB}" dt="2020-09-01T13:40:14.226" v="603" actId="22"/>
          <ac:picMkLst>
            <pc:docMk/>
            <pc:sldMk cId="2679323468" sldId="327"/>
            <ac:picMk id="6" creationId="{E2DD18DE-9E11-470E-B3A3-5D2B1EAD10E6}"/>
          </ac:picMkLst>
        </pc:picChg>
      </pc:sldChg>
      <pc:sldChg chg="delSp modSp new mod">
        <pc:chgData name="Yogesh Sharma" userId="a869a117-2b7d-4e57-9143-142793102d77" providerId="ADAL" clId="{95109517-ADFD-4EB4-9A04-5579850B0DEB}" dt="2020-09-02T02:50:14.122" v="614"/>
        <pc:sldMkLst>
          <pc:docMk/>
          <pc:sldMk cId="2770822264" sldId="328"/>
        </pc:sldMkLst>
        <pc:spChg chg="del">
          <ac:chgData name="Yogesh Sharma" userId="a869a117-2b7d-4e57-9143-142793102d77" providerId="ADAL" clId="{95109517-ADFD-4EB4-9A04-5579850B0DEB}" dt="2020-09-02T02:50:08.127" v="611" actId="478"/>
          <ac:spMkLst>
            <pc:docMk/>
            <pc:sldMk cId="2770822264" sldId="328"/>
            <ac:spMk id="2" creationId="{5085B6A9-E38F-446F-BC34-26C948EC4A26}"/>
          </ac:spMkLst>
        </pc:spChg>
        <pc:spChg chg="mod">
          <ac:chgData name="Yogesh Sharma" userId="a869a117-2b7d-4e57-9143-142793102d77" providerId="ADAL" clId="{95109517-ADFD-4EB4-9A04-5579850B0DEB}" dt="2020-09-02T02:50:14.122" v="614"/>
          <ac:spMkLst>
            <pc:docMk/>
            <pc:sldMk cId="2770822264" sldId="328"/>
            <ac:spMk id="3" creationId="{19F6752F-A579-431B-A595-281A3849F5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8453-8D4F-4D61-AB67-58DFE4BF0D1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C83B0F4-C1B5-439C-B391-E8F74D8FBFF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03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8453-8D4F-4D61-AB67-58DFE4BF0D1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B0F4-C1B5-439C-B391-E8F74D8FBFF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5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8453-8D4F-4D61-AB67-58DFE4BF0D1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B0F4-C1B5-439C-B391-E8F74D8FBFF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02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8453-8D4F-4D61-AB67-58DFE4BF0D1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B0F4-C1B5-439C-B391-E8F74D8FBFF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71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8453-8D4F-4D61-AB67-58DFE4BF0D1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B0F4-C1B5-439C-B391-E8F74D8FBFF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58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8453-8D4F-4D61-AB67-58DFE4BF0D1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B0F4-C1B5-439C-B391-E8F74D8FBFF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63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8453-8D4F-4D61-AB67-58DFE4BF0D1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B0F4-C1B5-439C-B391-E8F74D8FBFF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24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8453-8D4F-4D61-AB67-58DFE4BF0D1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B0F4-C1B5-439C-B391-E8F74D8FBFF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26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8453-8D4F-4D61-AB67-58DFE4BF0D1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B0F4-C1B5-439C-B391-E8F74D8FB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80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8453-8D4F-4D61-AB67-58DFE4BF0D1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B0F4-C1B5-439C-B391-E8F74D8FBFF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56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CA18453-8D4F-4D61-AB67-58DFE4BF0D1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B0F4-C1B5-439C-B391-E8F74D8FBFF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72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18453-8D4F-4D61-AB67-58DFE4BF0D1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C83B0F4-C1B5-439C-B391-E8F74D8FBFF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69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7E25-03C1-42C7-B60E-F756D7034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r>
              <a:rPr lang="en-US" altLang="en-US" dirty="0">
                <a:cs typeface="Traditional Arabic" panose="02020603050405020304" pitchFamily="18" charset="-78"/>
              </a:rPr>
              <a:t>Multidimensional Array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932A3-6DD8-46C9-9AC0-0EE61173A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464866"/>
          </a:xfrm>
        </p:spPr>
        <p:txBody>
          <a:bodyPr/>
          <a:lstStyle/>
          <a:p>
            <a:r>
              <a:rPr lang="en-IN" dirty="0"/>
              <a:t>MR. YOGESH SHARMA</a:t>
            </a:r>
          </a:p>
          <a:p>
            <a:r>
              <a:rPr lang="en-IN" dirty="0"/>
              <a:t>Assistant Professor</a:t>
            </a:r>
          </a:p>
          <a:p>
            <a:r>
              <a:rPr lang="en-IN" dirty="0" err="1"/>
              <a:t>Cse</a:t>
            </a:r>
            <a:r>
              <a:rPr lang="en-IN" dirty="0"/>
              <a:t>, </a:t>
            </a:r>
            <a:r>
              <a:rPr lang="en-IN" dirty="0" err="1"/>
              <a:t>mait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534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278A2376-6992-48BE-A1DA-72545D54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>
                <a:cs typeface="Traditional Arabic" panose="02020603050405020304" pitchFamily="18" charset="-78"/>
              </a:rPr>
              <a:t>Array and Row Major, Column Major order arrangement of 2 d array</a:t>
            </a:r>
            <a:endParaRPr lang="en-IN" altLang="en-US" sz="4000">
              <a:cs typeface="Traditional Arabic" panose="02020603050405020304" pitchFamily="18" charset="-78"/>
            </a:endParaRP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9D5AB2F6-0CBB-4623-A402-A2C0FAEB3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altLang="en-US" sz="2400">
                <a:cs typeface="Arial" panose="020B0604020202020204" pitchFamily="34" charset="0"/>
              </a:rPr>
              <a:t>An array is a list of a finite number of homogeneous data elements. The number of elements in an array is called the array length. </a:t>
            </a:r>
          </a:p>
          <a:p>
            <a:pPr algn="just"/>
            <a:r>
              <a:rPr lang="en-US" altLang="en-US" sz="2400">
                <a:cs typeface="Arial" panose="020B0604020202020204" pitchFamily="34" charset="0"/>
              </a:rPr>
              <a:t>Array length can be obtained from the index set by the formula: </a:t>
            </a:r>
            <a:r>
              <a:rPr lang="en-IN" altLang="en-US" sz="2400">
                <a:cs typeface="Arial" panose="020B0604020202020204" pitchFamily="34" charset="0"/>
              </a:rPr>
              <a:t>Length=UB-LB+1</a:t>
            </a:r>
          </a:p>
          <a:p>
            <a:pPr algn="just"/>
            <a:r>
              <a:rPr lang="en-US" altLang="en-US" sz="2400">
                <a:cs typeface="Arial" panose="020B0604020202020204" pitchFamily="34" charset="0"/>
              </a:rPr>
              <a:t>Where UB is the largest index , called the upper bound and LB is the smallest index , called the lower bound. Suppose int Arr[10] is an integer array. </a:t>
            </a:r>
          </a:p>
          <a:p>
            <a:pPr algn="just"/>
            <a:r>
              <a:rPr lang="en-US" altLang="en-US" sz="2400">
                <a:cs typeface="Arial" panose="020B0604020202020204" pitchFamily="34" charset="0"/>
              </a:rPr>
              <a:t>Upper bound of this array is 9 and lower bound of this array is 0 ,so the length is 9-</a:t>
            </a:r>
            <a:r>
              <a:rPr lang="en-IN" altLang="en-US" sz="2400">
                <a:cs typeface="Arial" panose="020B0604020202020204" pitchFamily="34" charset="0"/>
              </a:rPr>
              <a:t>0+1=10.</a:t>
            </a:r>
          </a:p>
        </p:txBody>
      </p:sp>
      <p:pic>
        <p:nvPicPr>
          <p:cNvPr id="55300" name="Picture 1">
            <a:extLst>
              <a:ext uri="{FF2B5EF4-FFF2-40B4-BE49-F238E27FC236}">
                <a16:creationId xmlns:a16="http://schemas.microsoft.com/office/drawing/2014/main" id="{5AF09788-DA60-4A82-90C5-F71687600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583" y="83857"/>
            <a:ext cx="879613" cy="104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4ACAB1-1ED0-4225-B8F4-CD868D4F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Yogesh Sharma</a:t>
            </a:r>
            <a:endParaRPr lang="ur-PK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4ADD2-F70B-47FB-A993-0A4D7E390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014330"/>
            <a:ext cx="8229600" cy="4615070"/>
          </a:xfrm>
        </p:spPr>
        <p:txBody>
          <a:bodyPr/>
          <a:lstStyle/>
          <a:p>
            <a:pPr algn="just">
              <a:defRPr/>
            </a:pPr>
            <a:r>
              <a:rPr lang="en-US" dirty="0"/>
              <a:t>In an array ,the elements are stored successive memory cells. </a:t>
            </a:r>
          </a:p>
          <a:p>
            <a:pPr algn="just">
              <a:defRPr/>
            </a:pPr>
            <a:r>
              <a:rPr lang="en-US" dirty="0"/>
              <a:t>Computer does not need to keep track of the address of every elements in memory. </a:t>
            </a:r>
          </a:p>
          <a:p>
            <a:pPr algn="just">
              <a:defRPr/>
            </a:pPr>
            <a:r>
              <a:rPr lang="en-US" dirty="0"/>
              <a:t>It will keep the address of the first location only and that is known as base </a:t>
            </a:r>
            <a:r>
              <a:rPr lang="en-US" b="1" dirty="0"/>
              <a:t>address of an array</a:t>
            </a:r>
            <a:r>
              <a:rPr lang="en-US" dirty="0"/>
              <a:t>. </a:t>
            </a:r>
          </a:p>
          <a:p>
            <a:pPr algn="just">
              <a:defRPr/>
            </a:pPr>
            <a:r>
              <a:rPr lang="en-US" dirty="0"/>
              <a:t>Using the base address , address of any other location of an array can be calculated by the computer.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2B49B2-6DD3-4057-8540-2375A67E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Yogesh Sharma</a:t>
            </a:r>
            <a:endParaRPr lang="ur-PK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6297ED7F-103B-48FD-84F3-7B0176946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583" y="83857"/>
            <a:ext cx="879613" cy="104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2740-BA90-43EB-84E1-5290C692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66366"/>
            <a:ext cx="8229600" cy="933450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Representation of linear Array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94AD4-2D76-47C3-ABCD-82A81869E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4817"/>
            <a:ext cx="9603275" cy="4256817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dirty="0"/>
              <a:t>Suppose </a:t>
            </a:r>
            <a:r>
              <a:rPr lang="en-US" dirty="0" err="1"/>
              <a:t>Arr</a:t>
            </a:r>
            <a:r>
              <a:rPr lang="en-US" dirty="0"/>
              <a:t> is an array whose base address is Base(</a:t>
            </a:r>
            <a:r>
              <a:rPr lang="en-US" dirty="0" err="1"/>
              <a:t>Arr</a:t>
            </a:r>
            <a:r>
              <a:rPr lang="en-US" dirty="0"/>
              <a:t>) and w is the number of memory cells required by each elements of the </a:t>
            </a:r>
            <a:r>
              <a:rPr lang="en-IN" dirty="0"/>
              <a:t>array Arr.</a:t>
            </a:r>
          </a:p>
          <a:p>
            <a:pPr algn="just">
              <a:lnSpc>
                <a:spcPct val="130000"/>
              </a:lnSpc>
              <a:defRPr/>
            </a:pPr>
            <a:r>
              <a:rPr lang="en-US" b="1" dirty="0"/>
              <a:t>Address(</a:t>
            </a:r>
            <a:r>
              <a:rPr lang="en-US" b="1" dirty="0" err="1"/>
              <a:t>Arr</a:t>
            </a:r>
            <a:r>
              <a:rPr lang="en-US" b="1" dirty="0"/>
              <a:t>[k])=Base(</a:t>
            </a:r>
            <a:r>
              <a:rPr lang="en-US" b="1" dirty="0" err="1"/>
              <a:t>Arr</a:t>
            </a:r>
            <a:r>
              <a:rPr lang="en-US" b="1" dirty="0"/>
              <a:t>)+w(k-</a:t>
            </a:r>
            <a:r>
              <a:rPr lang="en-US" b="1" dirty="0" err="1"/>
              <a:t>LowerBound</a:t>
            </a:r>
            <a:r>
              <a:rPr lang="en-US" b="1" dirty="0"/>
              <a:t>)</a:t>
            </a:r>
          </a:p>
          <a:p>
            <a:pPr marL="0" indent="0" algn="just">
              <a:lnSpc>
                <a:spcPct val="130000"/>
              </a:lnSpc>
              <a:buNone/>
              <a:defRPr/>
            </a:pPr>
            <a:r>
              <a:rPr lang="en-IN" dirty="0"/>
              <a:t>Que. Suppose there is an Array with LB=1, </a:t>
            </a:r>
            <a:r>
              <a:rPr lang="en-IN" dirty="0" err="1"/>
              <a:t>Arr</a:t>
            </a:r>
            <a:r>
              <a:rPr lang="en-IN" dirty="0"/>
              <a:t>[10], starting Base Address=1020, Size of each element=2. Find the address of </a:t>
            </a:r>
            <a:r>
              <a:rPr lang="en-IN" dirty="0" err="1"/>
              <a:t>Arr</a:t>
            </a:r>
            <a:r>
              <a:rPr lang="en-IN" dirty="0"/>
              <a:t>[5]</a:t>
            </a:r>
          </a:p>
          <a:p>
            <a:pPr algn="just">
              <a:lnSpc>
                <a:spcPct val="130000"/>
              </a:lnSpc>
              <a:defRPr/>
            </a:pPr>
            <a:r>
              <a:rPr lang="en-IN" dirty="0"/>
              <a:t>Base=1020</a:t>
            </a:r>
          </a:p>
          <a:p>
            <a:pPr algn="just">
              <a:lnSpc>
                <a:spcPct val="130000"/>
              </a:lnSpc>
              <a:defRPr/>
            </a:pPr>
            <a:r>
              <a:rPr lang="en-IN" dirty="0"/>
              <a:t>W=2</a:t>
            </a:r>
          </a:p>
          <a:p>
            <a:pPr algn="just">
              <a:lnSpc>
                <a:spcPct val="130000"/>
              </a:lnSpc>
              <a:defRPr/>
            </a:pPr>
            <a:r>
              <a:rPr lang="en-IN" dirty="0"/>
              <a:t>LB=1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D98AF-B128-42D2-8CE3-CE5FC95A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Yogesh Sharma</a:t>
            </a:r>
            <a:endParaRPr lang="ur-PK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C5295B59-61BF-4F89-868D-ADE9E882E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583" y="83857"/>
            <a:ext cx="879613" cy="104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51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07EF84-62F6-437C-8093-D45EF9FE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815172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Memory Representation of 2-D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E3E4F-DF9B-4121-BC11-9F01B9FA0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1" y="1864408"/>
            <a:ext cx="9603275" cy="4178420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  <a:defRPr/>
            </a:pPr>
            <a:r>
              <a:rPr lang="en-US" sz="4200" dirty="0"/>
              <a:t>Let‘s assume </a:t>
            </a:r>
            <a:r>
              <a:rPr lang="en-US" sz="4200" dirty="0" err="1"/>
              <a:t>Arr</a:t>
            </a:r>
            <a:r>
              <a:rPr lang="en-US" sz="4200" dirty="0"/>
              <a:t> is an two dimensional 2 X 2 array .The array may be stored in memory one of the following way :-</a:t>
            </a:r>
          </a:p>
          <a:p>
            <a:pPr marL="0" indent="0" algn="just">
              <a:buNone/>
              <a:defRPr/>
            </a:pPr>
            <a:endParaRPr lang="en-US" sz="4200" dirty="0"/>
          </a:p>
          <a:p>
            <a:pPr marL="0" indent="0" algn="just">
              <a:buNone/>
              <a:defRPr/>
            </a:pPr>
            <a:endParaRPr lang="en-US" sz="4200" dirty="0"/>
          </a:p>
          <a:p>
            <a:pPr marL="0" indent="0" algn="just">
              <a:buNone/>
              <a:defRPr/>
            </a:pPr>
            <a:r>
              <a:rPr lang="en-US" sz="4200" dirty="0"/>
              <a:t>1. Column by column </a:t>
            </a:r>
            <a:r>
              <a:rPr lang="en-US" sz="4200" dirty="0" err="1"/>
              <a:t>i,e</a:t>
            </a:r>
            <a:r>
              <a:rPr lang="en-US" sz="4200" dirty="0"/>
              <a:t> column major order</a:t>
            </a:r>
          </a:p>
          <a:p>
            <a:pPr marL="0" indent="0" algn="just">
              <a:buNone/>
              <a:defRPr/>
            </a:pPr>
            <a:r>
              <a:rPr lang="en-US" sz="4200" dirty="0"/>
              <a:t>2. Row by row , </a:t>
            </a:r>
            <a:r>
              <a:rPr lang="en-US" sz="4200" dirty="0" err="1"/>
              <a:t>i,e</a:t>
            </a:r>
            <a:r>
              <a:rPr lang="en-US" sz="4200" dirty="0"/>
              <a:t> in row major order. The following figure shows both representation of the above array.</a:t>
            </a:r>
          </a:p>
          <a:p>
            <a:pPr marL="0" indent="0" algn="just">
              <a:buNone/>
              <a:defRPr/>
            </a:pPr>
            <a:r>
              <a:rPr lang="en-US" sz="4200" dirty="0"/>
              <a:t>Column Major: </a:t>
            </a:r>
          </a:p>
          <a:p>
            <a:pPr>
              <a:defRPr/>
            </a:pPr>
            <a:r>
              <a:rPr lang="en-IN" sz="4200" dirty="0"/>
              <a:t>1,1</a:t>
            </a:r>
          </a:p>
          <a:p>
            <a:pPr>
              <a:defRPr/>
            </a:pPr>
            <a:r>
              <a:rPr lang="en-IN" sz="4200" dirty="0"/>
              <a:t>2,1</a:t>
            </a:r>
          </a:p>
          <a:p>
            <a:pPr>
              <a:defRPr/>
            </a:pPr>
            <a:r>
              <a:rPr lang="en-IN" sz="4200" dirty="0"/>
              <a:t>1,2</a:t>
            </a:r>
          </a:p>
          <a:p>
            <a:pPr>
              <a:defRPr/>
            </a:pPr>
            <a:r>
              <a:rPr lang="en-IN" sz="4200" dirty="0"/>
              <a:t>2,2</a:t>
            </a:r>
            <a:endParaRPr lang="en-US" sz="4200" dirty="0"/>
          </a:p>
          <a:p>
            <a:pPr marL="0" indent="0" algn="just">
              <a:buNone/>
              <a:defRPr/>
            </a:pP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075129-2069-47A6-92A9-1B6EFFEB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Yogesh Sharma</a:t>
            </a:r>
            <a:endParaRPr lang="ur-PK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115FCDA-64B4-465B-8DA4-9CBE4312E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745957"/>
              </p:ext>
            </p:extLst>
          </p:nvPr>
        </p:nvGraphicFramePr>
        <p:xfrm>
          <a:off x="6478503" y="2667000"/>
          <a:ext cx="3048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1">
            <a:extLst>
              <a:ext uri="{FF2B5EF4-FFF2-40B4-BE49-F238E27FC236}">
                <a16:creationId xmlns:a16="http://schemas.microsoft.com/office/drawing/2014/main" id="{60EFB5D9-7D73-4E57-91F9-B3879936F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583" y="83857"/>
            <a:ext cx="879613" cy="104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E6C41-9971-4960-97C3-262FFE73A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sz="2400" b="1" dirty="0"/>
              <a:t>Row-major order </a:t>
            </a:r>
            <a:r>
              <a:rPr lang="en-US" sz="2400" dirty="0"/>
              <a:t>, the subscript at the extreme left changes rapidly ,then the subscript at it‘s right.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IN" sz="2400" dirty="0"/>
          </a:p>
          <a:p>
            <a:pPr marL="0" indent="0">
              <a:buNone/>
              <a:defRPr/>
            </a:pPr>
            <a:endParaRPr lang="en-IN" sz="2400" dirty="0"/>
          </a:p>
          <a:p>
            <a:pPr marL="0" indent="0">
              <a:buNone/>
              <a:defRPr/>
            </a:pPr>
            <a:r>
              <a:rPr lang="en-IN" sz="2400" dirty="0"/>
              <a:t>Row Major Order</a:t>
            </a:r>
          </a:p>
          <a:p>
            <a:pPr>
              <a:defRPr/>
            </a:pPr>
            <a:r>
              <a:rPr lang="en-IN" sz="2400" dirty="0"/>
              <a:t>1,1</a:t>
            </a:r>
          </a:p>
          <a:p>
            <a:pPr>
              <a:defRPr/>
            </a:pPr>
            <a:r>
              <a:rPr lang="en-IN" sz="2400" dirty="0"/>
              <a:t>1,2</a:t>
            </a:r>
            <a:endParaRPr lang="en-US" sz="2400" dirty="0"/>
          </a:p>
          <a:p>
            <a:pPr>
              <a:defRPr/>
            </a:pPr>
            <a:r>
              <a:rPr lang="en-IN" sz="2400" dirty="0"/>
              <a:t>2,1</a:t>
            </a:r>
          </a:p>
          <a:p>
            <a:pPr>
              <a:defRPr/>
            </a:pPr>
            <a:r>
              <a:rPr lang="en-IN" sz="2400" dirty="0"/>
              <a:t>2,2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6ACCB9-0EDB-4CF1-8140-29B638A4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Yogesh Sharma</a:t>
            </a:r>
            <a:endParaRPr lang="ur-PK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8ADA8F-96E6-42A6-93CE-CFBAE2677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748014"/>
              </p:ext>
            </p:extLst>
          </p:nvPr>
        </p:nvGraphicFramePr>
        <p:xfrm>
          <a:off x="4724400" y="2362200"/>
          <a:ext cx="3048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1">
            <a:extLst>
              <a:ext uri="{FF2B5EF4-FFF2-40B4-BE49-F238E27FC236}">
                <a16:creationId xmlns:a16="http://schemas.microsoft.com/office/drawing/2014/main" id="{036B8521-B62D-411E-A2E2-4C9790648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583" y="83857"/>
            <a:ext cx="879613" cy="104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94B4A978-590E-4FF9-9821-4C529D46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676274"/>
            <a:ext cx="8229600" cy="1143000"/>
          </a:xfrm>
        </p:spPr>
        <p:txBody>
          <a:bodyPr/>
          <a:lstStyle/>
          <a:p>
            <a:r>
              <a:rPr lang="en-IN" altLang="en-US" dirty="0">
                <a:cs typeface="Times New Roman" panose="02020603050405020304" pitchFamily="18" charset="0"/>
              </a:rPr>
              <a:t>Memory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164C-C1D5-47E4-B744-429B1670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26365"/>
            <a:ext cx="9623925" cy="338386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err="1"/>
              <a:t>Arr</a:t>
            </a:r>
            <a:r>
              <a:rPr lang="en-US" sz="2400" dirty="0"/>
              <a:t>[</a:t>
            </a:r>
            <a:r>
              <a:rPr lang="en-US" sz="2400" dirty="0" err="1"/>
              <a:t>j,k</a:t>
            </a:r>
            <a:r>
              <a:rPr lang="en-US" sz="2400" dirty="0"/>
              <a:t>] of a 2 d array </a:t>
            </a:r>
            <a:r>
              <a:rPr lang="en-US" sz="2400" dirty="0" err="1"/>
              <a:t>Arr</a:t>
            </a:r>
            <a:r>
              <a:rPr lang="en-US" sz="2400" dirty="0"/>
              <a:t>[</a:t>
            </a:r>
            <a:r>
              <a:rPr lang="en-US" sz="2400" dirty="0" err="1"/>
              <a:t>m,n</a:t>
            </a:r>
            <a:r>
              <a:rPr lang="en-US" sz="2400" dirty="0"/>
              <a:t>] can be calculated by using the following formula :-</a:t>
            </a:r>
          </a:p>
          <a:p>
            <a:pPr>
              <a:defRPr/>
            </a:pPr>
            <a:r>
              <a:rPr lang="en-US" sz="2400" dirty="0"/>
              <a:t>(Column major order ) Address(</a:t>
            </a:r>
            <a:r>
              <a:rPr lang="en-US" sz="2400" dirty="0" err="1"/>
              <a:t>Arr</a:t>
            </a:r>
            <a:r>
              <a:rPr lang="en-US" sz="2400" dirty="0"/>
              <a:t>[</a:t>
            </a:r>
            <a:r>
              <a:rPr lang="en-US" sz="2400" dirty="0" err="1"/>
              <a:t>j,k</a:t>
            </a:r>
            <a:r>
              <a:rPr lang="en-US" sz="2400" dirty="0"/>
              <a:t>])= base(</a:t>
            </a:r>
            <a:r>
              <a:rPr lang="en-US" sz="2400" dirty="0" err="1"/>
              <a:t>Arr</a:t>
            </a:r>
            <a:r>
              <a:rPr lang="en-US" sz="2400" dirty="0"/>
              <a:t>)+w[m(k-1)+(j-1)]</a:t>
            </a:r>
          </a:p>
          <a:p>
            <a:pPr>
              <a:defRPr/>
            </a:pPr>
            <a:r>
              <a:rPr lang="en-US" sz="2400" dirty="0"/>
              <a:t>(Row major order) Address(</a:t>
            </a:r>
            <a:r>
              <a:rPr lang="en-US" sz="2400" dirty="0" err="1"/>
              <a:t>Arr</a:t>
            </a:r>
            <a:r>
              <a:rPr lang="en-US" sz="2400" dirty="0"/>
              <a:t>[</a:t>
            </a:r>
            <a:r>
              <a:rPr lang="en-US" sz="2400" dirty="0" err="1"/>
              <a:t>j,k</a:t>
            </a:r>
            <a:r>
              <a:rPr lang="en-US" sz="2400" dirty="0"/>
              <a:t>])=base(</a:t>
            </a:r>
            <a:r>
              <a:rPr lang="en-US" sz="2400" dirty="0" err="1"/>
              <a:t>Arr</a:t>
            </a:r>
            <a:r>
              <a:rPr lang="en-US" sz="2400" dirty="0"/>
              <a:t>)+w[n(j-1)+(k-1)]</a:t>
            </a:r>
          </a:p>
          <a:p>
            <a:pPr>
              <a:defRPr/>
            </a:pPr>
            <a:r>
              <a:rPr lang="en-US" sz="2400" dirty="0"/>
              <a:t>n=no. of columns(Row Major), w= size of elements, m= no. of Rows(Column Major)</a:t>
            </a:r>
          </a:p>
          <a:p>
            <a:pPr marL="0" indent="0">
              <a:buNone/>
              <a:defRPr/>
            </a:pPr>
            <a:endParaRPr lang="en-IN" dirty="0"/>
          </a:p>
        </p:txBody>
      </p:sp>
      <p:pic>
        <p:nvPicPr>
          <p:cNvPr id="59396" name="Picture 1">
            <a:extLst>
              <a:ext uri="{FF2B5EF4-FFF2-40B4-BE49-F238E27FC236}">
                <a16:creationId xmlns:a16="http://schemas.microsoft.com/office/drawing/2014/main" id="{D43E2C14-8667-4179-B91C-487A68C0F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504" y="58738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7C291C-D82E-49B2-A6A6-0D01A85F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Yogesh Sharma</a:t>
            </a:r>
            <a:endParaRPr lang="ur-PK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74A5-8CC1-40BE-B218-D6AA1BDD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Row major order Address(</a:t>
            </a:r>
            <a:r>
              <a:rPr lang="en-US" sz="3200" dirty="0" err="1"/>
              <a:t>Arr</a:t>
            </a:r>
            <a:r>
              <a:rPr lang="en-US" sz="3200" dirty="0"/>
              <a:t>[</a:t>
            </a:r>
            <a:r>
              <a:rPr lang="en-US" sz="3200" dirty="0" err="1"/>
              <a:t>j,k</a:t>
            </a:r>
            <a:r>
              <a:rPr lang="en-US" sz="3200" dirty="0"/>
              <a:t>])=base(</a:t>
            </a:r>
            <a:r>
              <a:rPr lang="en-US" sz="3200" dirty="0" err="1"/>
              <a:t>Arr</a:t>
            </a:r>
            <a:r>
              <a:rPr lang="en-US" sz="3200" dirty="0"/>
              <a:t>)+w[n(j-1)+(k-1)]</a:t>
            </a:r>
            <a:br>
              <a:rPr lang="en-US" sz="32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49439-481A-4A24-8D76-87977C57D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sz="2000" dirty="0"/>
              <a:t>For example </a:t>
            </a:r>
            <a:r>
              <a:rPr lang="en-US" sz="2000" dirty="0" err="1"/>
              <a:t>Arr</a:t>
            </a:r>
            <a:r>
              <a:rPr lang="en-US" sz="2000" dirty="0"/>
              <a:t>(25,4) is an array with base value 200.w=4 for this array. The</a:t>
            </a:r>
          </a:p>
          <a:p>
            <a:pPr>
              <a:defRPr/>
            </a:pPr>
            <a:r>
              <a:rPr lang="en-US" sz="2000" dirty="0"/>
              <a:t>address of </a:t>
            </a:r>
            <a:r>
              <a:rPr lang="en-US" sz="2000" dirty="0" err="1"/>
              <a:t>Arr</a:t>
            </a:r>
            <a:r>
              <a:rPr lang="en-US" sz="2000" dirty="0"/>
              <a:t>(12,3) can be calculated using row-major order.</a:t>
            </a:r>
          </a:p>
          <a:p>
            <a:pPr>
              <a:defRPr/>
            </a:pPr>
            <a:r>
              <a:rPr lang="en-US" sz="2000" dirty="0"/>
              <a:t>Address(</a:t>
            </a:r>
            <a:r>
              <a:rPr lang="en-US" sz="2000" dirty="0" err="1"/>
              <a:t>Arr</a:t>
            </a:r>
            <a:r>
              <a:rPr lang="en-US" sz="2000" dirty="0"/>
              <a:t>(12,3))=200+4[4(12-1)+(3-1)]</a:t>
            </a:r>
          </a:p>
          <a:p>
            <a:pPr>
              <a:defRPr/>
            </a:pPr>
            <a:r>
              <a:rPr lang="en-IN" sz="2000" dirty="0"/>
              <a:t>=200+4[4*11+2]</a:t>
            </a:r>
          </a:p>
          <a:p>
            <a:pPr>
              <a:defRPr/>
            </a:pPr>
            <a:r>
              <a:rPr lang="en-IN" sz="2000" dirty="0"/>
              <a:t>=200+4[44+2]</a:t>
            </a:r>
          </a:p>
          <a:p>
            <a:pPr>
              <a:defRPr/>
            </a:pPr>
            <a:r>
              <a:rPr lang="en-IN" sz="2000" dirty="0"/>
              <a:t>=200+4[46]</a:t>
            </a:r>
          </a:p>
          <a:p>
            <a:pPr>
              <a:defRPr/>
            </a:pPr>
            <a:r>
              <a:rPr lang="en-IN" sz="2000" dirty="0"/>
              <a:t>=200+184</a:t>
            </a:r>
          </a:p>
          <a:p>
            <a:pPr>
              <a:defRPr/>
            </a:pPr>
            <a:r>
              <a:rPr lang="en-IN" sz="2000" dirty="0"/>
              <a:t>=384</a:t>
            </a:r>
            <a:endParaRPr lang="en-IN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AE3EF088-7C0B-4581-AEAC-5C836F0E3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504" y="58738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160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C65FC3-9502-4223-B4BF-0D91B9D0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dirty="0">
                <a:cs typeface="Arial" panose="020B0604020202020204" pitchFamily="34" charset="0"/>
              </a:rPr>
              <a:t>using column-major order</a:t>
            </a:r>
            <a:br>
              <a:rPr lang="en-IN" altLang="en-US" dirty="0">
                <a:cs typeface="Arial" panose="020B0604020202020204" pitchFamily="34" charset="0"/>
              </a:rPr>
            </a:br>
            <a:r>
              <a:rPr lang="en-US" sz="3200" dirty="0"/>
              <a:t>Address(</a:t>
            </a:r>
            <a:r>
              <a:rPr lang="en-US" sz="3200" dirty="0" err="1"/>
              <a:t>Arr</a:t>
            </a:r>
            <a:r>
              <a:rPr lang="en-US" sz="3200" dirty="0"/>
              <a:t>[</a:t>
            </a:r>
            <a:r>
              <a:rPr lang="en-US" sz="3200" dirty="0" err="1"/>
              <a:t>j,k</a:t>
            </a:r>
            <a:r>
              <a:rPr lang="en-US" sz="3200" dirty="0"/>
              <a:t>])= base(</a:t>
            </a:r>
            <a:r>
              <a:rPr lang="en-US" sz="3200" dirty="0" err="1"/>
              <a:t>Arr</a:t>
            </a:r>
            <a:r>
              <a:rPr lang="en-US" sz="3200" dirty="0"/>
              <a:t>)+w[m(k-1)+(j-1)]</a:t>
            </a:r>
            <a:br>
              <a:rPr lang="en-US" sz="3200" dirty="0"/>
            </a:br>
            <a:endParaRPr lang="en-IN" dirty="0"/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161E23C6-19DD-4226-9DD7-1B27F171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cs typeface="Arial" panose="020B0604020202020204" pitchFamily="34" charset="0"/>
              </a:rPr>
              <a:t>Address(</a:t>
            </a:r>
            <a:r>
              <a:rPr lang="en-US" altLang="en-US" dirty="0" err="1">
                <a:cs typeface="Arial" panose="020B0604020202020204" pitchFamily="34" charset="0"/>
              </a:rPr>
              <a:t>Arr</a:t>
            </a:r>
            <a:r>
              <a:rPr lang="en-US" altLang="en-US" dirty="0">
                <a:cs typeface="Arial" panose="020B0604020202020204" pitchFamily="34" charset="0"/>
              </a:rPr>
              <a:t>(12,3))=200+4[25(3-1)+(12-1)]</a:t>
            </a:r>
          </a:p>
          <a:p>
            <a:r>
              <a:rPr lang="en-IN" altLang="en-US" dirty="0">
                <a:cs typeface="Arial" panose="020B0604020202020204" pitchFamily="34" charset="0"/>
              </a:rPr>
              <a:t>=200+4[25*2+11]</a:t>
            </a:r>
          </a:p>
          <a:p>
            <a:r>
              <a:rPr lang="en-IN" altLang="en-US" dirty="0">
                <a:cs typeface="Arial" panose="020B0604020202020204" pitchFamily="34" charset="0"/>
              </a:rPr>
              <a:t>=200+4[50+11]</a:t>
            </a:r>
          </a:p>
          <a:p>
            <a:r>
              <a:rPr lang="en-IN" altLang="en-US" dirty="0">
                <a:cs typeface="Arial" panose="020B0604020202020204" pitchFamily="34" charset="0"/>
              </a:rPr>
              <a:t>=200+4[61]</a:t>
            </a:r>
          </a:p>
          <a:p>
            <a:r>
              <a:rPr lang="en-IN" altLang="en-US" dirty="0">
                <a:cs typeface="Arial" panose="020B0604020202020204" pitchFamily="34" charset="0"/>
              </a:rPr>
              <a:t>=200+244</a:t>
            </a:r>
          </a:p>
          <a:p>
            <a:r>
              <a:rPr lang="en-IN" altLang="en-US" dirty="0">
                <a:cs typeface="Arial" panose="020B0604020202020204" pitchFamily="34" charset="0"/>
              </a:rPr>
              <a:t>=444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DD0FA9-4479-48B6-B30D-A2EC7BDD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Yogesh Sharma</a:t>
            </a:r>
            <a:endParaRPr lang="ur-PK"/>
          </a:p>
        </p:txBody>
      </p:sp>
      <p:pic>
        <p:nvPicPr>
          <p:cNvPr id="60419" name="Picture 1">
            <a:extLst>
              <a:ext uri="{FF2B5EF4-FFF2-40B4-BE49-F238E27FC236}">
                <a16:creationId xmlns:a16="http://schemas.microsoft.com/office/drawing/2014/main" id="{3FF58EAC-BEE3-4FE2-BDF6-6EF587073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54" y="57483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0E34-0951-445A-A7A0-147E72B5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Number of Rows and column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3D42F-A0BD-48CF-9CE3-6857C9CAD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/>
              <a:t>Arr</a:t>
            </a:r>
            <a:r>
              <a:rPr lang="en-IN" dirty="0"/>
              <a:t>[10:15, -2:2]					</a:t>
            </a:r>
          </a:p>
          <a:p>
            <a:r>
              <a:rPr lang="en-IN" dirty="0"/>
              <a:t>10- Lower Bound of Row			</a:t>
            </a:r>
          </a:p>
          <a:p>
            <a:r>
              <a:rPr lang="en-IN" dirty="0"/>
              <a:t>15-Upper Bound of Row</a:t>
            </a:r>
          </a:p>
          <a:p>
            <a:r>
              <a:rPr lang="en-IN" dirty="0"/>
              <a:t>-2- Lower Bound of Column</a:t>
            </a:r>
          </a:p>
          <a:p>
            <a:r>
              <a:rPr lang="en-IN" dirty="0"/>
              <a:t>2- Upper Bound of Column</a:t>
            </a:r>
          </a:p>
          <a:p>
            <a:r>
              <a:rPr lang="en-IN" dirty="0"/>
              <a:t>No. of Row= UB-LB+1</a:t>
            </a:r>
          </a:p>
          <a:p>
            <a:r>
              <a:rPr lang="en-IN" dirty="0"/>
              <a:t>No. of Columns= UB-LB+1</a:t>
            </a:r>
          </a:p>
          <a:p>
            <a:r>
              <a:rPr lang="en-IN" dirty="0"/>
              <a:t>NR= 15-10+1=6, NC= 2-(-2)+1=5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369855B1-7506-41C0-B2C6-4EC096C9B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54" y="57483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96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BA7D9-1117-41F3-96DA-6B81916BA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172" y="2015732"/>
            <a:ext cx="9994605" cy="4037405"/>
          </a:xfrm>
        </p:spPr>
        <p:txBody>
          <a:bodyPr/>
          <a:lstStyle/>
          <a:p>
            <a:r>
              <a:rPr lang="en-IN" dirty="0"/>
              <a:t>Base </a:t>
            </a:r>
            <a:r>
              <a:rPr lang="en-IN" dirty="0" err="1"/>
              <a:t>Addr</a:t>
            </a:r>
            <a:endParaRPr lang="en-IN" dirty="0"/>
          </a:p>
          <a:p>
            <a:r>
              <a:rPr lang="en-IN" dirty="0"/>
              <a:t>W-Size of elements</a:t>
            </a:r>
          </a:p>
          <a:p>
            <a:r>
              <a:rPr lang="en-IN" dirty="0"/>
              <a:t>N- NO. of Columns</a:t>
            </a:r>
          </a:p>
          <a:p>
            <a:r>
              <a:rPr lang="en-IN" dirty="0"/>
              <a:t>L1- Lower Bound of Row</a:t>
            </a:r>
          </a:p>
          <a:p>
            <a:r>
              <a:rPr lang="en-IN" dirty="0"/>
              <a:t>L2-Lower Bound of Column</a:t>
            </a:r>
          </a:p>
          <a:p>
            <a:pPr marL="0" indent="0">
              <a:buNone/>
            </a:pPr>
            <a:r>
              <a:rPr lang="en-IN" dirty="0"/>
              <a:t>Q. </a:t>
            </a:r>
            <a:r>
              <a:rPr lang="en-IN" dirty="0" err="1"/>
              <a:t>Arr</a:t>
            </a:r>
            <a:r>
              <a:rPr lang="en-IN" dirty="0"/>
              <a:t>[4,7,-1..3], 2 bytes of storage for each element. Find address of </a:t>
            </a:r>
            <a:r>
              <a:rPr lang="en-IN" dirty="0" err="1"/>
              <a:t>Arr</a:t>
            </a:r>
            <a:r>
              <a:rPr lang="en-IN" dirty="0"/>
              <a:t>[6][2], Base Add=100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A537C6-8EB9-45DC-B24C-B069CFE1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Row major order Address(</a:t>
            </a:r>
            <a:r>
              <a:rPr lang="en-US" sz="3200" dirty="0" err="1"/>
              <a:t>Arr</a:t>
            </a:r>
            <a:r>
              <a:rPr lang="en-US" sz="3200" dirty="0"/>
              <a:t>[</a:t>
            </a:r>
            <a:r>
              <a:rPr lang="en-US" sz="3200" dirty="0" err="1"/>
              <a:t>j,k</a:t>
            </a:r>
            <a:r>
              <a:rPr lang="en-US" sz="3200" dirty="0"/>
              <a:t>])=base(</a:t>
            </a:r>
            <a:r>
              <a:rPr lang="en-US" sz="3200" dirty="0" err="1"/>
              <a:t>Arr</a:t>
            </a:r>
            <a:r>
              <a:rPr lang="en-US" sz="3200" dirty="0"/>
              <a:t>)+w[n(i</a:t>
            </a:r>
            <a:r>
              <a:rPr lang="en-US" dirty="0"/>
              <a:t>-l1</a:t>
            </a:r>
            <a:r>
              <a:rPr lang="en-US" sz="3200" dirty="0"/>
              <a:t>)+(j-l2)]</a:t>
            </a:r>
            <a:br>
              <a:rPr lang="en-US" sz="3200" dirty="0"/>
            </a:br>
            <a:endParaRPr lang="en-IN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781EC00B-A18F-47AA-AC7F-D35ACDB81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54" y="57483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17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B93E84BC-BF08-4786-B7DC-32DBB29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cs typeface="Traditional Arabic" panose="02020603050405020304" pitchFamily="18" charset="-78"/>
              </a:rPr>
              <a:t>Multidimensional Array</a:t>
            </a:r>
            <a:endParaRPr lang="en-IN" altLang="en-US" dirty="0">
              <a:cs typeface="Traditional Arabic" panose="02020603050405020304" pitchFamily="18" charset="-78"/>
            </a:endParaRP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00825ED7-92AC-4696-A295-A638C4118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Majalla UI"/>
              </a:rPr>
              <a:t>Array having more than one subscript variable is called Multi-Dimensional array. </a:t>
            </a:r>
          </a:p>
          <a:p>
            <a:pPr eaLnBrk="1" hangingPunct="1"/>
            <a:r>
              <a:rPr lang="en-US" altLang="en-US">
                <a:cs typeface="Majalla UI"/>
              </a:rPr>
              <a:t>Multi Dimensional Array is also called as Matrix.</a:t>
            </a:r>
            <a:endParaRPr lang="en-IN" altLang="en-US">
              <a:cs typeface="Majalla UI"/>
            </a:endParaRPr>
          </a:p>
        </p:txBody>
      </p:sp>
      <p:pic>
        <p:nvPicPr>
          <p:cNvPr id="47108" name="Picture 1">
            <a:extLst>
              <a:ext uri="{FF2B5EF4-FFF2-40B4-BE49-F238E27FC236}">
                <a16:creationId xmlns:a16="http://schemas.microsoft.com/office/drawing/2014/main" id="{67B9A5A4-840B-4495-8B2F-42F9E7654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54" y="0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D73802-A3A3-4F71-AD9F-1B06A358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Yogesh Sharma</a:t>
            </a:r>
            <a:endParaRPr lang="ur-PK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16250-F815-4DC3-AF66-BEE5DA269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Arr</a:t>
            </a:r>
            <a:r>
              <a:rPr lang="en-IN" dirty="0"/>
              <a:t>[-20:20,10:35]</a:t>
            </a:r>
          </a:p>
          <a:p>
            <a:r>
              <a:rPr lang="en-IN" dirty="0"/>
              <a:t>One byte of storage for elements</a:t>
            </a:r>
          </a:p>
          <a:p>
            <a:r>
              <a:rPr lang="en-IN" dirty="0"/>
              <a:t>B=500</a:t>
            </a:r>
          </a:p>
          <a:p>
            <a:r>
              <a:rPr lang="en-IN" dirty="0"/>
              <a:t>Find </a:t>
            </a:r>
            <a:r>
              <a:rPr lang="en-IN" dirty="0" err="1"/>
              <a:t>Arr</a:t>
            </a:r>
            <a:r>
              <a:rPr lang="en-IN" dirty="0"/>
              <a:t>[0][30]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E96C52-20B4-4316-927C-86A2A93B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>
            <a:normAutofit fontScale="90000"/>
          </a:bodyPr>
          <a:lstStyle/>
          <a:p>
            <a:r>
              <a:rPr lang="en-IN" altLang="en-US" dirty="0">
                <a:cs typeface="Arial" panose="020B0604020202020204" pitchFamily="34" charset="0"/>
              </a:rPr>
              <a:t>using column-major order</a:t>
            </a:r>
            <a:br>
              <a:rPr lang="en-IN" altLang="en-US" dirty="0">
                <a:cs typeface="Arial" panose="020B0604020202020204" pitchFamily="34" charset="0"/>
              </a:rPr>
            </a:br>
            <a:r>
              <a:rPr lang="en-US" sz="3200" dirty="0"/>
              <a:t>Address(</a:t>
            </a:r>
            <a:r>
              <a:rPr lang="en-US" sz="3200" dirty="0" err="1"/>
              <a:t>Arr</a:t>
            </a:r>
            <a:r>
              <a:rPr lang="en-US" sz="3200" dirty="0"/>
              <a:t>[</a:t>
            </a:r>
            <a:r>
              <a:rPr lang="en-US" sz="3200" dirty="0" err="1"/>
              <a:t>j,k</a:t>
            </a:r>
            <a:r>
              <a:rPr lang="en-US" sz="3200" dirty="0"/>
              <a:t>])= base(</a:t>
            </a:r>
            <a:r>
              <a:rPr lang="en-US" sz="3200" dirty="0" err="1"/>
              <a:t>Arr</a:t>
            </a:r>
            <a:r>
              <a:rPr lang="en-US" sz="3200" dirty="0"/>
              <a:t>)+w[m(j-l1)+(</a:t>
            </a:r>
            <a:r>
              <a:rPr lang="en-US" dirty="0"/>
              <a:t>i</a:t>
            </a:r>
            <a:r>
              <a:rPr lang="en-US" sz="3200" dirty="0"/>
              <a:t>-l2)]</a:t>
            </a:r>
            <a:br>
              <a:rPr lang="en-US" sz="3200" dirty="0"/>
            </a:br>
            <a:endParaRPr lang="en-IN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E2DD18DE-9E11-470E-B3A3-5D2B1EAD1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54" y="57483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323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52F-A579-431B-A595-281A3849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649358"/>
            <a:ext cx="9603275" cy="5404124"/>
          </a:xfrm>
        </p:spPr>
        <p:txBody>
          <a:bodyPr/>
          <a:lstStyle/>
          <a:p>
            <a:r>
              <a:rPr lang="en-US" b="0" i="0" dirty="0">
                <a:solidFill>
                  <a:srgbClr val="373737"/>
                </a:solidFill>
                <a:effectLst/>
                <a:latin typeface="Helvetica Neue"/>
              </a:rPr>
              <a:t>A matrix B[10][20] is stored in the memory with each element requiring 2 bytes of storage. If the base address at B[2][1] is 2140, find the address of B[5][4] when the matrix is stored in Column Major Wise.</a:t>
            </a:r>
          </a:p>
          <a:p>
            <a:r>
              <a:rPr lang="en-US" b="0" i="0" dirty="0">
                <a:solidFill>
                  <a:srgbClr val="373737"/>
                </a:solidFill>
                <a:effectLst/>
                <a:latin typeface="Helvetica Neue"/>
              </a:rPr>
              <a:t>Each element of an array </a:t>
            </a:r>
            <a:r>
              <a:rPr lang="en-US" b="0" i="0" dirty="0" err="1">
                <a:solidFill>
                  <a:srgbClr val="373737"/>
                </a:solidFill>
                <a:effectLst/>
                <a:latin typeface="Helvetica Neue"/>
              </a:rPr>
              <a:t>arr</a:t>
            </a:r>
            <a:r>
              <a:rPr lang="en-US" b="0" i="0" dirty="0">
                <a:solidFill>
                  <a:srgbClr val="373737"/>
                </a:solidFill>
                <a:effectLst/>
                <a:latin typeface="Helvetica Neue"/>
              </a:rPr>
              <a:t>[15][20] requires ‘W’ bytes of storage. If the address of </a:t>
            </a:r>
            <a:r>
              <a:rPr lang="en-US" b="0" i="0" dirty="0" err="1">
                <a:solidFill>
                  <a:srgbClr val="373737"/>
                </a:solidFill>
                <a:effectLst/>
                <a:latin typeface="Helvetica Neue"/>
              </a:rPr>
              <a:t>arr</a:t>
            </a:r>
            <a:r>
              <a:rPr lang="en-US" b="0" i="0" dirty="0">
                <a:solidFill>
                  <a:srgbClr val="373737"/>
                </a:solidFill>
                <a:effectLst/>
                <a:latin typeface="Helvetica Neue"/>
              </a:rPr>
              <a:t>[6][8] is 4440 and the base address at </a:t>
            </a:r>
            <a:r>
              <a:rPr lang="en-US" b="0" i="0" dirty="0" err="1">
                <a:solidFill>
                  <a:srgbClr val="373737"/>
                </a:solidFill>
                <a:effectLst/>
                <a:latin typeface="Helvetica Neue"/>
              </a:rPr>
              <a:t>arr</a:t>
            </a:r>
            <a:r>
              <a:rPr lang="en-US" b="0" i="0" dirty="0">
                <a:solidFill>
                  <a:srgbClr val="373737"/>
                </a:solidFill>
                <a:effectLst/>
                <a:latin typeface="Helvetica Neue"/>
              </a:rPr>
              <a:t>[1][1] is 4000, find the width ‘W’ of each cell in the array </a:t>
            </a:r>
            <a:r>
              <a:rPr lang="en-US" b="0" i="0" dirty="0" err="1">
                <a:solidFill>
                  <a:srgbClr val="373737"/>
                </a:solidFill>
                <a:effectLst/>
                <a:latin typeface="Helvetica Neue"/>
              </a:rPr>
              <a:t>arr</a:t>
            </a:r>
            <a:r>
              <a:rPr lang="en-US" b="0" i="0" dirty="0">
                <a:solidFill>
                  <a:srgbClr val="373737"/>
                </a:solidFill>
                <a:effectLst/>
                <a:latin typeface="Helvetica Neue"/>
              </a:rPr>
              <a:t>[][] when the array is stored as Column Major Wise.</a:t>
            </a:r>
          </a:p>
          <a:p>
            <a:r>
              <a:rPr lang="en-US" b="0" i="0" dirty="0">
                <a:solidFill>
                  <a:srgbClr val="373737"/>
                </a:solidFill>
                <a:effectLst/>
                <a:latin typeface="Helvetica Neue"/>
              </a:rPr>
              <a:t>A matrix ARR[-4…6, 3…8] is stored in the memory with each element requiring 4 bytes of storage. If the base address is 1430, find the address of ARR[3][6] when the matrix is stored in Row Major Wise.</a:t>
            </a:r>
          </a:p>
          <a:p>
            <a:r>
              <a:rPr lang="en-US" b="0" i="0" dirty="0">
                <a:solidFill>
                  <a:srgbClr val="373737"/>
                </a:solidFill>
                <a:effectLst/>
                <a:latin typeface="Helvetica Neue"/>
              </a:rPr>
              <a:t>A matrix A[m][m] is stored in the memory with each element requiring 4 bytes of storage. If the base address at A[1][1] is 1500 and the address of A[4][5] is 1608, determine the order of the matrix when it is stored in Column Major Wise.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822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E2B1-F52E-4B2B-886F-190ADC3F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47928"/>
            <a:ext cx="9603275" cy="1049235"/>
          </a:xfrm>
        </p:spPr>
        <p:txBody>
          <a:bodyPr/>
          <a:lstStyle/>
          <a:p>
            <a:r>
              <a:rPr lang="en-IN" b="0" i="0" dirty="0">
                <a:solidFill>
                  <a:srgbClr val="4B4949"/>
                </a:solidFill>
                <a:effectLst/>
                <a:latin typeface="georgia" panose="02040502050405020303" pitchFamily="18" charset="0"/>
              </a:rPr>
              <a:t>Multi-Dimensional Arrays (3D Arrays)</a:t>
            </a:r>
            <a:br>
              <a:rPr lang="en-IN" b="0" i="0" dirty="0">
                <a:solidFill>
                  <a:srgbClr val="4B4949"/>
                </a:solidFill>
                <a:effectLst/>
                <a:latin typeface="georgia" panose="02040502050405020303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9A921-5D69-4B62-A666-2ED2428B8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08313"/>
            <a:ext cx="9603275" cy="422744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4B4949"/>
                </a:solidFill>
                <a:effectLst/>
                <a:latin typeface="Arial" panose="020B0604020202020204" pitchFamily="34" charset="0"/>
              </a:rPr>
              <a:t>A multidimensional array is declared using the following syntax:</a:t>
            </a:r>
          </a:p>
          <a:p>
            <a:pPr algn="l"/>
            <a:r>
              <a:rPr lang="en-US" b="1" i="0" dirty="0">
                <a:solidFill>
                  <a:srgbClr val="4B4949"/>
                </a:solidFill>
                <a:effectLst/>
                <a:latin typeface="Arial" panose="020B0604020202020204" pitchFamily="34" charset="0"/>
              </a:rPr>
              <a:t>type </a:t>
            </a:r>
            <a:r>
              <a:rPr lang="en-US" b="1" i="0" dirty="0" err="1">
                <a:solidFill>
                  <a:srgbClr val="4B4949"/>
                </a:solidFill>
                <a:effectLst/>
                <a:latin typeface="Arial" panose="020B0604020202020204" pitchFamily="34" charset="0"/>
              </a:rPr>
              <a:t>array_name</a:t>
            </a:r>
            <a:r>
              <a:rPr lang="en-US" b="1" i="0" dirty="0">
                <a:solidFill>
                  <a:srgbClr val="4B4949"/>
                </a:solidFill>
                <a:effectLst/>
                <a:latin typeface="Arial" panose="020B0604020202020204" pitchFamily="34" charset="0"/>
              </a:rPr>
              <a:t>[d1][d2][d3][d4]………[</a:t>
            </a:r>
            <a:r>
              <a:rPr lang="en-US" b="1" i="0" dirty="0" err="1">
                <a:solidFill>
                  <a:srgbClr val="4B4949"/>
                </a:solidFill>
                <a:effectLst/>
                <a:latin typeface="Arial" panose="020B0604020202020204" pitchFamily="34" charset="0"/>
              </a:rPr>
              <a:t>dn</a:t>
            </a:r>
            <a:r>
              <a:rPr lang="en-US" b="1" i="0" dirty="0">
                <a:solidFill>
                  <a:srgbClr val="4B4949"/>
                </a:solidFill>
                <a:effectLst/>
                <a:latin typeface="Arial" panose="020B0604020202020204" pitchFamily="34" charset="0"/>
              </a:rPr>
              <a:t>];</a:t>
            </a:r>
            <a:endParaRPr lang="en-US" b="0" i="0" dirty="0">
              <a:solidFill>
                <a:srgbClr val="4B4949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4B4949"/>
                </a:solidFill>
                <a:effectLst/>
                <a:latin typeface="Arial" panose="020B0604020202020204" pitchFamily="34" charset="0"/>
              </a:rPr>
              <a:t>Where each </a:t>
            </a:r>
            <a:r>
              <a:rPr lang="en-US" b="1" i="0" dirty="0">
                <a:solidFill>
                  <a:srgbClr val="4B4949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4B4949"/>
                </a:solidFill>
                <a:effectLst/>
                <a:latin typeface="Arial" panose="020B0604020202020204" pitchFamily="34" charset="0"/>
              </a:rPr>
              <a:t> is a dimension, and </a:t>
            </a:r>
            <a:r>
              <a:rPr lang="en-US" b="1" i="0" dirty="0" err="1">
                <a:solidFill>
                  <a:srgbClr val="4B4949"/>
                </a:solidFill>
                <a:effectLst/>
                <a:latin typeface="Arial" panose="020B0604020202020204" pitchFamily="34" charset="0"/>
              </a:rPr>
              <a:t>dn</a:t>
            </a:r>
            <a:r>
              <a:rPr lang="en-US" b="0" i="0" dirty="0">
                <a:solidFill>
                  <a:srgbClr val="4B4949"/>
                </a:solidFill>
                <a:effectLst/>
                <a:latin typeface="Arial" panose="020B0604020202020204" pitchFamily="34" charset="0"/>
              </a:rPr>
              <a:t> is the size of final dimension.</a:t>
            </a:r>
          </a:p>
          <a:p>
            <a:pPr algn="l"/>
            <a:r>
              <a:rPr lang="en-US" b="0" i="0" u="sng" dirty="0">
                <a:solidFill>
                  <a:srgbClr val="4B4949"/>
                </a:solidFill>
                <a:effectLst/>
                <a:latin typeface="Arial" panose="020B0604020202020204" pitchFamily="34" charset="0"/>
              </a:rPr>
              <a:t>Examples:</a:t>
            </a:r>
            <a:endParaRPr lang="en-US" b="0" i="0" dirty="0">
              <a:solidFill>
                <a:srgbClr val="4B4949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4B4949"/>
                </a:solidFill>
                <a:effectLst/>
                <a:latin typeface="Arial" panose="020B0604020202020204" pitchFamily="34" charset="0"/>
              </a:rPr>
              <a:t>int table[5][5][20];</a:t>
            </a:r>
            <a:endParaRPr lang="en-US" b="0" i="0" dirty="0">
              <a:solidFill>
                <a:srgbClr val="4B4949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4B4949"/>
                </a:solidFill>
                <a:effectLst/>
                <a:latin typeface="Arial" panose="020B0604020202020204" pitchFamily="34" charset="0"/>
              </a:rPr>
              <a:t>float </a:t>
            </a:r>
            <a:r>
              <a:rPr lang="en-US" b="1" i="0" dirty="0" err="1">
                <a:solidFill>
                  <a:srgbClr val="4B4949"/>
                </a:solidFill>
                <a:effectLst/>
                <a:latin typeface="Arial" panose="020B0604020202020204" pitchFamily="34" charset="0"/>
              </a:rPr>
              <a:t>arr</a:t>
            </a:r>
            <a:r>
              <a:rPr lang="en-US" b="1" i="0" dirty="0">
                <a:solidFill>
                  <a:srgbClr val="4B4949"/>
                </a:solidFill>
                <a:effectLst/>
                <a:latin typeface="Arial" panose="020B0604020202020204" pitchFamily="34" charset="0"/>
              </a:rPr>
              <a:t>[5][6][5][6][5];</a:t>
            </a:r>
            <a:endParaRPr lang="en-US" b="0" i="0" dirty="0">
              <a:solidFill>
                <a:srgbClr val="4B4949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4B4949"/>
                </a:solidFill>
                <a:effectLst/>
                <a:latin typeface="Arial" panose="020B0604020202020204" pitchFamily="34" charset="0"/>
              </a:rPr>
              <a:t>In Example 1: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B4949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en-US" b="0" i="0" dirty="0">
                <a:solidFill>
                  <a:srgbClr val="4B4949"/>
                </a:solidFill>
                <a:effectLst/>
                <a:latin typeface="Arial" panose="020B0604020202020204" pitchFamily="34" charset="0"/>
              </a:rPr>
              <a:t> designates the array type integer.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B4949"/>
                </a:solidFill>
                <a:effectLst/>
                <a:latin typeface="Arial" panose="020B0604020202020204" pitchFamily="34" charset="0"/>
              </a:rPr>
              <a:t>table</a:t>
            </a:r>
            <a:r>
              <a:rPr lang="en-US" b="0" i="0" dirty="0">
                <a:solidFill>
                  <a:srgbClr val="4B4949"/>
                </a:solidFill>
                <a:effectLst/>
                <a:latin typeface="Arial" panose="020B0604020202020204" pitchFamily="34" charset="0"/>
              </a:rPr>
              <a:t> is the name of our 3D array.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B4949"/>
                </a:solidFill>
                <a:effectLst/>
                <a:latin typeface="Arial" panose="020B0604020202020204" pitchFamily="34" charset="0"/>
              </a:rPr>
              <a:t>Our array can hold 500 integer-type elements. This number is reached by multiplying the value of each dimension. In this case: </a:t>
            </a:r>
            <a:r>
              <a:rPr lang="en-US" b="1" i="0" dirty="0">
                <a:solidFill>
                  <a:srgbClr val="4B4949"/>
                </a:solidFill>
                <a:effectLst/>
                <a:latin typeface="Arial" panose="020B0604020202020204" pitchFamily="34" charset="0"/>
              </a:rPr>
              <a:t>5x5x20=500</a:t>
            </a:r>
            <a:r>
              <a:rPr lang="en-US" b="0" i="0" dirty="0">
                <a:solidFill>
                  <a:srgbClr val="4B4949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FC1D571E-6F7C-41F3-9E71-201A2EADF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54" y="57483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195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D262-FAB7-48F1-AA38-CA40383E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6EA6AF"/>
                </a:solidFill>
                <a:effectLst/>
                <a:latin typeface="arial" panose="020B0604020202020204" pitchFamily="34" charset="0"/>
              </a:rPr>
              <a:t>Initializing a 3D Array in C</a:t>
            </a:r>
            <a:br>
              <a:rPr lang="en-US" b="1" i="0" dirty="0">
                <a:solidFill>
                  <a:srgbClr val="6EA6AF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83C41C7-B36E-47F9-B8AD-B3351B67AF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525047"/>
            <a:ext cx="3239691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ahnschrift SemiBold" panose="020B0502040204020203" pitchFamily="34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B4949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[3][3][3]=  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B4949"/>
                </a:solidFill>
                <a:effectLst/>
                <a:latin typeface="Bahnschrift SemiBold" panose="020B0502040204020203" pitchFamily="34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B4949"/>
                </a:solidFill>
                <a:effectLst/>
                <a:latin typeface="Bahnschrift SemiBold" panose="020B0502040204020203" pitchFamily="34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B4949"/>
                </a:solidFill>
                <a:effectLst/>
                <a:latin typeface="Bahnschrift SemiBold" panose="020B0502040204020203" pitchFamily="34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{11, 12, 13},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B4949"/>
                </a:solidFill>
                <a:effectLst/>
                <a:latin typeface="Bahnschrift SemiBold" panose="020B0502040204020203" pitchFamily="34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{14, 15, 16},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B4949"/>
                </a:solidFill>
                <a:effectLst/>
                <a:latin typeface="Bahnschrift SemiBold" panose="020B0502040204020203" pitchFamily="34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{17, 18, 19}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B4949"/>
                </a:solidFill>
                <a:effectLst/>
                <a:latin typeface="Bahnschrift SemiBold" panose="020B0502040204020203" pitchFamily="34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},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B4949"/>
                </a:solidFill>
                <a:effectLst/>
                <a:latin typeface="Bahnschrift SemiBold" panose="020B0502040204020203" pitchFamily="34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B4949"/>
                </a:solidFill>
                <a:effectLst/>
                <a:latin typeface="Bahnschrift SemiBold" panose="020B0502040204020203" pitchFamily="34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{21, 22, 23},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B4949"/>
                </a:solidFill>
                <a:effectLst/>
                <a:latin typeface="Bahnschrift SemiBold" panose="020B0502040204020203" pitchFamily="34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{24, 25, 26},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B4949"/>
                </a:solidFill>
                <a:effectLst/>
                <a:latin typeface="Bahnschrift SemiBold" panose="020B0502040204020203" pitchFamily="34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{27, 28, 29}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B4949"/>
                </a:solidFill>
                <a:effectLst/>
                <a:latin typeface="Bahnschrift SemiBold" panose="020B0502040204020203" pitchFamily="34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},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B4949"/>
                </a:solidFill>
                <a:effectLst/>
                <a:latin typeface="Bahnschrift SemiBold" panose="020B0502040204020203" pitchFamily="34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B4949"/>
                </a:solidFill>
                <a:effectLst/>
                <a:latin typeface="Bahnschrift SemiBold" panose="020B0502040204020203" pitchFamily="34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{31, 32, 33},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B4949"/>
                </a:solidFill>
                <a:effectLst/>
                <a:latin typeface="Bahnschrift SemiBold" panose="020B0502040204020203" pitchFamily="34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{34, 35, 36},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B4949"/>
                </a:solidFill>
                <a:effectLst/>
                <a:latin typeface="Bahnschrift SemiBold" panose="020B0502040204020203" pitchFamily="34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{37, 38, 39}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B4949"/>
                </a:solidFill>
                <a:effectLst/>
                <a:latin typeface="Bahnschrift SemiBold" panose="020B0502040204020203" pitchFamily="34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},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B4949"/>
                </a:solidFill>
                <a:effectLst/>
                <a:latin typeface="Bahnschrift SemiBold" panose="020B0502040204020203" pitchFamily="34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};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8CEF939B-A887-4246-BA50-35639D57B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54" y="57483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51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6D6DB23C-CF7D-45ED-98E8-E70DA46AA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895060"/>
            <a:ext cx="8229600" cy="4429539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cs typeface="Majalla UI"/>
              </a:rPr>
              <a:t>Consider the Two dimensional array – </a:t>
            </a:r>
          </a:p>
          <a:p>
            <a:pPr marL="0" indent="0">
              <a:buNone/>
            </a:pPr>
            <a:r>
              <a:rPr lang="en-US" altLang="en-US" dirty="0">
                <a:cs typeface="Majalla UI"/>
              </a:rPr>
              <a:t>1. Two Dimensional Array requires Two Subscript Variables </a:t>
            </a:r>
          </a:p>
          <a:p>
            <a:pPr marL="0" indent="0">
              <a:buNone/>
            </a:pPr>
            <a:r>
              <a:rPr lang="en-US" altLang="en-US" dirty="0">
                <a:cs typeface="Majalla UI"/>
              </a:rPr>
              <a:t>2. Two Dimensional Array stores the values in the form of matrix. </a:t>
            </a:r>
          </a:p>
          <a:p>
            <a:pPr marL="0" indent="0">
              <a:buNone/>
            </a:pPr>
            <a:r>
              <a:rPr lang="en-US" altLang="en-US" dirty="0">
                <a:cs typeface="Majalla UI"/>
              </a:rPr>
              <a:t>3. One Subscript Variable denotes the “Row” of a matrix. </a:t>
            </a:r>
          </a:p>
          <a:p>
            <a:pPr marL="0" indent="0">
              <a:buNone/>
            </a:pPr>
            <a:r>
              <a:rPr lang="en-US" altLang="en-US" dirty="0">
                <a:cs typeface="Majalla UI"/>
              </a:rPr>
              <a:t>4. Another Subscript Variable denotes the “Column” of a matrix</a:t>
            </a:r>
            <a:endParaRPr lang="en-IN" altLang="en-US" dirty="0">
              <a:cs typeface="Majalla UI"/>
            </a:endParaRPr>
          </a:p>
        </p:txBody>
      </p:sp>
      <p:pic>
        <p:nvPicPr>
          <p:cNvPr id="48131" name="Picture 1">
            <a:extLst>
              <a:ext uri="{FF2B5EF4-FFF2-40B4-BE49-F238E27FC236}">
                <a16:creationId xmlns:a16="http://schemas.microsoft.com/office/drawing/2014/main" id="{77CE5D60-0500-4316-B9CF-2E53537D8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2252" y="57483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04889D-24B9-46DA-AAD9-477521EB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Yogesh Sharma</a:t>
            </a:r>
            <a:endParaRPr lang="ur-P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2F3B44BF-11DE-427D-AE16-2592B5B8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89102"/>
            <a:ext cx="9603275" cy="1049235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Traditional Arabic" panose="02020603050405020304" pitchFamily="18" charset="-78"/>
              </a:rPr>
              <a:t>Declaration and Use of Two Dimensional Array </a:t>
            </a:r>
            <a:endParaRPr lang="en-IN" altLang="en-US" dirty="0">
              <a:cs typeface="Traditional Arabic" panose="02020603050405020304" pitchFamily="18" charset="-78"/>
            </a:endParaRP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6EF312BC-323D-468D-9C7A-DA738F294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4453" y="1893233"/>
            <a:ext cx="3747052" cy="4118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cs typeface="Majalla UI"/>
              </a:rPr>
              <a:t>int a[3][4]; </a:t>
            </a:r>
          </a:p>
          <a:p>
            <a:pPr marL="0" indent="0">
              <a:buNone/>
            </a:pPr>
            <a:r>
              <a:rPr lang="en-US" altLang="en-US" sz="1800" dirty="0">
                <a:cs typeface="Majalla UI"/>
              </a:rPr>
              <a:t>Use:</a:t>
            </a:r>
          </a:p>
          <a:p>
            <a:pPr marL="0" indent="0">
              <a:buNone/>
            </a:pPr>
            <a:r>
              <a:rPr lang="en-IN" altLang="en-US" sz="1800" b="1" dirty="0">
                <a:cs typeface="Majalla UI"/>
              </a:rPr>
              <a:t>for(</a:t>
            </a:r>
            <a:r>
              <a:rPr lang="en-IN" altLang="en-US" sz="1800" b="1" dirty="0" err="1">
                <a:cs typeface="Majalla UI"/>
              </a:rPr>
              <a:t>i</a:t>
            </a:r>
            <a:r>
              <a:rPr lang="en-IN" altLang="en-US" sz="1800" b="1" dirty="0">
                <a:cs typeface="Majalla UI"/>
              </a:rPr>
              <a:t>=0;i&lt;</a:t>
            </a:r>
            <a:r>
              <a:rPr lang="en-IN" altLang="en-US" sz="1800" b="1" dirty="0" err="1">
                <a:cs typeface="Majalla UI"/>
              </a:rPr>
              <a:t>row;i</a:t>
            </a:r>
            <a:r>
              <a:rPr lang="en-IN" altLang="en-US" sz="1800" b="1" dirty="0">
                <a:cs typeface="Majalla UI"/>
              </a:rPr>
              <a:t>++)</a:t>
            </a:r>
          </a:p>
          <a:p>
            <a:pPr marL="0" indent="0">
              <a:buNone/>
            </a:pPr>
            <a:r>
              <a:rPr lang="en-IN" altLang="en-US" sz="1800" dirty="0">
                <a:cs typeface="Majalla UI"/>
              </a:rPr>
              <a:t>	{</a:t>
            </a:r>
          </a:p>
          <a:p>
            <a:pPr marL="0" indent="0">
              <a:buNone/>
            </a:pPr>
            <a:r>
              <a:rPr lang="da-DK" altLang="en-US" sz="1800" dirty="0">
                <a:cs typeface="Majalla UI"/>
              </a:rPr>
              <a:t>	</a:t>
            </a:r>
            <a:r>
              <a:rPr lang="da-DK" altLang="en-US" sz="1800" b="1" dirty="0">
                <a:cs typeface="Majalla UI"/>
              </a:rPr>
              <a:t>for(j=0;j&lt;col;j++)</a:t>
            </a:r>
          </a:p>
          <a:p>
            <a:pPr marL="0" indent="0">
              <a:buNone/>
            </a:pPr>
            <a:r>
              <a:rPr lang="da-DK" altLang="en-US" sz="1800" dirty="0">
                <a:cs typeface="Majalla UI"/>
              </a:rPr>
              <a:t>{</a:t>
            </a:r>
            <a:endParaRPr lang="en-IN" altLang="en-US" sz="1800" dirty="0">
              <a:cs typeface="Majalla UI"/>
            </a:endParaRPr>
          </a:p>
          <a:p>
            <a:pPr marL="0" indent="0">
              <a:buNone/>
            </a:pPr>
            <a:r>
              <a:rPr lang="en-IN" altLang="en-US" sz="1800" dirty="0">
                <a:cs typeface="Majalla UI"/>
              </a:rPr>
              <a:t>	printf("%</a:t>
            </a:r>
            <a:r>
              <a:rPr lang="en-IN" altLang="en-US" sz="1800" dirty="0" err="1">
                <a:cs typeface="Majalla UI"/>
              </a:rPr>
              <a:t>d",a</a:t>
            </a:r>
            <a:r>
              <a:rPr lang="en-IN" altLang="en-US" sz="1800" dirty="0">
                <a:cs typeface="Majalla UI"/>
              </a:rPr>
              <a:t>[</a:t>
            </a:r>
            <a:r>
              <a:rPr lang="en-IN" altLang="en-US" sz="1800" dirty="0" err="1">
                <a:cs typeface="Majalla UI"/>
              </a:rPr>
              <a:t>i</a:t>
            </a:r>
            <a:r>
              <a:rPr lang="en-IN" altLang="en-US" sz="1800" dirty="0">
                <a:cs typeface="Majalla UI"/>
              </a:rPr>
              <a:t>][j]);</a:t>
            </a:r>
          </a:p>
          <a:p>
            <a:pPr marL="0" indent="0">
              <a:buNone/>
            </a:pPr>
            <a:r>
              <a:rPr lang="en-IN" altLang="en-US" sz="1800" dirty="0">
                <a:cs typeface="Majalla UI"/>
              </a:rPr>
              <a:t>}</a:t>
            </a:r>
          </a:p>
          <a:p>
            <a:pPr marL="0" indent="0">
              <a:buNone/>
            </a:pPr>
            <a:r>
              <a:rPr lang="en-IN" altLang="en-US" sz="1800" dirty="0">
                <a:cs typeface="Majalla UI"/>
              </a:rPr>
              <a:t>}</a:t>
            </a:r>
          </a:p>
        </p:txBody>
      </p:sp>
      <p:pic>
        <p:nvPicPr>
          <p:cNvPr id="49156" name="Picture 1">
            <a:extLst>
              <a:ext uri="{FF2B5EF4-FFF2-40B4-BE49-F238E27FC236}">
                <a16:creationId xmlns:a16="http://schemas.microsoft.com/office/drawing/2014/main" id="{25A0F28D-4E5F-4DCC-B2BC-6FF11F3F2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54" y="57483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447DF2-56EA-4A33-B186-E24B7360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Yogesh Sharma</a:t>
            </a:r>
            <a:endParaRPr lang="ur-P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A5A53-A20D-4625-A91E-7C4634ADF258}"/>
              </a:ext>
            </a:extLst>
          </p:cNvPr>
          <p:cNvSpPr txBox="1"/>
          <p:nvPr/>
        </p:nvSpPr>
        <p:spPr>
          <a:xfrm>
            <a:off x="6705600" y="1929918"/>
            <a:ext cx="37470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int a[3][4]; </a:t>
            </a:r>
          </a:p>
          <a:p>
            <a:r>
              <a:rPr lang="en-US" altLang="en-US" dirty="0"/>
              <a:t>Use:</a:t>
            </a:r>
          </a:p>
          <a:p>
            <a:r>
              <a:rPr lang="en-IN" altLang="en-US" dirty="0"/>
              <a:t>for(</a:t>
            </a:r>
            <a:r>
              <a:rPr lang="en-IN" altLang="en-US" dirty="0" err="1"/>
              <a:t>i</a:t>
            </a:r>
            <a:r>
              <a:rPr lang="en-IN" altLang="en-US" dirty="0"/>
              <a:t>=0;i&lt;3;i++)</a:t>
            </a:r>
          </a:p>
          <a:p>
            <a:r>
              <a:rPr lang="en-IN" altLang="en-US" dirty="0"/>
              <a:t>	{</a:t>
            </a:r>
          </a:p>
          <a:p>
            <a:r>
              <a:rPr lang="da-DK" altLang="en-US" dirty="0"/>
              <a:t>	for(j=0;j&lt;4;j++)</a:t>
            </a:r>
          </a:p>
          <a:p>
            <a:r>
              <a:rPr lang="da-DK" altLang="en-US" dirty="0"/>
              <a:t>{</a:t>
            </a:r>
            <a:endParaRPr lang="en-IN" altLang="en-US" dirty="0"/>
          </a:p>
          <a:p>
            <a:r>
              <a:rPr lang="en-IN" altLang="en-US" dirty="0"/>
              <a:t>	printf("%</a:t>
            </a:r>
            <a:r>
              <a:rPr lang="en-IN" altLang="en-US" dirty="0" err="1"/>
              <a:t>d",a</a:t>
            </a:r>
            <a:r>
              <a:rPr lang="en-IN" altLang="en-US" dirty="0"/>
              <a:t>[</a:t>
            </a:r>
            <a:r>
              <a:rPr lang="en-IN" altLang="en-US" dirty="0" err="1"/>
              <a:t>i</a:t>
            </a:r>
            <a:r>
              <a:rPr lang="en-IN" altLang="en-US" dirty="0"/>
              <a:t>][j]);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a[</a:t>
            </a:r>
            <a:r>
              <a:rPr lang="en-IN" dirty="0" err="1"/>
              <a:t>i</a:t>
            </a:r>
            <a:r>
              <a:rPr lang="en-IN" dirty="0"/>
              <a:t>][j]</a:t>
            </a:r>
          </a:p>
          <a:p>
            <a:r>
              <a:rPr lang="en-IN" dirty="0"/>
              <a:t>A[0][0]			a[1][0]</a:t>
            </a:r>
          </a:p>
          <a:p>
            <a:r>
              <a:rPr lang="en-IN" dirty="0"/>
              <a:t>A[0][1]			a[1][1]</a:t>
            </a:r>
          </a:p>
          <a:p>
            <a:r>
              <a:rPr lang="en-IN" dirty="0"/>
              <a:t>A[0][2]</a:t>
            </a:r>
          </a:p>
          <a:p>
            <a:r>
              <a:rPr lang="en-IN" dirty="0"/>
              <a:t>A[0][3]</a:t>
            </a:r>
          </a:p>
          <a:p>
            <a:r>
              <a:rPr lang="en-IN" dirty="0"/>
              <a:t>A[0][4]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8FBF21A8-1312-4CB1-9E7C-2B5CE2F8C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881808"/>
            <a:ext cx="8534400" cy="4442791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cs typeface="Majalla UI"/>
              </a:rPr>
              <a:t>Meaning of Two Dimensional Array : </a:t>
            </a:r>
          </a:p>
          <a:p>
            <a:pPr marL="0" indent="0">
              <a:buNone/>
            </a:pPr>
            <a:r>
              <a:rPr lang="en-US" altLang="en-US" dirty="0">
                <a:cs typeface="Majalla UI"/>
              </a:rPr>
              <a:t>1. Matrix is having 3 rows ( </a:t>
            </a:r>
            <a:r>
              <a:rPr lang="en-US" altLang="en-US" dirty="0" err="1">
                <a:cs typeface="Majalla UI"/>
              </a:rPr>
              <a:t>i</a:t>
            </a:r>
            <a:r>
              <a:rPr lang="en-US" altLang="en-US" dirty="0">
                <a:cs typeface="Majalla UI"/>
              </a:rPr>
              <a:t> takes value from 0 to 2 ) </a:t>
            </a:r>
          </a:p>
          <a:p>
            <a:pPr marL="0" indent="0">
              <a:buNone/>
            </a:pPr>
            <a:r>
              <a:rPr lang="en-US" altLang="en-US" dirty="0">
                <a:cs typeface="Majalla UI"/>
              </a:rPr>
              <a:t>2. Matrix is having 4 Columns ( j takes value from 0 to 3 ) </a:t>
            </a:r>
          </a:p>
          <a:p>
            <a:pPr marL="0" indent="0">
              <a:buNone/>
            </a:pPr>
            <a:r>
              <a:rPr lang="en-US" altLang="en-US" dirty="0">
                <a:cs typeface="Majalla UI"/>
              </a:rPr>
              <a:t>3. Above Matrix 3×4 matrix will have 12 blocks having 3  </a:t>
            </a:r>
          </a:p>
          <a:p>
            <a:pPr marL="0" indent="0">
              <a:buNone/>
            </a:pPr>
            <a:r>
              <a:rPr lang="en-US" altLang="en-US" dirty="0">
                <a:cs typeface="Majalla UI"/>
              </a:rPr>
              <a:t>    rows &amp; 4 columns. </a:t>
            </a:r>
          </a:p>
          <a:p>
            <a:pPr marL="0" indent="0">
              <a:buNone/>
            </a:pPr>
            <a:r>
              <a:rPr lang="en-US" altLang="en-US" dirty="0">
                <a:cs typeface="Majalla UI"/>
              </a:rPr>
              <a:t>4. Name of 2-D array is ‘a’ and each block is identified by </a:t>
            </a:r>
          </a:p>
          <a:p>
            <a:pPr marL="0" indent="0">
              <a:buNone/>
            </a:pPr>
            <a:r>
              <a:rPr lang="en-US" altLang="en-US" dirty="0">
                <a:cs typeface="Majalla UI"/>
              </a:rPr>
              <a:t>    the row &amp; column number. </a:t>
            </a:r>
          </a:p>
          <a:p>
            <a:pPr marL="0" indent="0">
              <a:buNone/>
            </a:pPr>
            <a:r>
              <a:rPr lang="en-US" altLang="en-US" dirty="0">
                <a:cs typeface="Majalla UI"/>
              </a:rPr>
              <a:t>5. Row number and Column Number Starts from 0. </a:t>
            </a:r>
            <a:endParaRPr lang="en-IN" altLang="en-US" dirty="0">
              <a:cs typeface="Majalla UI"/>
            </a:endParaRPr>
          </a:p>
        </p:txBody>
      </p:sp>
      <p:pic>
        <p:nvPicPr>
          <p:cNvPr id="50179" name="Picture 1">
            <a:extLst>
              <a:ext uri="{FF2B5EF4-FFF2-40B4-BE49-F238E27FC236}">
                <a16:creationId xmlns:a16="http://schemas.microsoft.com/office/drawing/2014/main" id="{6166CC47-A5B9-4F0D-9F38-1AD925780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4652" y="0"/>
            <a:ext cx="838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E3AB84-CB75-41CE-AE60-9596F055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Yogesh Sharma</a:t>
            </a:r>
            <a:endParaRPr lang="ur-P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3C790F-F429-4722-94A0-C5079B4406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687118"/>
              </p:ext>
            </p:extLst>
          </p:nvPr>
        </p:nvGraphicFramePr>
        <p:xfrm>
          <a:off x="2895600" y="406798"/>
          <a:ext cx="5943600" cy="5546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2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7492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Cell Location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Meaning</a:t>
                      </a: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1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a[0][0]</a:t>
                      </a:r>
                      <a:endParaRPr lang="en-IN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0th Row and 0th Column</a:t>
                      </a:r>
                      <a:endParaRPr lang="en-IN" sz="1800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1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a[0][1]</a:t>
                      </a:r>
                      <a:endParaRPr lang="en-IN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0th Row and 1st Column </a:t>
                      </a:r>
                      <a:endParaRPr lang="en-IN" sz="1800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1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a[0][2]</a:t>
                      </a:r>
                      <a:endParaRPr lang="en-IN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0th Row and 2nd Column </a:t>
                      </a:r>
                      <a:endParaRPr lang="en-IN" sz="1800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1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a[0][3]</a:t>
                      </a:r>
                      <a:endParaRPr lang="en-IN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0th Row and 3rd Column</a:t>
                      </a:r>
                      <a:endParaRPr lang="en-IN" sz="1800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1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a[1][0]</a:t>
                      </a:r>
                      <a:endParaRPr lang="en-IN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1st Row and 0th Column</a:t>
                      </a:r>
                      <a:endParaRPr lang="en-IN" sz="1800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1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a[1][1]</a:t>
                      </a:r>
                      <a:endParaRPr lang="en-IN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1st Row and 1st Column</a:t>
                      </a:r>
                      <a:endParaRPr lang="en-IN" sz="1800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1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a[1][2]</a:t>
                      </a:r>
                      <a:endParaRPr lang="en-IN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1st Row and 2nd Column</a:t>
                      </a:r>
                      <a:endParaRPr lang="en-IN" sz="1800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1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a[1][3]</a:t>
                      </a:r>
                      <a:endParaRPr lang="en-IN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1st Row and 3rd Column</a:t>
                      </a:r>
                      <a:endParaRPr lang="en-IN" sz="1800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1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a[2][0]</a:t>
                      </a:r>
                      <a:endParaRPr lang="en-IN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2nd Row and 0th Column</a:t>
                      </a:r>
                      <a:endParaRPr lang="en-IN" sz="1800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1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a[2][1]</a:t>
                      </a:r>
                      <a:endParaRPr lang="en-IN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2nd Row and 1st Column</a:t>
                      </a:r>
                      <a:endParaRPr lang="en-IN" sz="1800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41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a[2][2]</a:t>
                      </a:r>
                      <a:endParaRPr lang="en-IN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2nd Row and 2nd Column</a:t>
                      </a:r>
                      <a:endParaRPr lang="en-IN" sz="1800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41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a[2][3]</a:t>
                      </a:r>
                      <a:endParaRPr lang="en-IN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2nd Row and 3rd Column</a:t>
                      </a:r>
                      <a:endParaRPr lang="en-IN" sz="1800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51246" name="Picture 1">
            <a:extLst>
              <a:ext uri="{FF2B5EF4-FFF2-40B4-BE49-F238E27FC236}">
                <a16:creationId xmlns:a16="http://schemas.microsoft.com/office/drawing/2014/main" id="{739C1301-246C-42BC-B794-07E95E95C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496" y="192157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6A4FD7-DE8F-41C6-B9BB-709083717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Yogesh Sharma</a:t>
            </a:r>
            <a:endParaRPr lang="ur-P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CB19FCA6-6B9E-4D7A-BC48-0F5F0CE7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38508"/>
            <a:ext cx="8229600" cy="1209342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cs typeface="Traditional Arabic" panose="02020603050405020304" pitchFamily="18" charset="-78"/>
              </a:rPr>
              <a:t>Two-Dimensional Array : Summary with Sample Example</a:t>
            </a:r>
            <a:endParaRPr lang="en-IN" altLang="en-US" sz="4000" dirty="0">
              <a:cs typeface="Traditional Arabic" panose="02020603050405020304" pitchFamily="18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441A99-B2D4-4894-9483-707CAEB55F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77887" y="2270918"/>
          <a:ext cx="8229600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r>
                        <a:rPr lang="en-IN" sz="1800" dirty="0"/>
                        <a:t>Summary Point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Explanation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/>
                        <a:t>No of Subscript Variables Required </a:t>
                      </a:r>
                      <a:endParaRPr lang="en-IN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2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IN" sz="1800" dirty="0"/>
                        <a:t>Declaration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a[3][4]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IN" sz="1800" dirty="0"/>
                        <a:t>No of Rows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3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IN" sz="1800" dirty="0"/>
                        <a:t>No of Columns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4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IN" sz="1800" dirty="0"/>
                        <a:t>No of Cells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12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/>
                        <a:t>No of for loops required to iterate </a:t>
                      </a:r>
                      <a:endParaRPr lang="en-IN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2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2253" name="Picture 1">
            <a:extLst>
              <a:ext uri="{FF2B5EF4-FFF2-40B4-BE49-F238E27FC236}">
                <a16:creationId xmlns:a16="http://schemas.microsoft.com/office/drawing/2014/main" id="{BA7CE533-1DC1-4A2B-8B3E-13E43F262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504" y="83533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5023E1-4AD9-4C9C-A155-2D8019EA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Yogesh Sharma</a:t>
            </a:r>
            <a:endParaRPr lang="ur-P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6261BA-7AF7-41F0-B500-6A67CA3BE310}"/>
              </a:ext>
            </a:extLst>
          </p:cNvPr>
          <p:cNvSpPr txBox="1"/>
          <p:nvPr/>
        </p:nvSpPr>
        <p:spPr>
          <a:xfrm>
            <a:off x="2057400" y="51816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int [ ][4] ?</a:t>
            </a:r>
          </a:p>
          <a:p>
            <a:r>
              <a:rPr lang="en-IN" sz="2000" dirty="0"/>
              <a:t>Int [4][ ]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35100821-799D-48A2-A342-7E0C4947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879020"/>
            <a:ext cx="8229600" cy="952500"/>
          </a:xfrm>
        </p:spPr>
        <p:txBody>
          <a:bodyPr/>
          <a:lstStyle/>
          <a:p>
            <a:pPr eaLnBrk="1" hangingPunct="1"/>
            <a:r>
              <a:rPr lang="en-IN" altLang="en-US" dirty="0">
                <a:cs typeface="Traditional Arabic" panose="02020603050405020304" pitchFamily="18" charset="-78"/>
              </a:rPr>
              <a:t>Memory Representation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98DB9041-2761-42D4-9E3D-A63194678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072032"/>
            <a:ext cx="8229600" cy="3573393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cs typeface="Majalla UI"/>
              </a:rPr>
              <a:t>2-D arrays are Stored in contiguous memory location row wise.</a:t>
            </a:r>
          </a:p>
          <a:p>
            <a:pPr algn="just" eaLnBrk="1" hangingPunct="1"/>
            <a:r>
              <a:rPr lang="en-US" altLang="en-US" dirty="0">
                <a:cs typeface="Majalla UI"/>
              </a:rPr>
              <a:t>Consider 3×3 Array is stored in Contiguous memory location which starts from 4000 .</a:t>
            </a:r>
          </a:p>
          <a:p>
            <a:pPr algn="just" eaLnBrk="1" hangingPunct="1"/>
            <a:r>
              <a:rPr lang="en-US" altLang="en-US" dirty="0">
                <a:cs typeface="Majalla UI"/>
              </a:rPr>
              <a:t>Array element </a:t>
            </a:r>
            <a:r>
              <a:rPr lang="en-US" altLang="en-US" b="1" dirty="0">
                <a:cs typeface="Majalla UI"/>
              </a:rPr>
              <a:t>a[0][0] </a:t>
            </a:r>
            <a:r>
              <a:rPr lang="en-US" altLang="en-US" dirty="0">
                <a:cs typeface="Majalla UI"/>
              </a:rPr>
              <a:t>will be stored at address </a:t>
            </a:r>
            <a:r>
              <a:rPr lang="en-US" altLang="en-US" b="1" dirty="0">
                <a:cs typeface="Majalla UI"/>
              </a:rPr>
              <a:t>4000</a:t>
            </a:r>
            <a:r>
              <a:rPr lang="en-US" altLang="en-US" dirty="0">
                <a:cs typeface="Majalla UI"/>
              </a:rPr>
              <a:t> again </a:t>
            </a:r>
            <a:r>
              <a:rPr lang="en-US" altLang="en-US" b="1" dirty="0">
                <a:cs typeface="Majalla UI"/>
              </a:rPr>
              <a:t>a[0][1] </a:t>
            </a:r>
            <a:r>
              <a:rPr lang="en-US" altLang="en-US" dirty="0">
                <a:cs typeface="Majalla UI"/>
              </a:rPr>
              <a:t>will be stored to next memory location </a:t>
            </a:r>
            <a:r>
              <a:rPr lang="en-US" altLang="en-US" dirty="0" err="1">
                <a:cs typeface="Majalla UI"/>
              </a:rPr>
              <a:t>i.e</a:t>
            </a:r>
            <a:r>
              <a:rPr lang="en-US" altLang="en-US" dirty="0">
                <a:cs typeface="Majalla UI"/>
              </a:rPr>
              <a:t> Elements stored row-wise.</a:t>
            </a:r>
          </a:p>
          <a:p>
            <a:pPr algn="just" eaLnBrk="1" hangingPunct="1"/>
            <a:r>
              <a:rPr lang="en-US" altLang="en-US" b="1" dirty="0">
                <a:cs typeface="Majalla UI"/>
              </a:rPr>
              <a:t>After Elements of First Row are stored </a:t>
            </a:r>
            <a:r>
              <a:rPr lang="en-US" altLang="en-US" dirty="0">
                <a:cs typeface="Majalla UI"/>
              </a:rPr>
              <a:t>in appropriate memory location , elements of next row get their corresponding mem. locations. </a:t>
            </a:r>
          </a:p>
          <a:p>
            <a:pPr algn="just" eaLnBrk="1" hangingPunct="1"/>
            <a:r>
              <a:rPr lang="en-US" altLang="en-US" dirty="0">
                <a:cs typeface="Majalla UI"/>
              </a:rPr>
              <a:t>This is integer array so each element requires 2 bytes of memory.</a:t>
            </a:r>
            <a:endParaRPr lang="en-IN" altLang="en-US" dirty="0">
              <a:cs typeface="Majalla UI"/>
            </a:endParaRPr>
          </a:p>
        </p:txBody>
      </p:sp>
      <p:pic>
        <p:nvPicPr>
          <p:cNvPr id="53252" name="Picture 1">
            <a:extLst>
              <a:ext uri="{FF2B5EF4-FFF2-40B4-BE49-F238E27FC236}">
                <a16:creationId xmlns:a16="http://schemas.microsoft.com/office/drawing/2014/main" id="{ECEEF8FD-B75A-48E2-ABDE-C01EE0C2E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9927" y="149833"/>
            <a:ext cx="1022073" cy="115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53C33F-4C74-41D6-B98C-454CBE46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Yogesh Sharma</a:t>
            </a:r>
            <a:endParaRPr lang="ur-P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1681CC-69D5-4264-B708-B4D107751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142398"/>
              </p:ext>
            </p:extLst>
          </p:nvPr>
        </p:nvGraphicFramePr>
        <p:xfrm>
          <a:off x="4191000" y="2027582"/>
          <a:ext cx="3810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45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Memory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45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a[0][0]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45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a[0][1]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45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a[0][2]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45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a[1][0]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45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a[1][1]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45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a[1][2]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45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a[2][0]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45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a[2][1]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45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a[2][2]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54309" name="Picture 1">
            <a:extLst>
              <a:ext uri="{FF2B5EF4-FFF2-40B4-BE49-F238E27FC236}">
                <a16:creationId xmlns:a16="http://schemas.microsoft.com/office/drawing/2014/main" id="{F42F265C-503E-43D8-9B4A-71C648928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739" y="57483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1AEACD-73CB-4B56-9C39-6C9C8C57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Yogesh Sharma</a:t>
            </a:r>
            <a:endParaRPr lang="ur-P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113</TotalTime>
  <Words>2178</Words>
  <Application>Microsoft Office PowerPoint</Application>
  <PresentationFormat>Widescreen</PresentationFormat>
  <Paragraphs>250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</vt:lpstr>
      <vt:lpstr>Bahnschrift SemiBold</vt:lpstr>
      <vt:lpstr>georgia</vt:lpstr>
      <vt:lpstr>Gill Sans MT</vt:lpstr>
      <vt:lpstr>Helvetica Neue</vt:lpstr>
      <vt:lpstr>Gallery</vt:lpstr>
      <vt:lpstr>Multidimensional Array</vt:lpstr>
      <vt:lpstr>Multidimensional Array</vt:lpstr>
      <vt:lpstr>PowerPoint Presentation</vt:lpstr>
      <vt:lpstr>Declaration and Use of Two Dimensional Array </vt:lpstr>
      <vt:lpstr>PowerPoint Presentation</vt:lpstr>
      <vt:lpstr>PowerPoint Presentation</vt:lpstr>
      <vt:lpstr>Two-Dimensional Array : Summary with Sample Example</vt:lpstr>
      <vt:lpstr>Memory Representation</vt:lpstr>
      <vt:lpstr>PowerPoint Presentation</vt:lpstr>
      <vt:lpstr>Array and Row Major, Column Major order arrangement of 2 d array</vt:lpstr>
      <vt:lpstr>PowerPoint Presentation</vt:lpstr>
      <vt:lpstr>Representation of linear Array in Memory</vt:lpstr>
      <vt:lpstr>Memory Representation of 2-D Array</vt:lpstr>
      <vt:lpstr>PowerPoint Presentation</vt:lpstr>
      <vt:lpstr>Memory Representation</vt:lpstr>
      <vt:lpstr>Row major order Address(Arr[j,k])=base(Arr)+w[n(j-1)+(k-1)] </vt:lpstr>
      <vt:lpstr>using column-major order Address(Arr[j,k])= base(Arr)+w[m(k-1)+(j-1)] </vt:lpstr>
      <vt:lpstr>Finding Number of Rows and column of an array</vt:lpstr>
      <vt:lpstr>Row major order Address(Arr[j,k])=base(Arr)+w[n(i-l1)+(j-l2)] </vt:lpstr>
      <vt:lpstr>using column-major order Address(Arr[j,k])= base(Arr)+w[m(j-l1)+(i-l2)] </vt:lpstr>
      <vt:lpstr>PowerPoint Presentation</vt:lpstr>
      <vt:lpstr>Multi-Dimensional Arrays (3D Arrays) </vt:lpstr>
      <vt:lpstr>Initializing a 3D Array in 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Sharma</dc:creator>
  <cp:lastModifiedBy>Yogesh Sharma</cp:lastModifiedBy>
  <cp:revision>6</cp:revision>
  <dcterms:created xsi:type="dcterms:W3CDTF">2020-08-27T17:08:35Z</dcterms:created>
  <dcterms:modified xsi:type="dcterms:W3CDTF">2020-09-02T03:09:01Z</dcterms:modified>
</cp:coreProperties>
</file>