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5" r:id="rId4"/>
    <p:sldId id="258" r:id="rId5"/>
    <p:sldId id="259" r:id="rId6"/>
    <p:sldId id="287" r:id="rId7"/>
    <p:sldId id="288" r:id="rId8"/>
    <p:sldId id="260" r:id="rId9"/>
    <p:sldId id="261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Sharma" userId="a869a117-2b7d-4e57-9143-142793102d77" providerId="ADAL" clId="{8A715496-5808-4A01-8EE0-5798E733EDEA}"/>
    <pc:docChg chg="custSel addSld modSld sldOrd">
      <pc:chgData name="Yogesh Sharma" userId="a869a117-2b7d-4e57-9143-142793102d77" providerId="ADAL" clId="{8A715496-5808-4A01-8EE0-5798E733EDEA}" dt="2020-09-17T06:46:32.324" v="40" actId="14100"/>
      <pc:docMkLst>
        <pc:docMk/>
      </pc:docMkLst>
      <pc:sldChg chg="addSp mod">
        <pc:chgData name="Yogesh Sharma" userId="a869a117-2b7d-4e57-9143-142793102d77" providerId="ADAL" clId="{8A715496-5808-4A01-8EE0-5798E733EDEA}" dt="2020-09-02T03:09:20.246" v="6" actId="22"/>
        <pc:sldMkLst>
          <pc:docMk/>
          <pc:sldMk cId="1890253896" sldId="256"/>
        </pc:sldMkLst>
        <pc:picChg chg="add">
          <ac:chgData name="Yogesh Sharma" userId="a869a117-2b7d-4e57-9143-142793102d77" providerId="ADAL" clId="{8A715496-5808-4A01-8EE0-5798E733EDEA}" dt="2020-09-02T03:09:20.246" v="6" actId="22"/>
          <ac:picMkLst>
            <pc:docMk/>
            <pc:sldMk cId="1890253896" sldId="256"/>
            <ac:picMk id="5" creationId="{7F4E74EA-29F8-4F5D-BF0E-75D16242CF98}"/>
          </ac:picMkLst>
        </pc:picChg>
      </pc:sldChg>
      <pc:sldChg chg="addSp modSp mod">
        <pc:chgData name="Yogesh Sharma" userId="a869a117-2b7d-4e57-9143-142793102d77" providerId="ADAL" clId="{8A715496-5808-4A01-8EE0-5798E733EDEA}" dt="2020-09-02T03:09:23.593" v="8" actId="1036"/>
        <pc:sldMkLst>
          <pc:docMk/>
          <pc:sldMk cId="2590112167" sldId="257"/>
        </pc:sldMkLst>
        <pc:spChg chg="mod">
          <ac:chgData name="Yogesh Sharma" userId="a869a117-2b7d-4e57-9143-142793102d77" providerId="ADAL" clId="{8A715496-5808-4A01-8EE0-5798E733EDEA}" dt="2020-09-01T17:56:06.394" v="4" actId="14100"/>
          <ac:spMkLst>
            <pc:docMk/>
            <pc:sldMk cId="2590112167" sldId="257"/>
            <ac:spMk id="2" creationId="{00000000-0000-0000-0000-000000000000}"/>
          </ac:spMkLst>
        </pc:spChg>
        <pc:picChg chg="add mod">
          <ac:chgData name="Yogesh Sharma" userId="a869a117-2b7d-4e57-9143-142793102d77" providerId="ADAL" clId="{8A715496-5808-4A01-8EE0-5798E733EDEA}" dt="2020-09-02T03:09:23.593" v="8" actId="1036"/>
          <ac:picMkLst>
            <pc:docMk/>
            <pc:sldMk cId="2590112167" sldId="257"/>
            <ac:picMk id="3" creationId="{CEE120EA-04AC-41E8-A4ED-5B999C6280F9}"/>
          </ac:picMkLst>
        </pc:picChg>
      </pc:sldChg>
      <pc:sldChg chg="addSp mod">
        <pc:chgData name="Yogesh Sharma" userId="a869a117-2b7d-4e57-9143-142793102d77" providerId="ADAL" clId="{8A715496-5808-4A01-8EE0-5798E733EDEA}" dt="2020-09-02T03:09:28.412" v="10" actId="22"/>
        <pc:sldMkLst>
          <pc:docMk/>
          <pc:sldMk cId="3701164009" sldId="258"/>
        </pc:sldMkLst>
        <pc:picChg chg="add">
          <ac:chgData name="Yogesh Sharma" userId="a869a117-2b7d-4e57-9143-142793102d77" providerId="ADAL" clId="{8A715496-5808-4A01-8EE0-5798E733EDEA}" dt="2020-09-02T03:09:28.412" v="10" actId="22"/>
          <ac:picMkLst>
            <pc:docMk/>
            <pc:sldMk cId="3701164009" sldId="258"/>
            <ac:picMk id="5" creationId="{734CE6F2-A7BE-4668-8459-DB5701BCBF65}"/>
          </ac:picMkLst>
        </pc:picChg>
      </pc:sldChg>
      <pc:sldChg chg="addSp mod">
        <pc:chgData name="Yogesh Sharma" userId="a869a117-2b7d-4e57-9143-142793102d77" providerId="ADAL" clId="{8A715496-5808-4A01-8EE0-5798E733EDEA}" dt="2020-09-02T03:09:30.012" v="11" actId="22"/>
        <pc:sldMkLst>
          <pc:docMk/>
          <pc:sldMk cId="2644233252" sldId="259"/>
        </pc:sldMkLst>
        <pc:picChg chg="add">
          <ac:chgData name="Yogesh Sharma" userId="a869a117-2b7d-4e57-9143-142793102d77" providerId="ADAL" clId="{8A715496-5808-4A01-8EE0-5798E733EDEA}" dt="2020-09-02T03:09:30.012" v="11" actId="22"/>
          <ac:picMkLst>
            <pc:docMk/>
            <pc:sldMk cId="2644233252" sldId="259"/>
            <ac:picMk id="2" creationId="{D7C277E4-B8F6-42B2-B778-116623E14363}"/>
          </ac:picMkLst>
        </pc:picChg>
      </pc:sldChg>
      <pc:sldChg chg="addSp delSp modSp mod">
        <pc:chgData name="Yogesh Sharma" userId="a869a117-2b7d-4e57-9143-142793102d77" providerId="ADAL" clId="{8A715496-5808-4A01-8EE0-5798E733EDEA}" dt="2020-09-02T03:09:31.632" v="12" actId="22"/>
        <pc:sldMkLst>
          <pc:docMk/>
          <pc:sldMk cId="1300747665" sldId="260"/>
        </pc:sldMkLst>
        <pc:spChg chg="mod">
          <ac:chgData name="Yogesh Sharma" userId="a869a117-2b7d-4e57-9143-142793102d77" providerId="ADAL" clId="{8A715496-5808-4A01-8EE0-5798E733EDEA}" dt="2020-09-01T17:54:03.999" v="2" actId="1076"/>
          <ac:spMkLst>
            <pc:docMk/>
            <pc:sldMk cId="1300747665" sldId="260"/>
            <ac:spMk id="2" creationId="{00000000-0000-0000-0000-000000000000}"/>
          </ac:spMkLst>
        </pc:spChg>
        <pc:spChg chg="del">
          <ac:chgData name="Yogesh Sharma" userId="a869a117-2b7d-4e57-9143-142793102d77" providerId="ADAL" clId="{8A715496-5808-4A01-8EE0-5798E733EDEA}" dt="2020-09-01T17:53:55.758" v="0" actId="478"/>
          <ac:spMkLst>
            <pc:docMk/>
            <pc:sldMk cId="1300747665" sldId="260"/>
            <ac:spMk id="3" creationId="{00000000-0000-0000-0000-000000000000}"/>
          </ac:spMkLst>
        </pc:spChg>
        <pc:spChg chg="add del mod">
          <ac:chgData name="Yogesh Sharma" userId="a869a117-2b7d-4e57-9143-142793102d77" providerId="ADAL" clId="{8A715496-5808-4A01-8EE0-5798E733EDEA}" dt="2020-09-01T17:53:59.944" v="1" actId="478"/>
          <ac:spMkLst>
            <pc:docMk/>
            <pc:sldMk cId="1300747665" sldId="260"/>
            <ac:spMk id="5" creationId="{6E0B8481-81D5-4C83-BBEF-2321F5351138}"/>
          </ac:spMkLst>
        </pc:spChg>
        <pc:picChg chg="add">
          <ac:chgData name="Yogesh Sharma" userId="a869a117-2b7d-4e57-9143-142793102d77" providerId="ADAL" clId="{8A715496-5808-4A01-8EE0-5798E733EDEA}" dt="2020-09-02T03:09:31.632" v="12" actId="22"/>
          <ac:picMkLst>
            <pc:docMk/>
            <pc:sldMk cId="1300747665" sldId="260"/>
            <ac:picMk id="4" creationId="{6B05E7AB-9517-4992-9BD5-90F8F2B0FE9A}"/>
          </ac:picMkLst>
        </pc:picChg>
      </pc:sldChg>
      <pc:sldChg chg="addSp modSp mod">
        <pc:chgData name="Yogesh Sharma" userId="a869a117-2b7d-4e57-9143-142793102d77" providerId="ADAL" clId="{8A715496-5808-4A01-8EE0-5798E733EDEA}" dt="2020-09-02T03:09:33.204" v="13" actId="22"/>
        <pc:sldMkLst>
          <pc:docMk/>
          <pc:sldMk cId="3835109363" sldId="261"/>
        </pc:sldMkLst>
        <pc:graphicFrameChg chg="mod">
          <ac:chgData name="Yogesh Sharma" userId="a869a117-2b7d-4e57-9143-142793102d77" providerId="ADAL" clId="{8A715496-5808-4A01-8EE0-5798E733EDEA}" dt="2020-09-01T17:56:42.923" v="5" actId="1076"/>
          <ac:graphicFrameMkLst>
            <pc:docMk/>
            <pc:sldMk cId="3835109363" sldId="261"/>
            <ac:graphicFrameMk id="11" creationId="{7DF8F8C6-8525-4D10-A3A3-B6CF98492B6A}"/>
          </ac:graphicFrameMkLst>
        </pc:graphicFrameChg>
        <pc:picChg chg="add">
          <ac:chgData name="Yogesh Sharma" userId="a869a117-2b7d-4e57-9143-142793102d77" providerId="ADAL" clId="{8A715496-5808-4A01-8EE0-5798E733EDEA}" dt="2020-09-02T03:09:33.204" v="13" actId="22"/>
          <ac:picMkLst>
            <pc:docMk/>
            <pc:sldMk cId="3835109363" sldId="261"/>
            <ac:picMk id="2" creationId="{5B2DE4C4-5866-425B-ACE7-96189DC717AD}"/>
          </ac:picMkLst>
        </pc:picChg>
      </pc:sldChg>
      <pc:sldChg chg="addSp mod">
        <pc:chgData name="Yogesh Sharma" userId="a869a117-2b7d-4e57-9143-142793102d77" providerId="ADAL" clId="{8A715496-5808-4A01-8EE0-5798E733EDEA}" dt="2020-09-02T03:09:26.529" v="9" actId="22"/>
        <pc:sldMkLst>
          <pc:docMk/>
          <pc:sldMk cId="3555395831" sldId="285"/>
        </pc:sldMkLst>
        <pc:picChg chg="add">
          <ac:chgData name="Yogesh Sharma" userId="a869a117-2b7d-4e57-9143-142793102d77" providerId="ADAL" clId="{8A715496-5808-4A01-8EE0-5798E733EDEA}" dt="2020-09-02T03:09:26.529" v="9" actId="22"/>
          <ac:picMkLst>
            <pc:docMk/>
            <pc:sldMk cId="3555395831" sldId="285"/>
            <ac:picMk id="2" creationId="{DB1E824B-046E-4B03-8CA6-9D695B3562A0}"/>
          </ac:picMkLst>
        </pc:picChg>
      </pc:sldChg>
      <pc:sldChg chg="addSp modSp mod">
        <pc:chgData name="Yogesh Sharma" userId="a869a117-2b7d-4e57-9143-142793102d77" providerId="ADAL" clId="{8A715496-5808-4A01-8EE0-5798E733EDEA}" dt="2020-09-02T03:09:55.228" v="15" actId="1076"/>
        <pc:sldMkLst>
          <pc:docMk/>
          <pc:sldMk cId="1480814740" sldId="286"/>
        </pc:sldMkLst>
        <pc:picChg chg="add">
          <ac:chgData name="Yogesh Sharma" userId="a869a117-2b7d-4e57-9143-142793102d77" providerId="ADAL" clId="{8A715496-5808-4A01-8EE0-5798E733EDEA}" dt="2020-09-02T03:09:34.887" v="14" actId="22"/>
          <ac:picMkLst>
            <pc:docMk/>
            <pc:sldMk cId="1480814740" sldId="286"/>
            <ac:picMk id="2" creationId="{4FDDE8D9-5176-4E01-89D2-DE89E70635C8}"/>
          </ac:picMkLst>
        </pc:picChg>
        <pc:cxnChg chg="mod">
          <ac:chgData name="Yogesh Sharma" userId="a869a117-2b7d-4e57-9143-142793102d77" providerId="ADAL" clId="{8A715496-5808-4A01-8EE0-5798E733EDEA}" dt="2020-09-02T03:09:55.228" v="15" actId="1076"/>
          <ac:cxnSpMkLst>
            <pc:docMk/>
            <pc:sldMk cId="1480814740" sldId="286"/>
            <ac:cxnSpMk id="25" creationId="{14EDAA20-F023-44B1-AEB0-B8DC2F0AB0DD}"/>
          </ac:cxnSpMkLst>
        </pc:cxnChg>
      </pc:sldChg>
      <pc:sldChg chg="addSp delSp modSp new mod ord">
        <pc:chgData name="Yogesh Sharma" userId="a869a117-2b7d-4e57-9143-142793102d77" providerId="ADAL" clId="{8A715496-5808-4A01-8EE0-5798E733EDEA}" dt="2020-09-17T06:46:32.324" v="40" actId="14100"/>
        <pc:sldMkLst>
          <pc:docMk/>
          <pc:sldMk cId="1970228141" sldId="287"/>
        </pc:sldMkLst>
        <pc:spChg chg="del">
          <ac:chgData name="Yogesh Sharma" userId="a869a117-2b7d-4e57-9143-142793102d77" providerId="ADAL" clId="{8A715496-5808-4A01-8EE0-5798E733EDEA}" dt="2020-09-17T06:34:48.134" v="28" actId="478"/>
          <ac:spMkLst>
            <pc:docMk/>
            <pc:sldMk cId="1970228141" sldId="287"/>
            <ac:spMk id="2" creationId="{5CB198D7-FAF7-43E5-ABA0-3B9398C6173F}"/>
          </ac:spMkLst>
        </pc:spChg>
        <pc:spChg chg="add del mod">
          <ac:chgData name="Yogesh Sharma" userId="a869a117-2b7d-4e57-9143-142793102d77" providerId="ADAL" clId="{8A715496-5808-4A01-8EE0-5798E733EDEA}" dt="2020-09-17T06:46:29.089" v="39" actId="1076"/>
          <ac:spMkLst>
            <pc:docMk/>
            <pc:sldMk cId="1970228141" sldId="287"/>
            <ac:spMk id="3" creationId="{AC8E68A8-5605-4371-9A46-15225086BCEE}"/>
          </ac:spMkLst>
        </pc:spChg>
        <pc:spChg chg="add del mod">
          <ac:chgData name="Yogesh Sharma" userId="a869a117-2b7d-4e57-9143-142793102d77" providerId="ADAL" clId="{8A715496-5808-4A01-8EE0-5798E733EDEA}" dt="2020-09-17T06:34:24.342" v="18"/>
          <ac:spMkLst>
            <pc:docMk/>
            <pc:sldMk cId="1970228141" sldId="287"/>
            <ac:spMk id="4" creationId="{3372B860-71EA-4E8C-B986-8C1EE122771E}"/>
          </ac:spMkLst>
        </pc:spChg>
        <pc:spChg chg="add mod">
          <ac:chgData name="Yogesh Sharma" userId="a869a117-2b7d-4e57-9143-142793102d77" providerId="ADAL" clId="{8A715496-5808-4A01-8EE0-5798E733EDEA}" dt="2020-09-17T06:46:32.324" v="40" actId="14100"/>
          <ac:spMkLst>
            <pc:docMk/>
            <pc:sldMk cId="1970228141" sldId="287"/>
            <ac:spMk id="6" creationId="{ABAE6ED4-32E3-4170-9B3A-81D145A844E3}"/>
          </ac:spMkLst>
        </pc:spChg>
      </pc:sldChg>
      <pc:sldChg chg="addSp delSp new mod ord">
        <pc:chgData name="Yogesh Sharma" userId="a869a117-2b7d-4e57-9143-142793102d77" providerId="ADAL" clId="{8A715496-5808-4A01-8EE0-5798E733EDEA}" dt="2020-09-17T06:35:15.525" v="35"/>
        <pc:sldMkLst>
          <pc:docMk/>
          <pc:sldMk cId="1032241108" sldId="288"/>
        </pc:sldMkLst>
        <pc:spChg chg="del">
          <ac:chgData name="Yogesh Sharma" userId="a869a117-2b7d-4e57-9143-142793102d77" providerId="ADAL" clId="{8A715496-5808-4A01-8EE0-5798E733EDEA}" dt="2020-09-17T06:34:43.565" v="27" actId="478"/>
          <ac:spMkLst>
            <pc:docMk/>
            <pc:sldMk cId="1032241108" sldId="288"/>
            <ac:spMk id="2" creationId="{08EE3DE3-F429-4405-A9BC-D148E8AC3711}"/>
          </ac:spMkLst>
        </pc:spChg>
        <pc:spChg chg="del">
          <ac:chgData name="Yogesh Sharma" userId="a869a117-2b7d-4e57-9143-142793102d77" providerId="ADAL" clId="{8A715496-5808-4A01-8EE0-5798E733EDEA}" dt="2020-09-17T06:34:42.224" v="26" actId="478"/>
          <ac:spMkLst>
            <pc:docMk/>
            <pc:sldMk cId="1032241108" sldId="288"/>
            <ac:spMk id="3" creationId="{A37D4AAF-AFAA-4A95-A7AC-CAE7F896E493}"/>
          </ac:spMkLst>
        </pc:spChg>
        <pc:spChg chg="add">
          <ac:chgData name="Yogesh Sharma" userId="a869a117-2b7d-4e57-9143-142793102d77" providerId="ADAL" clId="{8A715496-5808-4A01-8EE0-5798E733EDEA}" dt="2020-09-17T06:34:39.477" v="25" actId="22"/>
          <ac:spMkLst>
            <pc:docMk/>
            <pc:sldMk cId="1032241108" sldId="288"/>
            <ac:spMk id="5" creationId="{7B073DB1-90A1-4C32-85F1-2AEF921B52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2AD2A-399D-4B56-9F23-8275828DE362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B5AE8-3506-48E2-B383-51E85E5C0F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1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6FDF3F44-A4E7-4046-A19E-7A6400DFBD99}" type="slidenum">
              <a:rPr lang="en-US" sz="1200">
                <a:solidFill>
                  <a:prstClr val="black"/>
                </a:solidFill>
              </a:rPr>
              <a:pPr eaLnBrk="1" hangingPunct="1"/>
              <a:t>2</a:t>
            </a:fld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4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3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3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2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0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1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8AF8-6903-4122-889B-B356CE508B76}" type="datetimeFigureOut">
              <a:rPr lang="en-IN" smtClean="0"/>
              <a:t>17-09-2020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425B50-6253-47E8-BE48-DCA48B012B1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4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B310-47E3-444C-BC94-5A78CD389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Roboto"/>
              </a:rPr>
              <a:t>Sparse Matrix</a:t>
            </a:r>
            <a:br>
              <a:rPr lang="en-IN" b="0" i="0" dirty="0">
                <a:effectLst/>
                <a:latin typeface="Roboto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C645D-B342-4E13-9171-736F7C02B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17874"/>
          </a:xfrm>
        </p:spPr>
        <p:txBody>
          <a:bodyPr>
            <a:normAutofit/>
          </a:bodyPr>
          <a:lstStyle/>
          <a:p>
            <a:r>
              <a:rPr lang="en-IN" dirty="0"/>
              <a:t>Mr. Yogesh Sharma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 err="1"/>
              <a:t>cse</a:t>
            </a:r>
            <a:r>
              <a:rPr lang="en-IN" dirty="0"/>
              <a:t>, MAIT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F4E74EA-29F8-4F5D-BF0E-75D16242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25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C950-D6BE-4677-BBA6-583233EB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1" y="87692"/>
            <a:ext cx="7995565" cy="52874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r0	</a:t>
            </a:r>
            <a:r>
              <a:rPr lang="en-IN" sz="1400" b="1" dirty="0"/>
              <a:t>0	1	0	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1" dirty="0"/>
              <a:t>r1	5	0	4	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1" dirty="0"/>
              <a:t>r2	0	2	0	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1" dirty="0"/>
              <a:t>r3	0	3	0	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1" dirty="0"/>
              <a:t>	c0	c1	c2	c3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48947E0C-DBF5-44A1-8A6E-8DDAF72FAB5A}"/>
              </a:ext>
            </a:extLst>
          </p:cNvPr>
          <p:cNvSpPr/>
          <p:nvPr/>
        </p:nvSpPr>
        <p:spPr>
          <a:xfrm>
            <a:off x="3124200" y="98577"/>
            <a:ext cx="76200" cy="141326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A4DD8C4-78E8-4657-B621-D063C75AA5B5}"/>
              </a:ext>
            </a:extLst>
          </p:cNvPr>
          <p:cNvSpPr/>
          <p:nvPr/>
        </p:nvSpPr>
        <p:spPr>
          <a:xfrm>
            <a:off x="6453068" y="98578"/>
            <a:ext cx="76200" cy="141326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93EA227D-FA34-4EFB-AF63-5DF03217322B}"/>
              </a:ext>
            </a:extLst>
          </p:cNvPr>
          <p:cNvGraphicFramePr>
            <a:graphicFrameLocks noGrp="1"/>
          </p:cNvGraphicFramePr>
          <p:nvPr/>
        </p:nvGraphicFramePr>
        <p:xfrm>
          <a:off x="2979060" y="1973480"/>
          <a:ext cx="1393368" cy="36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8342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  <a:gridCol w="348342">
                  <a:extLst>
                    <a:ext uri="{9D8B030D-6E8A-4147-A177-3AD203B41FA5}">
                      <a16:colId xmlns:a16="http://schemas.microsoft.com/office/drawing/2014/main" val="470844911"/>
                    </a:ext>
                  </a:extLst>
                </a:gridCol>
              </a:tblGrid>
              <a:tr h="31252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3137AB6-353B-4F5A-A9ED-ADAD86F47DFE}"/>
              </a:ext>
            </a:extLst>
          </p:cNvPr>
          <p:cNvCxnSpPr>
            <a:cxnSpLocks/>
          </p:cNvCxnSpPr>
          <p:nvPr/>
        </p:nvCxnSpPr>
        <p:spPr>
          <a:xfrm>
            <a:off x="4128182" y="2133600"/>
            <a:ext cx="533400" cy="30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56880B7-4ED2-416B-B920-208204D85C7E}"/>
              </a:ext>
            </a:extLst>
          </p:cNvPr>
          <p:cNvGraphicFramePr>
            <a:graphicFrameLocks noGrp="1"/>
          </p:cNvGraphicFramePr>
          <p:nvPr/>
        </p:nvGraphicFramePr>
        <p:xfrm>
          <a:off x="4691063" y="2286000"/>
          <a:ext cx="1433967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7989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8DEB031A-11EE-4639-8DD3-D0AECF1A993C}"/>
              </a:ext>
            </a:extLst>
          </p:cNvPr>
          <p:cNvGraphicFramePr>
            <a:graphicFrameLocks noGrp="1"/>
          </p:cNvGraphicFramePr>
          <p:nvPr/>
        </p:nvGraphicFramePr>
        <p:xfrm>
          <a:off x="4705577" y="3014617"/>
          <a:ext cx="1433967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7989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6D580CAF-724D-4F60-A706-E3E8D834C43B}"/>
              </a:ext>
            </a:extLst>
          </p:cNvPr>
          <p:cNvGraphicFramePr>
            <a:graphicFrameLocks noGrp="1"/>
          </p:cNvGraphicFramePr>
          <p:nvPr/>
        </p:nvGraphicFramePr>
        <p:xfrm>
          <a:off x="4705577" y="3779520"/>
          <a:ext cx="1433967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7989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9763ABB3-82C1-4373-AB53-04BF3AB15863}"/>
              </a:ext>
            </a:extLst>
          </p:cNvPr>
          <p:cNvGraphicFramePr>
            <a:graphicFrameLocks noGrp="1"/>
          </p:cNvGraphicFramePr>
          <p:nvPr/>
        </p:nvGraphicFramePr>
        <p:xfrm>
          <a:off x="4719750" y="4491202"/>
          <a:ext cx="1433967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7989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4EDAA20-F023-44B1-AEB0-B8DC2F0AB0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7483" y="2673729"/>
            <a:ext cx="850563" cy="433524"/>
          </a:xfrm>
          <a:prstGeom prst="curvedConnector3">
            <a:avLst>
              <a:gd name="adj1" fmla="val 142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BBF248E-DC87-40E1-BB09-B66F8E22EB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61583" y="3402346"/>
            <a:ext cx="850563" cy="433524"/>
          </a:xfrm>
          <a:prstGeom prst="curvedConnector3">
            <a:avLst>
              <a:gd name="adj1" fmla="val 142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FF37DC2-2BCC-4AFB-8421-DE421048B2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86170" y="4160748"/>
            <a:ext cx="850563" cy="433524"/>
          </a:xfrm>
          <a:prstGeom prst="curvedConnector3">
            <a:avLst>
              <a:gd name="adj1" fmla="val 142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C91D0A65-7EFB-41EB-9C67-50F9B201E226}"/>
              </a:ext>
            </a:extLst>
          </p:cNvPr>
          <p:cNvGraphicFramePr>
            <a:graphicFrameLocks noGrp="1"/>
          </p:cNvGraphicFramePr>
          <p:nvPr/>
        </p:nvGraphicFramePr>
        <p:xfrm>
          <a:off x="6680201" y="2236091"/>
          <a:ext cx="1433967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7989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BCDDC0-F840-42DF-BFB9-C632894F5D78}"/>
              </a:ext>
            </a:extLst>
          </p:cNvPr>
          <p:cNvCxnSpPr>
            <a:cxnSpLocks/>
          </p:cNvCxnSpPr>
          <p:nvPr/>
        </p:nvCxnSpPr>
        <p:spPr>
          <a:xfrm>
            <a:off x="6153716" y="2438400"/>
            <a:ext cx="55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577D9DA3-CC23-4290-9574-ACFF83B53A6B}"/>
              </a:ext>
            </a:extLst>
          </p:cNvPr>
          <p:cNvGraphicFramePr>
            <a:graphicFrameLocks noGrp="1"/>
          </p:cNvGraphicFramePr>
          <p:nvPr/>
        </p:nvGraphicFramePr>
        <p:xfrm>
          <a:off x="6687458" y="3014617"/>
          <a:ext cx="1433967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7989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FAD2FE-1E6E-47BD-8672-F880392257D8}"/>
              </a:ext>
            </a:extLst>
          </p:cNvPr>
          <p:cNvCxnSpPr>
            <a:cxnSpLocks/>
          </p:cNvCxnSpPr>
          <p:nvPr/>
        </p:nvCxnSpPr>
        <p:spPr>
          <a:xfrm>
            <a:off x="6160974" y="3216926"/>
            <a:ext cx="544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CDE5E61B-E382-4406-BDA3-6670D9F444DA}"/>
              </a:ext>
            </a:extLst>
          </p:cNvPr>
          <p:cNvGraphicFramePr>
            <a:graphicFrameLocks noGrp="1"/>
          </p:cNvGraphicFramePr>
          <p:nvPr/>
        </p:nvGraphicFramePr>
        <p:xfrm>
          <a:off x="6680201" y="3762631"/>
          <a:ext cx="1433967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7989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781C00-0D0D-4928-81F1-DCEEA32B47DB}"/>
              </a:ext>
            </a:extLst>
          </p:cNvPr>
          <p:cNvCxnSpPr>
            <a:cxnSpLocks/>
          </p:cNvCxnSpPr>
          <p:nvPr/>
        </p:nvCxnSpPr>
        <p:spPr>
          <a:xfrm>
            <a:off x="6153716" y="3964940"/>
            <a:ext cx="55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FBF95EAE-A04C-44B4-9928-03A9D5E757F6}"/>
              </a:ext>
            </a:extLst>
          </p:cNvPr>
          <p:cNvGraphicFramePr>
            <a:graphicFrameLocks noGrp="1"/>
          </p:cNvGraphicFramePr>
          <p:nvPr/>
        </p:nvGraphicFramePr>
        <p:xfrm>
          <a:off x="8535881" y="2997728"/>
          <a:ext cx="1433967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7989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82A7C2-94CE-46C7-AA6A-AD14F22A76F0}"/>
              </a:ext>
            </a:extLst>
          </p:cNvPr>
          <p:cNvCxnSpPr>
            <a:cxnSpLocks/>
          </p:cNvCxnSpPr>
          <p:nvPr/>
        </p:nvCxnSpPr>
        <p:spPr>
          <a:xfrm>
            <a:off x="8142854" y="3183148"/>
            <a:ext cx="393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53D2C124-9984-42D6-A438-E1686B21AB68}"/>
              </a:ext>
            </a:extLst>
          </p:cNvPr>
          <p:cNvGraphicFramePr>
            <a:graphicFrameLocks noGrp="1"/>
          </p:cNvGraphicFramePr>
          <p:nvPr/>
        </p:nvGraphicFramePr>
        <p:xfrm>
          <a:off x="8535881" y="3779913"/>
          <a:ext cx="1433967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7989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EACE50E-A13A-4A90-9B54-ED029C61640A}"/>
              </a:ext>
            </a:extLst>
          </p:cNvPr>
          <p:cNvCxnSpPr>
            <a:cxnSpLocks/>
          </p:cNvCxnSpPr>
          <p:nvPr/>
        </p:nvCxnSpPr>
        <p:spPr>
          <a:xfrm>
            <a:off x="8114167" y="3918659"/>
            <a:ext cx="393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874634C1-D169-4D91-B68B-4E25AE660A3E}"/>
              </a:ext>
            </a:extLst>
          </p:cNvPr>
          <p:cNvGraphicFramePr>
            <a:graphicFrameLocks noGrp="1"/>
          </p:cNvGraphicFramePr>
          <p:nvPr/>
        </p:nvGraphicFramePr>
        <p:xfrm>
          <a:off x="6699250" y="4468750"/>
          <a:ext cx="1433967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77989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477989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F2048A-7DD5-4745-80AB-346BCD1BBF60}"/>
              </a:ext>
            </a:extLst>
          </p:cNvPr>
          <p:cNvCxnSpPr>
            <a:cxnSpLocks/>
          </p:cNvCxnSpPr>
          <p:nvPr/>
        </p:nvCxnSpPr>
        <p:spPr>
          <a:xfrm>
            <a:off x="6172766" y="4637313"/>
            <a:ext cx="532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FDDE8D9-5176-4E01-89D2-DE89E706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81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omic Sans MS" pitchFamily="66" charset="0"/>
              </a:rPr>
              <a:t>Sparse Arrays/ Matrix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1579" y="1853756"/>
            <a:ext cx="9603275" cy="447084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 matrix is sparse if many of its elements are zero/ Min. Non-Zero elements.</a:t>
            </a:r>
          </a:p>
          <a:p>
            <a:r>
              <a:rPr lang="en-US" sz="2800" dirty="0"/>
              <a:t>A matrix that is not sparse is dense.</a:t>
            </a:r>
          </a:p>
          <a:p>
            <a:r>
              <a:rPr lang="en-US" sz="2800" dirty="0"/>
              <a:t>The boundary is not precisely defined.</a:t>
            </a:r>
          </a:p>
          <a:p>
            <a:r>
              <a:rPr lang="en-US" sz="2800" dirty="0"/>
              <a:t>Diagonal and tridiagonal matrices are sparse.</a:t>
            </a:r>
          </a:p>
          <a:p>
            <a:r>
              <a:rPr lang="en-US" sz="2800" dirty="0"/>
              <a:t>We classify triangular matrices as dense.</a:t>
            </a:r>
          </a:p>
          <a:p>
            <a:r>
              <a:rPr lang="en-US" sz="2800" dirty="0"/>
              <a:t>Min. traversal time/ Scanning time.</a:t>
            </a:r>
          </a:p>
          <a:p>
            <a:r>
              <a:rPr lang="en-US" sz="2800" b="1" dirty="0"/>
              <a:t>Two possible representations</a:t>
            </a:r>
          </a:p>
          <a:p>
            <a:r>
              <a:rPr lang="en-US" sz="2800" dirty="0"/>
              <a:t>Array, Linked list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CEE120EA-04AC-41E8-A4ED-5B999C628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70735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11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arse matrices in Python">
            <a:extLst>
              <a:ext uri="{FF2B5EF4-FFF2-40B4-BE49-F238E27FC236}">
                <a16:creationId xmlns:a16="http://schemas.microsoft.com/office/drawing/2014/main" id="{C9FF6946-ED3F-47D8-B623-78142B561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1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 diagonal matrix? - Quora">
            <a:extLst>
              <a:ext uri="{FF2B5EF4-FFF2-40B4-BE49-F238E27FC236}">
                <a16:creationId xmlns:a16="http://schemas.microsoft.com/office/drawing/2014/main" id="{7DFED841-1DD5-4F2A-A61C-3E551101BE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4" y="2133601"/>
            <a:ext cx="1671637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idiagonal matrix - Wikipedia">
            <a:extLst>
              <a:ext uri="{FF2B5EF4-FFF2-40B4-BE49-F238E27FC236}">
                <a16:creationId xmlns:a16="http://schemas.microsoft.com/office/drawing/2014/main" id="{9AD90E94-E3DC-4B29-A67B-B30F8D000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2" y="2133601"/>
            <a:ext cx="26574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riangular Matrices - Mathonline">
            <a:extLst>
              <a:ext uri="{FF2B5EF4-FFF2-40B4-BE49-F238E27FC236}">
                <a16:creationId xmlns:a16="http://schemas.microsoft.com/office/drawing/2014/main" id="{84BF491C-34B4-47CD-989B-1A040A0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40978"/>
            <a:ext cx="3152775" cy="152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21FD77-3EBF-4033-A158-FD7585E36A47}"/>
              </a:ext>
            </a:extLst>
          </p:cNvPr>
          <p:cNvSpPr txBox="1"/>
          <p:nvPr/>
        </p:nvSpPr>
        <p:spPr>
          <a:xfrm>
            <a:off x="5867400" y="1066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Sparse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DEDF6-6F21-4308-994A-531E4CB1A65D}"/>
              </a:ext>
            </a:extLst>
          </p:cNvPr>
          <p:cNvSpPr txBox="1"/>
          <p:nvPr/>
        </p:nvSpPr>
        <p:spPr>
          <a:xfrm>
            <a:off x="3281364" y="3638550"/>
            <a:ext cx="18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Diagonal Matrix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A1720-A305-4761-985B-38091B50D6F7}"/>
              </a:ext>
            </a:extLst>
          </p:cNvPr>
          <p:cNvSpPr txBox="1"/>
          <p:nvPr/>
        </p:nvSpPr>
        <p:spPr>
          <a:xfrm>
            <a:off x="7461226" y="3638550"/>
            <a:ext cx="19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Tridiagonal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9E08F-0980-4BE6-835B-D08EAAE8D553}"/>
              </a:ext>
            </a:extLst>
          </p:cNvPr>
          <p:cNvSpPr txBox="1"/>
          <p:nvPr/>
        </p:nvSpPr>
        <p:spPr>
          <a:xfrm>
            <a:off x="5230213" y="5700863"/>
            <a:ext cx="19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Triangular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E824B-046E-4B03-8CA6-9D695B35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3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939" y="457200"/>
            <a:ext cx="7793037" cy="1303338"/>
          </a:xfrm>
        </p:spPr>
        <p:txBody>
          <a:bodyPr/>
          <a:lstStyle/>
          <a:p>
            <a:r>
              <a:rPr lang="en-US" sz="4000" dirty="0">
                <a:latin typeface="Comic Sans MS" pitchFamily="66" charset="0"/>
              </a:rPr>
              <a:t>Array Representation of Sparse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nonzero entries may be mapped into a One-D array in row-major order</a:t>
            </a:r>
          </a:p>
          <a:p>
            <a:r>
              <a:rPr lang="en-US" dirty="0"/>
              <a:t>To reconstruct the matrix structure, need to record the row and column each nonzero comes from.</a:t>
            </a:r>
          </a:p>
          <a:p>
            <a:endParaRPr lang="en-US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34CE6F2-A7BE-4668-8459-DB5701BC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1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334C35-BFCF-4B64-9DA9-85E9447F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3-D representation of an Sparse matrix</a:t>
            </a:r>
          </a:p>
        </p:txBody>
      </p:sp>
      <p:pic>
        <p:nvPicPr>
          <p:cNvPr id="1028" name="Picture 4" descr="Data Structures Tutorials - Sparse Matrix with an example">
            <a:extLst>
              <a:ext uri="{FF2B5EF4-FFF2-40B4-BE49-F238E27FC236}">
                <a16:creationId xmlns:a16="http://schemas.microsoft.com/office/drawing/2014/main" id="{3E9276D2-0867-41AE-BB00-299989765F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45" y="2057400"/>
            <a:ext cx="6033634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C277E4-B8F6-42B2-B778-116623E1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23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E68A8-5605-4371-9A46-15225086B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54" y="410820"/>
            <a:ext cx="6923794" cy="525431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// Generating result matrix</a:t>
            </a:r>
          </a:p>
          <a:p>
            <a:r>
              <a:rPr lang="en-IN" dirty="0"/>
              <a:t>    int k = 0;</a:t>
            </a:r>
          </a:p>
          <a:p>
            <a:r>
              <a:rPr lang="en-IN" dirty="0"/>
              <a:t>    for (int row = 0; row &lt; 5; row++)</a:t>
            </a:r>
          </a:p>
          <a:p>
            <a:r>
              <a:rPr lang="en-IN" dirty="0"/>
              <a:t>        for (int column = 0; column &lt; 6; column++)</a:t>
            </a:r>
          </a:p>
          <a:p>
            <a:r>
              <a:rPr lang="en-IN" dirty="0"/>
              <a:t>            if (</a:t>
            </a:r>
            <a:r>
              <a:rPr lang="en-IN" dirty="0" err="1"/>
              <a:t>sparseMatrix</a:t>
            </a:r>
            <a:r>
              <a:rPr lang="en-IN" dirty="0"/>
              <a:t>[row][column] != 0)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resultMatrix</a:t>
            </a:r>
            <a:r>
              <a:rPr lang="en-IN" dirty="0"/>
              <a:t>[0][k] = row;</a:t>
            </a:r>
          </a:p>
          <a:p>
            <a:r>
              <a:rPr lang="en-IN" dirty="0"/>
              <a:t>                </a:t>
            </a:r>
            <a:r>
              <a:rPr lang="en-IN" dirty="0" err="1"/>
              <a:t>resultMatrix</a:t>
            </a:r>
            <a:r>
              <a:rPr lang="en-IN" dirty="0"/>
              <a:t>[1][k] = column;</a:t>
            </a:r>
          </a:p>
          <a:p>
            <a:r>
              <a:rPr lang="en-IN" dirty="0"/>
              <a:t>                </a:t>
            </a:r>
            <a:r>
              <a:rPr lang="en-IN" dirty="0" err="1"/>
              <a:t>resultMatrix</a:t>
            </a:r>
            <a:r>
              <a:rPr lang="en-IN" dirty="0"/>
              <a:t>[2][k] = </a:t>
            </a:r>
            <a:r>
              <a:rPr lang="en-IN" dirty="0" err="1"/>
              <a:t>sparseMatrix</a:t>
            </a:r>
            <a:r>
              <a:rPr lang="en-IN" dirty="0"/>
              <a:t>[row][column];</a:t>
            </a:r>
          </a:p>
          <a:p>
            <a:r>
              <a:rPr lang="en-IN" dirty="0"/>
              <a:t>                k++;</a:t>
            </a:r>
          </a:p>
          <a:p>
            <a:r>
              <a:rPr lang="en-IN" dirty="0"/>
              <a:t>            }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E6ED4-32E3-4170-9B3A-81D145A844E3}"/>
              </a:ext>
            </a:extLst>
          </p:cNvPr>
          <p:cNvSpPr txBox="1"/>
          <p:nvPr/>
        </p:nvSpPr>
        <p:spPr>
          <a:xfrm>
            <a:off x="6973957" y="424071"/>
            <a:ext cx="48398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// Displaying result matrix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&lt;&lt;"Triplet Representation : 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for (int row=0; row&lt;3; row++)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for (int column = 0; column&lt;size; column++)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resultMatrix</a:t>
            </a:r>
            <a:r>
              <a:rPr lang="en-IN" dirty="0"/>
              <a:t>[row][column]&lt;&lt;" ";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022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073DB1-90A1-4C32-85F1-2AEF921B528A}"/>
              </a:ext>
            </a:extLst>
          </p:cNvPr>
          <p:cNvSpPr txBox="1"/>
          <p:nvPr/>
        </p:nvSpPr>
        <p:spPr>
          <a:xfrm>
            <a:off x="3051313" y="1862653"/>
            <a:ext cx="61026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// Displaying result matrix</a:t>
            </a:r>
          </a:p>
          <a:p>
            <a:r>
              <a:rPr lang="en-IN" dirty="0"/>
              <a:t>    </a:t>
            </a:r>
            <a:r>
              <a:rPr lang="en-IN" dirty="0" err="1"/>
              <a:t>cout</a:t>
            </a:r>
            <a:r>
              <a:rPr lang="en-IN" dirty="0"/>
              <a:t>&lt;&lt;"Triplet Representation : 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for (int row=0; row&lt;3; row++)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for (int column = 0; column&lt;size; column++)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resultMatrix</a:t>
            </a:r>
            <a:r>
              <a:rPr lang="en-IN" dirty="0"/>
              <a:t>[row][column]&lt;&lt;" ";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224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174" y="2630556"/>
            <a:ext cx="7793037" cy="1303338"/>
          </a:xfrm>
        </p:spPr>
        <p:txBody>
          <a:bodyPr/>
          <a:lstStyle/>
          <a:p>
            <a:r>
              <a:rPr lang="en-US" sz="4000" dirty="0">
                <a:latin typeface="Comic Sans MS" pitchFamily="66" charset="0"/>
              </a:rPr>
              <a:t>Linked Representation of Sparse Matrix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B05E7AB-9517-4992-9BD5-90F8F2B0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74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6427CC-B2B8-4091-AD95-C7817C44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Sparse Matrix Linked list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8DC29-8FF7-4C99-8C02-FCC2BA44E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492" y="1853756"/>
            <a:ext cx="6571343" cy="3450613"/>
          </a:xfrm>
        </p:spPr>
        <p:txBody>
          <a:bodyPr/>
          <a:lstStyle/>
          <a:p>
            <a:r>
              <a:rPr lang="en-IN" dirty="0"/>
              <a:t>Three Structures</a:t>
            </a:r>
          </a:p>
          <a:p>
            <a:pPr lvl="1"/>
            <a:r>
              <a:rPr lang="en-IN" b="1" dirty="0"/>
              <a:t>Head Node</a:t>
            </a:r>
          </a:p>
          <a:p>
            <a:pPr marL="457200" lvl="1" indent="0">
              <a:buNone/>
            </a:pPr>
            <a:r>
              <a:rPr lang="en-IN" dirty="0"/>
              <a:t> </a:t>
            </a:r>
          </a:p>
          <a:p>
            <a:pPr lvl="1"/>
            <a:endParaRPr lang="en-IN" dirty="0"/>
          </a:p>
          <a:p>
            <a:pPr lvl="1"/>
            <a:r>
              <a:rPr lang="en-IN" b="1" dirty="0"/>
              <a:t>Row Node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b="1" dirty="0"/>
              <a:t>Column Node</a:t>
            </a:r>
          </a:p>
          <a:p>
            <a:pPr lvl="1"/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9EC8337-9EB6-4DA3-81A4-B253D271877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2313651"/>
          <a:ext cx="2819400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70844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TNZ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595BDA-92D4-4399-81E7-6E88CD14F968}"/>
              </a:ext>
            </a:extLst>
          </p:cNvPr>
          <p:cNvCxnSpPr/>
          <p:nvPr/>
        </p:nvCxnSpPr>
        <p:spPr>
          <a:xfrm>
            <a:off x="7431881" y="2499071"/>
            <a:ext cx="757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D4181-9E6D-423B-B777-7DBB070A52D5}"/>
              </a:ext>
            </a:extLst>
          </p:cNvPr>
          <p:cNvSpPr txBox="1"/>
          <p:nvPr/>
        </p:nvSpPr>
        <p:spPr>
          <a:xfrm>
            <a:off x="8189119" y="232829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Row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6FD84EA-AB87-4671-A450-1C0C0CA16EED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3323914"/>
          <a:ext cx="2114550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PNR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F8F8C6-8525-4D10-A3A3-B6CF98492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39568"/>
              </p:ext>
            </p:extLst>
          </p:nvPr>
        </p:nvGraphicFramePr>
        <p:xfrm>
          <a:off x="4991100" y="4373149"/>
          <a:ext cx="2114550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8398507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5934312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4676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NZV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94166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DBD516-6DF5-43D7-92C5-1D7D1584A24C}"/>
              </a:ext>
            </a:extLst>
          </p:cNvPr>
          <p:cNvCxnSpPr/>
          <p:nvPr/>
        </p:nvCxnSpPr>
        <p:spPr>
          <a:xfrm>
            <a:off x="7053262" y="3453385"/>
            <a:ext cx="757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FDF427-B65F-48D9-A366-54E9EF6F5429}"/>
              </a:ext>
            </a:extLst>
          </p:cNvPr>
          <p:cNvSpPr txBox="1"/>
          <p:nvPr/>
        </p:nvSpPr>
        <p:spPr>
          <a:xfrm>
            <a:off x="7958024" y="326872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Pointer to Column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B6D33B-01AF-4953-97F9-84DA16C51D52}"/>
              </a:ext>
            </a:extLst>
          </p:cNvPr>
          <p:cNvCxnSpPr>
            <a:cxnSpLocks/>
          </p:cNvCxnSpPr>
          <p:nvPr/>
        </p:nvCxnSpPr>
        <p:spPr>
          <a:xfrm>
            <a:off x="7053263" y="4558569"/>
            <a:ext cx="378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1B059A-DCB8-43D2-8279-F14D6393F652}"/>
              </a:ext>
            </a:extLst>
          </p:cNvPr>
          <p:cNvSpPr txBox="1"/>
          <p:nvPr/>
        </p:nvSpPr>
        <p:spPr>
          <a:xfrm>
            <a:off x="7431881" y="4254937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Pointer to next column in the same row that has non- zero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2DE4C4-5866-425B-ACE7-96189DC7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854" y="57483"/>
            <a:ext cx="9969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1093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</TotalTime>
  <Words>470</Words>
  <Application>Microsoft Office PowerPoint</Application>
  <PresentationFormat>Widescreen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Comic Sans MS</vt:lpstr>
      <vt:lpstr>Gill Sans MT</vt:lpstr>
      <vt:lpstr>Roboto</vt:lpstr>
      <vt:lpstr>Gallery</vt:lpstr>
      <vt:lpstr>Sparse Matrix </vt:lpstr>
      <vt:lpstr>Sparse Arrays/ Matrix</vt:lpstr>
      <vt:lpstr>PowerPoint Presentation</vt:lpstr>
      <vt:lpstr>Array Representation of Sparse Matrix </vt:lpstr>
      <vt:lpstr>3-D representation of an Sparse matrix</vt:lpstr>
      <vt:lpstr>PowerPoint Presentation</vt:lpstr>
      <vt:lpstr>PowerPoint Presentation</vt:lpstr>
      <vt:lpstr>Linked Representation of Sparse Matrix </vt:lpstr>
      <vt:lpstr>Sparse Matrix Linked list representation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</dc:title>
  <dc:creator>Yogesh Sharma</dc:creator>
  <cp:lastModifiedBy>Yogesh Sharma</cp:lastModifiedBy>
  <cp:revision>4</cp:revision>
  <dcterms:created xsi:type="dcterms:W3CDTF">2020-09-01T17:42:24Z</dcterms:created>
  <dcterms:modified xsi:type="dcterms:W3CDTF">2020-09-17T08:22:07Z</dcterms:modified>
</cp:coreProperties>
</file>