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Sharma" userId="a869a117-2b7d-4e57-9143-142793102d77" providerId="ADAL" clId="{FAC4AE45-67E6-497B-854B-95F7442C5390}"/>
    <pc:docChg chg="undo custSel addSld delSld modSld">
      <pc:chgData name="Yogesh Sharma" userId="a869a117-2b7d-4e57-9143-142793102d77" providerId="ADAL" clId="{FAC4AE45-67E6-497B-854B-95F7442C5390}" dt="2020-09-06T15:50:40.051" v="535" actId="313"/>
      <pc:docMkLst>
        <pc:docMk/>
      </pc:docMkLst>
      <pc:sldChg chg="addSp modSp mod">
        <pc:chgData name="Yogesh Sharma" userId="a869a117-2b7d-4e57-9143-142793102d77" providerId="ADAL" clId="{FAC4AE45-67E6-497B-854B-95F7442C5390}" dt="2020-09-02T15:54:39.233" v="248" actId="1076"/>
        <pc:sldMkLst>
          <pc:docMk/>
          <pc:sldMk cId="1945029492" sldId="265"/>
        </pc:sldMkLst>
        <pc:spChg chg="add mod">
          <ac:chgData name="Yogesh Sharma" userId="a869a117-2b7d-4e57-9143-142793102d77" providerId="ADAL" clId="{FAC4AE45-67E6-497B-854B-95F7442C5390}" dt="2020-09-02T15:54:39.233" v="248" actId="1076"/>
          <ac:spMkLst>
            <pc:docMk/>
            <pc:sldMk cId="1945029492" sldId="265"/>
            <ac:spMk id="2" creationId="{73CC6D89-B83D-425D-B8DC-38D68035CC07}"/>
          </ac:spMkLst>
        </pc:spChg>
        <pc:spChg chg="mod">
          <ac:chgData name="Yogesh Sharma" userId="a869a117-2b7d-4e57-9143-142793102d77" providerId="ADAL" clId="{FAC4AE45-67E6-497B-854B-95F7442C5390}" dt="2020-09-02T15:54:27.587" v="246"/>
          <ac:spMkLst>
            <pc:docMk/>
            <pc:sldMk cId="1945029492" sldId="265"/>
            <ac:spMk id="25" creationId="{00000000-0000-0000-0000-000000000000}"/>
          </ac:spMkLst>
        </pc:spChg>
      </pc:sldChg>
      <pc:sldChg chg="modSp mod">
        <pc:chgData name="Yogesh Sharma" userId="a869a117-2b7d-4e57-9143-142793102d77" providerId="ADAL" clId="{FAC4AE45-67E6-497B-854B-95F7442C5390}" dt="2020-09-02T15:55:31.633" v="259" actId="1076"/>
        <pc:sldMkLst>
          <pc:docMk/>
          <pc:sldMk cId="2251929575" sldId="267"/>
        </pc:sldMkLst>
        <pc:spChg chg="mod">
          <ac:chgData name="Yogesh Sharma" userId="a869a117-2b7d-4e57-9143-142793102d77" providerId="ADAL" clId="{FAC4AE45-67E6-497B-854B-95F7442C5390}" dt="2020-09-02T15:54:54.027" v="249" actId="14100"/>
          <ac:spMkLst>
            <pc:docMk/>
            <pc:sldMk cId="2251929575" sldId="267"/>
            <ac:spMk id="2" creationId="{00000000-0000-0000-0000-000000000000}"/>
          </ac:spMkLst>
        </pc:spChg>
        <pc:spChg chg="mod">
          <ac:chgData name="Yogesh Sharma" userId="a869a117-2b7d-4e57-9143-142793102d77" providerId="ADAL" clId="{FAC4AE45-67E6-497B-854B-95F7442C5390}" dt="2020-09-02T15:55:31.633" v="259" actId="1076"/>
          <ac:spMkLst>
            <pc:docMk/>
            <pc:sldMk cId="2251929575" sldId="267"/>
            <ac:spMk id="3" creationId="{00000000-0000-0000-0000-000000000000}"/>
          </ac:spMkLst>
        </pc:spChg>
      </pc:sldChg>
      <pc:sldChg chg="addSp delSp modSp new mod">
        <pc:chgData name="Yogesh Sharma" userId="a869a117-2b7d-4e57-9143-142793102d77" providerId="ADAL" clId="{FAC4AE45-67E6-497B-854B-95F7442C5390}" dt="2020-09-02T15:38:23.949" v="13" actId="27636"/>
        <pc:sldMkLst>
          <pc:docMk/>
          <pc:sldMk cId="3592779560" sldId="269"/>
        </pc:sldMkLst>
        <pc:spChg chg="mod">
          <ac:chgData name="Yogesh Sharma" userId="a869a117-2b7d-4e57-9143-142793102d77" providerId="ADAL" clId="{FAC4AE45-67E6-497B-854B-95F7442C5390}" dt="2020-09-02T15:37:41.259" v="3"/>
          <ac:spMkLst>
            <pc:docMk/>
            <pc:sldMk cId="3592779560" sldId="269"/>
            <ac:spMk id="2" creationId="{5429F923-D940-466F-AE8E-74938007BFFA}"/>
          </ac:spMkLst>
        </pc:spChg>
        <pc:spChg chg="del">
          <ac:chgData name="Yogesh Sharma" userId="a869a117-2b7d-4e57-9143-142793102d77" providerId="ADAL" clId="{FAC4AE45-67E6-497B-854B-95F7442C5390}" dt="2020-09-02T15:37:36.432" v="1"/>
          <ac:spMkLst>
            <pc:docMk/>
            <pc:sldMk cId="3592779560" sldId="269"/>
            <ac:spMk id="3" creationId="{78F626C1-01DA-43D6-ADD5-998E41FC59D1}"/>
          </ac:spMkLst>
        </pc:spChg>
        <pc:spChg chg="add del mod">
          <ac:chgData name="Yogesh Sharma" userId="a869a117-2b7d-4e57-9143-142793102d77" providerId="ADAL" clId="{FAC4AE45-67E6-497B-854B-95F7442C5390}" dt="2020-09-02T15:37:50.302" v="4" actId="478"/>
          <ac:spMkLst>
            <pc:docMk/>
            <pc:sldMk cId="3592779560" sldId="269"/>
            <ac:spMk id="4" creationId="{37DA36EC-B421-4C39-AF10-7CB968C07E24}"/>
          </ac:spMkLst>
        </pc:spChg>
        <pc:spChg chg="add mod">
          <ac:chgData name="Yogesh Sharma" userId="a869a117-2b7d-4e57-9143-142793102d77" providerId="ADAL" clId="{FAC4AE45-67E6-497B-854B-95F7442C5390}" dt="2020-09-02T15:38:23.949" v="13" actId="27636"/>
          <ac:spMkLst>
            <pc:docMk/>
            <pc:sldMk cId="3592779560" sldId="269"/>
            <ac:spMk id="5" creationId="{5BE19E9E-0827-4BF5-B2DD-38CD6AF6AA3C}"/>
          </ac:spMkLst>
        </pc:spChg>
      </pc:sldChg>
      <pc:sldChg chg="addSp delSp modSp new mod">
        <pc:chgData name="Yogesh Sharma" userId="a869a117-2b7d-4e57-9143-142793102d77" providerId="ADAL" clId="{FAC4AE45-67E6-497B-854B-95F7442C5390}" dt="2020-09-02T15:38:50.609" v="16" actId="478"/>
        <pc:sldMkLst>
          <pc:docMk/>
          <pc:sldMk cId="425089181" sldId="270"/>
        </pc:sldMkLst>
        <pc:spChg chg="del">
          <ac:chgData name="Yogesh Sharma" userId="a869a117-2b7d-4e57-9143-142793102d77" providerId="ADAL" clId="{FAC4AE45-67E6-497B-854B-95F7442C5390}" dt="2020-09-02T15:38:50.609" v="16" actId="478"/>
          <ac:spMkLst>
            <pc:docMk/>
            <pc:sldMk cId="425089181" sldId="270"/>
            <ac:spMk id="2" creationId="{6CA5E101-4B27-407B-AAB7-63255E81F3C7}"/>
          </ac:spMkLst>
        </pc:spChg>
        <pc:spChg chg="del">
          <ac:chgData name="Yogesh Sharma" userId="a869a117-2b7d-4e57-9143-142793102d77" providerId="ADAL" clId="{FAC4AE45-67E6-497B-854B-95F7442C5390}" dt="2020-09-02T15:38:46.342" v="15"/>
          <ac:spMkLst>
            <pc:docMk/>
            <pc:sldMk cId="425089181" sldId="270"/>
            <ac:spMk id="3" creationId="{72DDFB26-BF7A-42BE-B193-C959CD70A602}"/>
          </ac:spMkLst>
        </pc:spChg>
        <pc:picChg chg="add mod">
          <ac:chgData name="Yogesh Sharma" userId="a869a117-2b7d-4e57-9143-142793102d77" providerId="ADAL" clId="{FAC4AE45-67E6-497B-854B-95F7442C5390}" dt="2020-09-02T15:38:46.342" v="15"/>
          <ac:picMkLst>
            <pc:docMk/>
            <pc:sldMk cId="425089181" sldId="270"/>
            <ac:picMk id="2050" creationId="{BB8CB9DD-E5CF-4971-83E0-DF65DA4402C6}"/>
          </ac:picMkLst>
        </pc:picChg>
      </pc:sldChg>
      <pc:sldChg chg="modSp new mod">
        <pc:chgData name="Yogesh Sharma" userId="a869a117-2b7d-4e57-9143-142793102d77" providerId="ADAL" clId="{FAC4AE45-67E6-497B-854B-95F7442C5390}" dt="2020-09-02T15:46:50.630" v="104" actId="255"/>
        <pc:sldMkLst>
          <pc:docMk/>
          <pc:sldMk cId="3179079651" sldId="271"/>
        </pc:sldMkLst>
        <pc:spChg chg="mod">
          <ac:chgData name="Yogesh Sharma" userId="a869a117-2b7d-4e57-9143-142793102d77" providerId="ADAL" clId="{FAC4AE45-67E6-497B-854B-95F7442C5390}" dt="2020-09-02T15:46:24.679" v="93" actId="14100"/>
          <ac:spMkLst>
            <pc:docMk/>
            <pc:sldMk cId="3179079651" sldId="271"/>
            <ac:spMk id="2" creationId="{BB9198E2-BD45-46C6-B0AC-92F84C2D8EFD}"/>
          </ac:spMkLst>
        </pc:spChg>
        <pc:spChg chg="mod">
          <ac:chgData name="Yogesh Sharma" userId="a869a117-2b7d-4e57-9143-142793102d77" providerId="ADAL" clId="{FAC4AE45-67E6-497B-854B-95F7442C5390}" dt="2020-09-02T15:46:50.630" v="104" actId="255"/>
          <ac:spMkLst>
            <pc:docMk/>
            <pc:sldMk cId="3179079651" sldId="271"/>
            <ac:spMk id="3" creationId="{2073F457-4357-4BBD-9555-FF06FF3E2521}"/>
          </ac:spMkLst>
        </pc:spChg>
      </pc:sldChg>
      <pc:sldChg chg="new del">
        <pc:chgData name="Yogesh Sharma" userId="a869a117-2b7d-4e57-9143-142793102d77" providerId="ADAL" clId="{FAC4AE45-67E6-497B-854B-95F7442C5390}" dt="2020-09-02T15:47:28.105" v="106" actId="680"/>
        <pc:sldMkLst>
          <pc:docMk/>
          <pc:sldMk cId="243934169" sldId="272"/>
        </pc:sldMkLst>
      </pc:sldChg>
      <pc:sldChg chg="addSp delSp modSp new mod">
        <pc:chgData name="Yogesh Sharma" userId="a869a117-2b7d-4e57-9143-142793102d77" providerId="ADAL" clId="{FAC4AE45-67E6-497B-854B-95F7442C5390}" dt="2020-09-02T15:53:11.154" v="244" actId="20577"/>
        <pc:sldMkLst>
          <pc:docMk/>
          <pc:sldMk cId="3710623702" sldId="272"/>
        </pc:sldMkLst>
        <pc:spChg chg="mod">
          <ac:chgData name="Yogesh Sharma" userId="a869a117-2b7d-4e57-9143-142793102d77" providerId="ADAL" clId="{FAC4AE45-67E6-497B-854B-95F7442C5390}" dt="2020-09-02T15:48:59.850" v="140" actId="1076"/>
          <ac:spMkLst>
            <pc:docMk/>
            <pc:sldMk cId="3710623702" sldId="272"/>
            <ac:spMk id="2" creationId="{5B7D4155-D057-41E5-82DB-3513488A3A28}"/>
          </ac:spMkLst>
        </pc:spChg>
        <pc:spChg chg="add del mod">
          <ac:chgData name="Yogesh Sharma" userId="a869a117-2b7d-4e57-9143-142793102d77" providerId="ADAL" clId="{FAC4AE45-67E6-497B-854B-95F7442C5390}" dt="2020-09-02T15:53:11.154" v="244" actId="20577"/>
          <ac:spMkLst>
            <pc:docMk/>
            <pc:sldMk cId="3710623702" sldId="272"/>
            <ac:spMk id="3" creationId="{8DC75E4F-B4AA-4E3A-AC07-142E588AAB7D}"/>
          </ac:spMkLst>
        </pc:spChg>
        <pc:spChg chg="add del mod">
          <ac:chgData name="Yogesh Sharma" userId="a869a117-2b7d-4e57-9143-142793102d77" providerId="ADAL" clId="{FAC4AE45-67E6-497B-854B-95F7442C5390}" dt="2020-09-02T15:48:16.485" v="109"/>
          <ac:spMkLst>
            <pc:docMk/>
            <pc:sldMk cId="3710623702" sldId="272"/>
            <ac:spMk id="4" creationId="{F71603ED-D2FF-4493-8872-53A14B9EE09F}"/>
          </ac:spMkLst>
        </pc:spChg>
      </pc:sldChg>
      <pc:sldChg chg="modSp new mod">
        <pc:chgData name="Yogesh Sharma" userId="a869a117-2b7d-4e57-9143-142793102d77" providerId="ADAL" clId="{FAC4AE45-67E6-497B-854B-95F7442C5390}" dt="2020-09-06T15:50:40.051" v="535" actId="313"/>
        <pc:sldMkLst>
          <pc:docMk/>
          <pc:sldMk cId="3022321815" sldId="273"/>
        </pc:sldMkLst>
        <pc:spChg chg="mod">
          <ac:chgData name="Yogesh Sharma" userId="a869a117-2b7d-4e57-9143-142793102d77" providerId="ADAL" clId="{FAC4AE45-67E6-497B-854B-95F7442C5390}" dt="2020-09-06T15:50:40.051" v="535" actId="313"/>
          <ac:spMkLst>
            <pc:docMk/>
            <pc:sldMk cId="3022321815" sldId="273"/>
            <ac:spMk id="2" creationId="{B788C45C-AEF9-45B5-B773-5247CB978CE3}"/>
          </ac:spMkLst>
        </pc:spChg>
        <pc:spChg chg="mod">
          <ac:chgData name="Yogesh Sharma" userId="a869a117-2b7d-4e57-9143-142793102d77" providerId="ADAL" clId="{FAC4AE45-67E6-497B-854B-95F7442C5390}" dt="2020-09-06T15:50:35.445" v="534" actId="123"/>
          <ac:spMkLst>
            <pc:docMk/>
            <pc:sldMk cId="3022321815" sldId="273"/>
            <ac:spMk id="3" creationId="{7292D840-6F24-45FD-8ED9-6A06D4A66A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9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6296-9170-499C-BB58-64D8A5D1D837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530962-DF70-4724-871E-70406E743F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5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C4E-2441-4437-9A4C-8CF5B0AD5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Comic Sans MS" pitchFamily="66" charset="0"/>
              </a:rPr>
              <a:t>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F3FB-C29A-48DD-8BE9-18DD670E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57631"/>
          </a:xfrm>
        </p:spPr>
        <p:txBody>
          <a:bodyPr>
            <a:normAutofit/>
          </a:bodyPr>
          <a:lstStyle/>
          <a:p>
            <a:r>
              <a:rPr lang="en-IN" dirty="0"/>
              <a:t>Mr. Yogesh Sharma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 err="1"/>
              <a:t>Cse</a:t>
            </a:r>
            <a:r>
              <a:rPr lang="en-IN" dirty="0"/>
              <a:t>, </a:t>
            </a:r>
            <a:r>
              <a:rPr lang="en-IN" dirty="0" err="1"/>
              <a:t>mait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4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155-D057-41E5-82DB-3513488A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199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Stack Pop algorithm</a:t>
            </a:r>
            <a:br>
              <a:rPr lang="en-IN" dirty="0"/>
            </a:br>
            <a:r>
              <a:rPr lang="en-US" dirty="0"/>
              <a:t>POP_STACK(STACK,TOP,ITEM)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5E4F-B4AA-4E3A-AC07-142E588A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6706"/>
            <a:ext cx="9603275" cy="4226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Algorithm to pop an element from stack.</a:t>
            </a:r>
          </a:p>
          <a:p>
            <a:pPr marL="0" indent="0">
              <a:buNone/>
            </a:pPr>
            <a:r>
              <a:rPr lang="en-US" dirty="0"/>
              <a:t>    1) IF TOP = -1 then</a:t>
            </a:r>
          </a:p>
          <a:p>
            <a:pPr marL="0" indent="0">
              <a:buNone/>
            </a:pPr>
            <a:r>
              <a:rPr lang="en-US" dirty="0"/>
              <a:t>        Print “Stack is empty”;</a:t>
            </a:r>
          </a:p>
          <a:p>
            <a:pPr marL="0" indent="0">
              <a:buNone/>
            </a:pPr>
            <a:r>
              <a:rPr lang="en-US" dirty="0"/>
              <a:t>        Exit;</a:t>
            </a:r>
          </a:p>
          <a:p>
            <a:pPr marL="0" indent="0">
              <a:buNone/>
            </a:pPr>
            <a:r>
              <a:rPr lang="en-US" dirty="0"/>
              <a:t>    2) Repeat step 3 to 5 until Top&gt;0</a:t>
            </a:r>
          </a:p>
          <a:p>
            <a:pPr marL="0" indent="0">
              <a:buNone/>
            </a:pPr>
            <a:r>
              <a:rPr lang="en-US" dirty="0"/>
              <a:t>      3)  ITEM: =STACK (TOP);</a:t>
            </a:r>
          </a:p>
          <a:p>
            <a:pPr marL="0" indent="0">
              <a:buNone/>
            </a:pPr>
            <a:r>
              <a:rPr lang="en-US" dirty="0"/>
              <a:t>      4)  TOP:=TOP – 1;</a:t>
            </a:r>
          </a:p>
          <a:p>
            <a:pPr marL="0" indent="0">
              <a:buNone/>
            </a:pPr>
            <a:r>
              <a:rPr lang="en-US" dirty="0"/>
              <a:t>    5) Write Deleted ITEM</a:t>
            </a:r>
          </a:p>
          <a:p>
            <a:pPr marL="0" indent="0">
              <a:buNone/>
            </a:pPr>
            <a:r>
              <a:rPr lang="en-US" dirty="0"/>
              <a:t>    4)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62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C45C-AEF9-45B5-B773-5247CB97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D840-6F24-45FD-8ED9-6A06D4A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just"/>
            <a:r>
              <a:rPr lang="en-IN" dirty="0"/>
              <a:t>Consider the sequence of integer : 10,3,7,12,31,45,23,12 to be pushed into the stack of size 8. what will be the 4</a:t>
            </a:r>
            <a:r>
              <a:rPr lang="en-IN" baseline="30000" dirty="0"/>
              <a:t>th</a:t>
            </a:r>
            <a:r>
              <a:rPr lang="en-IN" dirty="0"/>
              <a:t> and 6</a:t>
            </a:r>
            <a:r>
              <a:rPr lang="en-IN" baseline="30000" dirty="0"/>
              <a:t>th</a:t>
            </a:r>
            <a:r>
              <a:rPr lang="en-IN" dirty="0"/>
              <a:t> element of the stack if after every three push operation one pop operation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0223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omic Sans MS" pitchFamily="66" charset="0"/>
              </a:rPr>
              <a:t>Definition and Overview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  <a:p>
            <a:r>
              <a:rPr lang="en-US" dirty="0"/>
              <a:t>Stores a set of elements in a particular order</a:t>
            </a:r>
          </a:p>
          <a:p>
            <a:r>
              <a:rPr lang="en-US" dirty="0"/>
              <a:t>Stack principle: LAST IN FIRST OUT = LIFO</a:t>
            </a:r>
          </a:p>
          <a:p>
            <a:r>
              <a:rPr lang="en-US" dirty="0"/>
              <a:t>It means: the last element inserted is the first one to be removed</a:t>
            </a:r>
          </a:p>
        </p:txBody>
      </p:sp>
    </p:spTree>
    <p:extLst>
      <p:ext uri="{BB962C8B-B14F-4D97-AF65-F5344CB8AC3E}">
        <p14:creationId xmlns:p14="http://schemas.microsoft.com/office/powerpoint/2010/main" val="8880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the first element to pick up?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4267201" y="2819400"/>
            <a:ext cx="1884787" cy="1795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72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20" dirty="0"/>
              <a:t>Last </a:t>
            </a:r>
            <a:r>
              <a:rPr lang="en-US" spc="-5" dirty="0"/>
              <a:t>In </a:t>
            </a:r>
            <a:r>
              <a:rPr lang="en-US" spc="-30" dirty="0"/>
              <a:t>First</a:t>
            </a:r>
            <a:r>
              <a:rPr lang="en-US" spc="-10" dirty="0"/>
              <a:t> </a:t>
            </a:r>
            <a:r>
              <a:rPr lang="en-US" spc="-5" dirty="0"/>
              <a:t>Out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4343400" y="3776537"/>
            <a:ext cx="457200" cy="1685077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61290" marR="154940" indent="-635" algn="ctr"/>
            <a:r>
              <a:rPr dirty="0">
                <a:latin typeface="Calibri"/>
                <a:cs typeface="Calibri"/>
              </a:rPr>
              <a:t>B  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858001" y="3776537"/>
            <a:ext cx="457200" cy="1661993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61290" marR="151130" indent="-4445" algn="just"/>
            <a:r>
              <a:rPr dirty="0">
                <a:latin typeface="Calibri"/>
                <a:cs typeface="Calibri"/>
              </a:rPr>
              <a:t>D  C  B  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3776536"/>
            <a:ext cx="533400" cy="1669688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99390" marR="193675" indent="5080" algn="just"/>
            <a:r>
              <a:rPr dirty="0">
                <a:latin typeface="Calibri"/>
                <a:cs typeface="Calibri"/>
              </a:rPr>
              <a:t>C  B  A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372601" y="3776537"/>
            <a:ext cx="457200" cy="1661993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61290" marR="151130" indent="-4445" algn="just"/>
            <a:r>
              <a:rPr dirty="0">
                <a:latin typeface="Calibri"/>
                <a:cs typeface="Calibri"/>
              </a:rPr>
              <a:t>D  C  B  A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153401" y="3776537"/>
            <a:ext cx="457200" cy="1649811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56845" marR="151130" indent="15240" algn="just"/>
            <a:r>
              <a:rPr dirty="0">
                <a:latin typeface="Calibri"/>
                <a:cs typeface="Calibri"/>
              </a:rPr>
              <a:t>E  D  C  B  A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568700" y="5452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505198" y="5414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812161" y="5242497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4800598" y="51100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235700" y="4690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6172198" y="4652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3787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315198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674101" y="415448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610599" y="411638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98933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9829799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 txBox="1"/>
          <p:nvPr/>
        </p:nvSpPr>
        <p:spPr>
          <a:xfrm>
            <a:off x="4826000" y="4902773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u="sng" baseline="154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2700" u="sng" spc="112" baseline="154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spc="270" baseline="15432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top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387162" y="4521696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24" name="object 22"/>
          <p:cNvSpPr txBox="1"/>
          <p:nvPr/>
        </p:nvSpPr>
        <p:spPr>
          <a:xfrm>
            <a:off x="7509588" y="4223602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901762" y="4011461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25" dirty="0">
                <a:latin typeface="Calibri"/>
                <a:cs typeface="Calibri"/>
              </a:rPr>
              <a:t>t</a:t>
            </a:r>
            <a:r>
              <a:rPr lang="en-IN" spc="-5" dirty="0">
                <a:latin typeface="Calibri"/>
                <a:cs typeface="Calibri"/>
              </a:rPr>
              <a:t>o</a:t>
            </a:r>
            <a:r>
              <a:rPr lang="en-IN" dirty="0">
                <a:latin typeface="Calibri"/>
                <a:cs typeface="Calibri"/>
              </a:rPr>
              <a:t>p</a:t>
            </a:r>
          </a:p>
        </p:txBody>
      </p:sp>
      <p:sp>
        <p:nvSpPr>
          <p:cNvPr id="26" name="object 24"/>
          <p:cNvSpPr txBox="1"/>
          <p:nvPr/>
        </p:nvSpPr>
        <p:spPr>
          <a:xfrm>
            <a:off x="2971800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51130">
              <a:spcBef>
                <a:spcPts val="1614"/>
              </a:spcBef>
            </a:pP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2" name="object 23">
            <a:extLst>
              <a:ext uri="{FF2B5EF4-FFF2-40B4-BE49-F238E27FC236}">
                <a16:creationId xmlns:a16="http://schemas.microsoft.com/office/drawing/2014/main" id="{73CC6D89-B83D-425D-B8DC-38D68035CC07}"/>
              </a:ext>
            </a:extLst>
          </p:cNvPr>
          <p:cNvSpPr txBox="1"/>
          <p:nvPr/>
        </p:nvSpPr>
        <p:spPr>
          <a:xfrm>
            <a:off x="10046087" y="4301722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25" dirty="0">
                <a:latin typeface="Calibri"/>
                <a:cs typeface="Calibri"/>
              </a:rPr>
              <a:t>t</a:t>
            </a:r>
            <a:r>
              <a:rPr lang="en-IN" spc="-5" dirty="0">
                <a:latin typeface="Calibri"/>
                <a:cs typeface="Calibri"/>
              </a:rPr>
              <a:t>o</a:t>
            </a:r>
            <a:r>
              <a:rPr lang="en-IN" dirty="0">
                <a:latin typeface="Calibri"/>
                <a:cs typeface="Calibri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50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27" y="457201"/>
            <a:ext cx="8088718" cy="104923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Static and 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7" y="1898444"/>
            <a:ext cx="7772400" cy="4611687"/>
          </a:xfrm>
        </p:spPr>
        <p:txBody>
          <a:bodyPr/>
          <a:lstStyle/>
          <a:p>
            <a:r>
              <a:rPr lang="en-US" dirty="0"/>
              <a:t>Static Stacks</a:t>
            </a:r>
          </a:p>
          <a:p>
            <a:pPr marL="0" indent="0">
              <a:buNone/>
            </a:pPr>
            <a:r>
              <a:rPr lang="en-US" dirty="0"/>
              <a:t>     a) Fixed size</a:t>
            </a:r>
          </a:p>
          <a:p>
            <a:pPr marL="0" indent="0">
              <a:buNone/>
            </a:pPr>
            <a:r>
              <a:rPr lang="en-US" dirty="0"/>
              <a:t>     b) Can be implemented with an array</a:t>
            </a:r>
          </a:p>
          <a:p>
            <a:endParaRPr lang="en-US" dirty="0"/>
          </a:p>
          <a:p>
            <a:r>
              <a:rPr lang="en-US" dirty="0"/>
              <a:t>Dynamic Stacks</a:t>
            </a:r>
          </a:p>
          <a:p>
            <a:pPr marL="0" indent="0">
              <a:buNone/>
            </a:pPr>
            <a:r>
              <a:rPr lang="en-US" dirty="0"/>
              <a:t>    a) Grow in size as needed</a:t>
            </a:r>
          </a:p>
          <a:p>
            <a:pPr marL="0" indent="0">
              <a:buNone/>
            </a:pPr>
            <a:r>
              <a:rPr lang="en-US" dirty="0"/>
              <a:t>    b) Can be implemented with a linked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  <a:p>
            <a:pPr marL="0" indent="0">
              <a:buNone/>
            </a:pPr>
            <a:r>
              <a:rPr lang="en-US" dirty="0"/>
              <a:t>      causes a value to be stored in </a:t>
            </a:r>
            <a:br>
              <a:rPr lang="en-US" dirty="0"/>
            </a:br>
            <a:r>
              <a:rPr lang="en-US" dirty="0"/>
              <a:t>      (pushed onto) the stack</a:t>
            </a:r>
          </a:p>
          <a:p>
            <a:endParaRPr lang="en-US" dirty="0"/>
          </a:p>
          <a:p>
            <a:r>
              <a:rPr lang="en-US" dirty="0"/>
              <a:t>Pop</a:t>
            </a:r>
          </a:p>
          <a:p>
            <a:pPr marL="0" indent="0">
              <a:buNone/>
            </a:pPr>
            <a:r>
              <a:rPr lang="en-US" dirty="0"/>
              <a:t>       retrieves and removes a value from </a:t>
            </a:r>
            <a:br>
              <a:rPr lang="en-US" dirty="0"/>
            </a:br>
            <a:r>
              <a:rPr lang="en-US" dirty="0"/>
              <a:t>       the stack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F923-D940-466F-AE8E-7493800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Working of Stack Data Structure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E19E9E-0827-4BF5-B2DD-38CD6AF6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309186" cy="4037749"/>
          </a:xfrm>
        </p:spPr>
        <p:txBody>
          <a:bodyPr>
            <a:normAutofit fontScale="92500"/>
          </a:bodyPr>
          <a:lstStyle/>
          <a:p>
            <a:r>
              <a:rPr lang="en-US" dirty="0"/>
              <a:t>The operations work as follows:</a:t>
            </a:r>
          </a:p>
          <a:p>
            <a:r>
              <a:rPr lang="en-US" dirty="0"/>
              <a:t>A pointer called TOP is used to keep track of the top element in the stack.</a:t>
            </a:r>
          </a:p>
          <a:p>
            <a:r>
              <a:rPr lang="en-US" dirty="0"/>
              <a:t>When initializing the stack, we set its value to -1 so that we can check if the stack is empty by comparing TOP == -1.</a:t>
            </a:r>
          </a:p>
          <a:p>
            <a:r>
              <a:rPr lang="en-US" dirty="0"/>
              <a:t>On pushing an element, we increase the value of TOP and place the new element in the position pointed to by TOP.</a:t>
            </a:r>
          </a:p>
          <a:p>
            <a:r>
              <a:rPr lang="en-US" dirty="0"/>
              <a:t>On popping an element, we return the element pointed to by TOP and reduce its value.</a:t>
            </a:r>
          </a:p>
          <a:p>
            <a:r>
              <a:rPr lang="en-US" dirty="0"/>
              <a:t>Before pushing, we check if the stack is already full</a:t>
            </a:r>
          </a:p>
          <a:p>
            <a:r>
              <a:rPr lang="en-US" dirty="0"/>
              <a:t>Before popping, we check if the stack is already empty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7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ding elements to the top of stack and removing elements from the top of stack">
            <a:extLst>
              <a:ext uri="{FF2B5EF4-FFF2-40B4-BE49-F238E27FC236}">
                <a16:creationId xmlns:a16="http://schemas.microsoft.com/office/drawing/2014/main" id="{BB8CB9DD-E5CF-4971-83E0-DF65DA440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88" y="2016125"/>
            <a:ext cx="682814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8E2-BD45-46C6-B0AC-92F84C2D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2609"/>
            <a:ext cx="9603275" cy="1191145"/>
          </a:xfrm>
        </p:spPr>
        <p:txBody>
          <a:bodyPr>
            <a:normAutofit fontScale="90000"/>
          </a:bodyPr>
          <a:lstStyle/>
          <a:p>
            <a:r>
              <a:rPr lang="en-IN" dirty="0"/>
              <a:t>Stack Push Algorithm</a:t>
            </a:r>
            <a:br>
              <a:rPr lang="en-IN" dirty="0"/>
            </a:br>
            <a:br>
              <a:rPr lang="en-IN" dirty="0"/>
            </a:br>
            <a:r>
              <a:rPr lang="en-US" sz="2000" b="1" dirty="0"/>
              <a:t>PUSH_STACK(STACK,TOP,MAX,ITEM)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F457-4357-4BBD-9555-FF06FF3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Autofit/>
          </a:bodyPr>
          <a:lstStyle/>
          <a:p>
            <a:r>
              <a:rPr lang="en-US" sz="1600" b="1" dirty="0"/>
              <a:t>Algorithm to push an item into stack. </a:t>
            </a:r>
          </a:p>
          <a:p>
            <a:pPr marL="0" indent="0">
              <a:buNone/>
            </a:pPr>
            <a:r>
              <a:rPr lang="en-US" sz="1600" b="1" dirty="0"/>
              <a:t>   1) IF TOP = MAX   then</a:t>
            </a:r>
          </a:p>
          <a:p>
            <a:pPr marL="0" indent="0">
              <a:buNone/>
            </a:pPr>
            <a:r>
              <a:rPr lang="en-US" sz="1600" b="1" dirty="0"/>
              <a:t>    Print “Stack is full”;</a:t>
            </a:r>
          </a:p>
          <a:p>
            <a:pPr marL="0" indent="0">
              <a:buNone/>
            </a:pPr>
            <a:r>
              <a:rPr lang="en-US" sz="1600" b="1" dirty="0"/>
              <a:t>    Exit;</a:t>
            </a:r>
          </a:p>
          <a:p>
            <a:pPr marL="0" indent="0">
              <a:buNone/>
            </a:pPr>
            <a:r>
              <a:rPr lang="en-US" sz="1600" b="1" dirty="0"/>
              <a:t>    2) Otherwise</a:t>
            </a:r>
          </a:p>
          <a:p>
            <a:pPr marL="0" indent="0">
              <a:buNone/>
            </a:pPr>
            <a:r>
              <a:rPr lang="en-US" sz="1600" b="1" dirty="0"/>
              <a:t>Read ITEM</a:t>
            </a:r>
          </a:p>
          <a:p>
            <a:pPr marL="0" indent="0">
              <a:buNone/>
            </a:pPr>
            <a:r>
              <a:rPr lang="en-US" sz="1600" b="1" dirty="0"/>
              <a:t>    TOP: = TOP + 1;        /*increment TOP*/</a:t>
            </a:r>
          </a:p>
          <a:p>
            <a:pPr marL="0" indent="0">
              <a:buNone/>
            </a:pPr>
            <a:r>
              <a:rPr lang="en-US" sz="1600" b="1" dirty="0"/>
              <a:t>    STACK (TOP):= ITEM;</a:t>
            </a:r>
          </a:p>
          <a:p>
            <a:pPr marL="0" indent="0">
              <a:buNone/>
            </a:pPr>
            <a:r>
              <a:rPr lang="en-US" sz="1600" b="1" dirty="0"/>
              <a:t>    3) End of IF</a:t>
            </a:r>
          </a:p>
          <a:p>
            <a:pPr marL="0" indent="0">
              <a:buNone/>
            </a:pPr>
            <a:r>
              <a:rPr lang="en-US" sz="1600" b="1" dirty="0"/>
              <a:t>    4) Exit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179079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491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Comic Sans MS</vt:lpstr>
      <vt:lpstr>euclid_circular_a</vt:lpstr>
      <vt:lpstr>Gill Sans MT</vt:lpstr>
      <vt:lpstr>Times New Roman</vt:lpstr>
      <vt:lpstr>Gallery</vt:lpstr>
      <vt:lpstr>Stack</vt:lpstr>
      <vt:lpstr>Definition and Overview of Stacks</vt:lpstr>
      <vt:lpstr>PowerPoint Presentation</vt:lpstr>
      <vt:lpstr>PowerPoint Presentation</vt:lpstr>
      <vt:lpstr> Static and Dynamic Stacks</vt:lpstr>
      <vt:lpstr> Stack Operations</vt:lpstr>
      <vt:lpstr>Working of Stack Data Structure </vt:lpstr>
      <vt:lpstr>PowerPoint Presentation</vt:lpstr>
      <vt:lpstr>Stack Push Algorithm  PUSH_STACK(STACK,TOP,MAX,ITEM) </vt:lpstr>
      <vt:lpstr>Stack Pop algorithm POP_STACK(STACK,TOP,ITEM) </vt:lpstr>
      <vt:lpstr>Numerical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Yogesh Sharma</dc:creator>
  <cp:lastModifiedBy>Yogesh Sharma</cp:lastModifiedBy>
  <cp:revision>3</cp:revision>
  <dcterms:created xsi:type="dcterms:W3CDTF">2020-09-02T15:13:11Z</dcterms:created>
  <dcterms:modified xsi:type="dcterms:W3CDTF">2020-09-06T17:20:28Z</dcterms:modified>
</cp:coreProperties>
</file>