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Sharma" userId="a869a117-2b7d-4e57-9143-142793102d77" providerId="ADAL" clId="{08229384-85A1-4C03-8D7D-ED3A5FA64997}"/>
    <pc:docChg chg="undo custSel addSld modSld">
      <pc:chgData name="Yogesh Sharma" userId="a869a117-2b7d-4e57-9143-142793102d77" providerId="ADAL" clId="{08229384-85A1-4C03-8D7D-ED3A5FA64997}" dt="2020-09-17T04:24:44.921" v="627" actId="20577"/>
      <pc:docMkLst>
        <pc:docMk/>
      </pc:docMkLst>
      <pc:sldChg chg="modSp new mod">
        <pc:chgData name="Yogesh Sharma" userId="a869a117-2b7d-4e57-9143-142793102d77" providerId="ADAL" clId="{08229384-85A1-4C03-8D7D-ED3A5FA64997}" dt="2020-09-14T05:06:15.713" v="93" actId="20577"/>
        <pc:sldMkLst>
          <pc:docMk/>
          <pc:sldMk cId="2320986072" sldId="262"/>
        </pc:sldMkLst>
        <pc:spChg chg="mod">
          <ac:chgData name="Yogesh Sharma" userId="a869a117-2b7d-4e57-9143-142793102d77" providerId="ADAL" clId="{08229384-85A1-4C03-8D7D-ED3A5FA64997}" dt="2020-09-14T05:05:42.698" v="29" actId="20577"/>
          <ac:spMkLst>
            <pc:docMk/>
            <pc:sldMk cId="2320986072" sldId="262"/>
            <ac:spMk id="2" creationId="{F4779946-9873-4837-86CD-22EE35D83011}"/>
          </ac:spMkLst>
        </pc:spChg>
        <pc:spChg chg="mod">
          <ac:chgData name="Yogesh Sharma" userId="a869a117-2b7d-4e57-9143-142793102d77" providerId="ADAL" clId="{08229384-85A1-4C03-8D7D-ED3A5FA64997}" dt="2020-09-14T05:06:15.713" v="93" actId="20577"/>
          <ac:spMkLst>
            <pc:docMk/>
            <pc:sldMk cId="2320986072" sldId="262"/>
            <ac:spMk id="3" creationId="{65B393AB-2868-4BEC-A506-414EE57F43C5}"/>
          </ac:spMkLst>
        </pc:spChg>
      </pc:sldChg>
      <pc:sldChg chg="addSp delSp modSp new mod modAnim">
        <pc:chgData name="Yogesh Sharma" userId="a869a117-2b7d-4e57-9143-142793102d77" providerId="ADAL" clId="{08229384-85A1-4C03-8D7D-ED3A5FA64997}" dt="2020-09-14T17:14:27.410" v="445" actId="14100"/>
        <pc:sldMkLst>
          <pc:docMk/>
          <pc:sldMk cId="3489011580" sldId="263"/>
        </pc:sldMkLst>
        <pc:spChg chg="mod">
          <ac:chgData name="Yogesh Sharma" userId="a869a117-2b7d-4e57-9143-142793102d77" providerId="ADAL" clId="{08229384-85A1-4C03-8D7D-ED3A5FA64997}" dt="2020-09-14T05:06:42.785" v="104" actId="20577"/>
          <ac:spMkLst>
            <pc:docMk/>
            <pc:sldMk cId="3489011580" sldId="263"/>
            <ac:spMk id="2" creationId="{93903E7E-876D-40AD-B69B-6D436276B34B}"/>
          </ac:spMkLst>
        </pc:spChg>
        <pc:spChg chg="add del mod">
          <ac:chgData name="Yogesh Sharma" userId="a869a117-2b7d-4e57-9143-142793102d77" providerId="ADAL" clId="{08229384-85A1-4C03-8D7D-ED3A5FA64997}" dt="2020-09-14T17:14:18.133" v="441" actId="478"/>
          <ac:spMkLst>
            <pc:docMk/>
            <pc:sldMk cId="3489011580" sldId="263"/>
            <ac:spMk id="3" creationId="{0BD94752-6F60-4B1B-BA08-F8CC761C9A6E}"/>
          </ac:spMkLst>
        </pc:spChg>
        <pc:spChg chg="add mod">
          <ac:chgData name="Yogesh Sharma" userId="a869a117-2b7d-4e57-9143-142793102d77" providerId="ADAL" clId="{08229384-85A1-4C03-8D7D-ED3A5FA64997}" dt="2020-09-14T17:14:27.410" v="445" actId="14100"/>
          <ac:spMkLst>
            <pc:docMk/>
            <pc:sldMk cId="3489011580" sldId="263"/>
            <ac:spMk id="17" creationId="{760A9945-99B5-4630-A987-CA1993474BAF}"/>
          </ac:spMkLst>
        </pc:spChg>
        <pc:spChg chg="add mod">
          <ac:chgData name="Yogesh Sharma" userId="a869a117-2b7d-4e57-9143-142793102d77" providerId="ADAL" clId="{08229384-85A1-4C03-8D7D-ED3A5FA64997}" dt="2020-09-14T05:14:10.883" v="175" actId="1076"/>
          <ac:spMkLst>
            <pc:docMk/>
            <pc:sldMk cId="3489011580" sldId="263"/>
            <ac:spMk id="22" creationId="{CDAC9CDD-C612-436E-9027-7D0EAC250B9D}"/>
          </ac:spMkLst>
        </pc:spChg>
        <pc:spChg chg="add mod">
          <ac:chgData name="Yogesh Sharma" userId="a869a117-2b7d-4e57-9143-142793102d77" providerId="ADAL" clId="{08229384-85A1-4C03-8D7D-ED3A5FA64997}" dt="2020-09-14T05:16:38.599" v="252" actId="1076"/>
          <ac:spMkLst>
            <pc:docMk/>
            <pc:sldMk cId="3489011580" sldId="263"/>
            <ac:spMk id="23" creationId="{92EA1B38-428F-4B2C-91EA-29E3C6056CF3}"/>
          </ac:spMkLst>
        </pc:spChg>
        <pc:spChg chg="add mod">
          <ac:chgData name="Yogesh Sharma" userId="a869a117-2b7d-4e57-9143-142793102d77" providerId="ADAL" clId="{08229384-85A1-4C03-8D7D-ED3A5FA64997}" dt="2020-09-14T05:18:30.942" v="261" actId="1076"/>
          <ac:spMkLst>
            <pc:docMk/>
            <pc:sldMk cId="3489011580" sldId="263"/>
            <ac:spMk id="26" creationId="{98B26DE4-BFAB-4EFA-A4A5-5CE8B5BD0771}"/>
          </ac:spMkLst>
        </pc:spChg>
        <pc:graphicFrameChg chg="add del mod ord modGraphic">
          <ac:chgData name="Yogesh Sharma" userId="a869a117-2b7d-4e57-9143-142793102d77" providerId="ADAL" clId="{08229384-85A1-4C03-8D7D-ED3A5FA64997}" dt="2020-09-14T05:06:53.535" v="106" actId="3680"/>
          <ac:graphicFrameMkLst>
            <pc:docMk/>
            <pc:sldMk cId="3489011580" sldId="263"/>
            <ac:graphicFrameMk id="4" creationId="{2246F2E7-76CD-4C1B-BCC6-F3CBB24194F5}"/>
          </ac:graphicFrameMkLst>
        </pc:graphicFrameChg>
        <pc:graphicFrameChg chg="add mod modGraphic">
          <ac:chgData name="Yogesh Sharma" userId="a869a117-2b7d-4e57-9143-142793102d77" providerId="ADAL" clId="{08229384-85A1-4C03-8D7D-ED3A5FA64997}" dt="2020-09-14T05:08:57.424" v="126" actId="1076"/>
          <ac:graphicFrameMkLst>
            <pc:docMk/>
            <pc:sldMk cId="3489011580" sldId="263"/>
            <ac:graphicFrameMk id="6" creationId="{2BA36C67-0C8F-4603-95C0-6522CB097BB0}"/>
          </ac:graphicFrameMkLst>
        </pc:graphicFrameChg>
        <pc:graphicFrameChg chg="add mod modGraphic">
          <ac:chgData name="Yogesh Sharma" userId="a869a117-2b7d-4e57-9143-142793102d77" providerId="ADAL" clId="{08229384-85A1-4C03-8D7D-ED3A5FA64997}" dt="2020-09-14T05:12:36.094" v="163" actId="20577"/>
          <ac:graphicFrameMkLst>
            <pc:docMk/>
            <pc:sldMk cId="3489011580" sldId="263"/>
            <ac:graphicFrameMk id="8" creationId="{EDAF1E0F-B36B-4A22-A1B4-3B3079351ED2}"/>
          </ac:graphicFrameMkLst>
        </pc:graphicFrameChg>
        <pc:graphicFrameChg chg="add mod modGraphic">
          <ac:chgData name="Yogesh Sharma" userId="a869a117-2b7d-4e57-9143-142793102d77" providerId="ADAL" clId="{08229384-85A1-4C03-8D7D-ED3A5FA64997}" dt="2020-09-14T05:12:55.059" v="170" actId="20577"/>
          <ac:graphicFrameMkLst>
            <pc:docMk/>
            <pc:sldMk cId="3489011580" sldId="263"/>
            <ac:graphicFrameMk id="10" creationId="{6ED2A817-A730-4EE4-A33D-8A7987FEB55A}"/>
          </ac:graphicFrameMkLst>
        </pc:graphicFrameChg>
        <pc:graphicFrameChg chg="add mod modGraphic">
          <ac:chgData name="Yogesh Sharma" userId="a869a117-2b7d-4e57-9143-142793102d77" providerId="ADAL" clId="{08229384-85A1-4C03-8D7D-ED3A5FA64997}" dt="2020-09-14T05:10:53.454" v="153" actId="1076"/>
          <ac:graphicFrameMkLst>
            <pc:docMk/>
            <pc:sldMk cId="3489011580" sldId="263"/>
            <ac:graphicFrameMk id="12" creationId="{2FA32836-97DA-4E99-80B4-DC6D216773D6}"/>
          </ac:graphicFrameMkLst>
        </pc:graphicFrameChg>
        <pc:cxnChg chg="add mod">
          <ac:chgData name="Yogesh Sharma" userId="a869a117-2b7d-4e57-9143-142793102d77" providerId="ADAL" clId="{08229384-85A1-4C03-8D7D-ED3A5FA64997}" dt="2020-09-14T05:17:35.083" v="254" actId="208"/>
          <ac:cxnSpMkLst>
            <pc:docMk/>
            <pc:sldMk cId="3489011580" sldId="263"/>
            <ac:cxnSpMk id="14" creationId="{06D98925-0EE1-4CAA-9BA2-5F2474D09035}"/>
          </ac:cxnSpMkLst>
        </pc:cxnChg>
        <pc:cxnChg chg="add mod">
          <ac:chgData name="Yogesh Sharma" userId="a869a117-2b7d-4e57-9143-142793102d77" providerId="ADAL" clId="{08229384-85A1-4C03-8D7D-ED3A5FA64997}" dt="2020-09-14T05:17:27.256" v="253" actId="208"/>
          <ac:cxnSpMkLst>
            <pc:docMk/>
            <pc:sldMk cId="3489011580" sldId="263"/>
            <ac:cxnSpMk id="18" creationId="{176576B5-B0C0-45E1-8000-B91A123E0583}"/>
          </ac:cxnSpMkLst>
        </pc:cxnChg>
        <pc:cxnChg chg="add mod">
          <ac:chgData name="Yogesh Sharma" userId="a869a117-2b7d-4e57-9143-142793102d77" providerId="ADAL" clId="{08229384-85A1-4C03-8D7D-ED3A5FA64997}" dt="2020-09-14T05:11:58.943" v="160" actId="13822"/>
          <ac:cxnSpMkLst>
            <pc:docMk/>
            <pc:sldMk cId="3489011580" sldId="263"/>
            <ac:cxnSpMk id="20" creationId="{24F5E8E3-97F2-4E06-BD2D-B7C8C93E96F3}"/>
          </ac:cxnSpMkLst>
        </pc:cxnChg>
        <pc:cxnChg chg="add mod">
          <ac:chgData name="Yogesh Sharma" userId="a869a117-2b7d-4e57-9143-142793102d77" providerId="ADAL" clId="{08229384-85A1-4C03-8D7D-ED3A5FA64997}" dt="2020-09-14T05:12:05.430" v="162" actId="1076"/>
          <ac:cxnSpMkLst>
            <pc:docMk/>
            <pc:sldMk cId="3489011580" sldId="263"/>
            <ac:cxnSpMk id="21" creationId="{B7A5748E-79A4-4203-A7B0-89739FF7B912}"/>
          </ac:cxnSpMkLst>
        </pc:cxnChg>
        <pc:cxnChg chg="add mod">
          <ac:chgData name="Yogesh Sharma" userId="a869a117-2b7d-4e57-9143-142793102d77" providerId="ADAL" clId="{08229384-85A1-4C03-8D7D-ED3A5FA64997}" dt="2020-09-14T05:18:10.513" v="256" actId="14100"/>
          <ac:cxnSpMkLst>
            <pc:docMk/>
            <pc:sldMk cId="3489011580" sldId="263"/>
            <ac:cxnSpMk id="24" creationId="{E658CD6F-790A-42DC-9A81-AEDEAA9481B4}"/>
          </ac:cxnSpMkLst>
        </pc:cxnChg>
      </pc:sldChg>
      <pc:sldChg chg="addSp delSp modSp new mod delAnim modAnim">
        <pc:chgData name="Yogesh Sharma" userId="a869a117-2b7d-4e57-9143-142793102d77" providerId="ADAL" clId="{08229384-85A1-4C03-8D7D-ED3A5FA64997}" dt="2020-09-17T04:24:21.508" v="584" actId="21"/>
        <pc:sldMkLst>
          <pc:docMk/>
          <pc:sldMk cId="2853817219" sldId="264"/>
        </pc:sldMkLst>
        <pc:spChg chg="mod">
          <ac:chgData name="Yogesh Sharma" userId="a869a117-2b7d-4e57-9143-142793102d77" providerId="ADAL" clId="{08229384-85A1-4C03-8D7D-ED3A5FA64997}" dt="2020-09-14T05:28:38.802" v="361" actId="20577"/>
          <ac:spMkLst>
            <pc:docMk/>
            <pc:sldMk cId="2853817219" sldId="264"/>
            <ac:spMk id="2" creationId="{B7504FC5-E38E-42D6-AA10-C26C986F07B0}"/>
          </ac:spMkLst>
        </pc:spChg>
        <pc:spChg chg="mod">
          <ac:chgData name="Yogesh Sharma" userId="a869a117-2b7d-4e57-9143-142793102d77" providerId="ADAL" clId="{08229384-85A1-4C03-8D7D-ED3A5FA64997}" dt="2020-09-14T05:27:19.495" v="276" actId="20577"/>
          <ac:spMkLst>
            <pc:docMk/>
            <pc:sldMk cId="2853817219" sldId="264"/>
            <ac:spMk id="3" creationId="{BD061700-F32B-4E8D-B5CF-C536EEE1802E}"/>
          </ac:spMkLst>
        </pc:spChg>
        <pc:spChg chg="add mod">
          <ac:chgData name="Yogesh Sharma" userId="a869a117-2b7d-4e57-9143-142793102d77" providerId="ADAL" clId="{08229384-85A1-4C03-8D7D-ED3A5FA64997}" dt="2020-09-14T05:28:24.445" v="334" actId="20577"/>
          <ac:spMkLst>
            <pc:docMk/>
            <pc:sldMk cId="2853817219" sldId="264"/>
            <ac:spMk id="4" creationId="{6E81F598-562A-4427-8ED9-2552625100DF}"/>
          </ac:spMkLst>
        </pc:spChg>
        <pc:spChg chg="add del mod">
          <ac:chgData name="Yogesh Sharma" userId="a869a117-2b7d-4e57-9143-142793102d77" providerId="ADAL" clId="{08229384-85A1-4C03-8D7D-ED3A5FA64997}" dt="2020-09-14T05:30:26.699" v="398"/>
          <ac:spMkLst>
            <pc:docMk/>
            <pc:sldMk cId="2853817219" sldId="264"/>
            <ac:spMk id="13" creationId="{30D45E58-5502-4BE6-8C60-32E9AF7D123D}"/>
          </ac:spMkLst>
        </pc:spChg>
        <pc:spChg chg="add mod">
          <ac:chgData name="Yogesh Sharma" userId="a869a117-2b7d-4e57-9143-142793102d77" providerId="ADAL" clId="{08229384-85A1-4C03-8D7D-ED3A5FA64997}" dt="2020-09-14T05:31:22.158" v="438" actId="20577"/>
          <ac:spMkLst>
            <pc:docMk/>
            <pc:sldMk cId="2853817219" sldId="264"/>
            <ac:spMk id="14" creationId="{52F791AA-87CD-46F9-A475-5D5EFF611877}"/>
          </ac:spMkLst>
        </pc:spChg>
        <pc:spChg chg="add mod">
          <ac:chgData name="Yogesh Sharma" userId="a869a117-2b7d-4e57-9143-142793102d77" providerId="ADAL" clId="{08229384-85A1-4C03-8D7D-ED3A5FA64997}" dt="2020-09-14T05:27:05.965" v="268"/>
          <ac:spMkLst>
            <pc:docMk/>
            <pc:sldMk cId="2853817219" sldId="264"/>
            <ac:spMk id="16" creationId="{58266C36-5447-4D5A-9F63-F4B106A8A1D4}"/>
          </ac:spMkLst>
        </pc:spChg>
        <pc:spChg chg="add mod">
          <ac:chgData name="Yogesh Sharma" userId="a869a117-2b7d-4e57-9143-142793102d77" providerId="ADAL" clId="{08229384-85A1-4C03-8D7D-ED3A5FA64997}" dt="2020-09-14T05:29:13.687" v="372" actId="1076"/>
          <ac:spMkLst>
            <pc:docMk/>
            <pc:sldMk cId="2853817219" sldId="264"/>
            <ac:spMk id="17" creationId="{08199351-ED20-4D7C-896D-83C4ED6B5008}"/>
          </ac:spMkLst>
        </pc:spChg>
        <pc:spChg chg="add mod">
          <ac:chgData name="Yogesh Sharma" userId="a869a117-2b7d-4e57-9143-142793102d77" providerId="ADAL" clId="{08229384-85A1-4C03-8D7D-ED3A5FA64997}" dt="2020-09-14T05:29:31.332" v="387" actId="20577"/>
          <ac:spMkLst>
            <pc:docMk/>
            <pc:sldMk cId="2853817219" sldId="264"/>
            <ac:spMk id="19" creationId="{7F3FC4C6-91DF-4875-8481-F824600C2178}"/>
          </ac:spMkLst>
        </pc:spChg>
        <pc:spChg chg="add del mod">
          <ac:chgData name="Yogesh Sharma" userId="a869a117-2b7d-4e57-9143-142793102d77" providerId="ADAL" clId="{08229384-85A1-4C03-8D7D-ED3A5FA64997}" dt="2020-09-17T04:24:21.508" v="584" actId="21"/>
          <ac:spMkLst>
            <pc:docMk/>
            <pc:sldMk cId="2853817219" sldId="264"/>
            <ac:spMk id="20" creationId="{D575BFCD-89ED-4E22-89CE-EBB55F63E7F6}"/>
          </ac:spMkLst>
        </pc:spChg>
        <pc:spChg chg="add del mod">
          <ac:chgData name="Yogesh Sharma" userId="a869a117-2b7d-4e57-9143-142793102d77" providerId="ADAL" clId="{08229384-85A1-4C03-8D7D-ED3A5FA64997}" dt="2020-09-14T05:29:45.186" v="390" actId="478"/>
          <ac:spMkLst>
            <pc:docMk/>
            <pc:sldMk cId="2853817219" sldId="264"/>
            <ac:spMk id="21" creationId="{8BCC6AE7-2C4F-483B-9D95-2C8E6EC5973A}"/>
          </ac:spMkLst>
        </pc:spChg>
        <pc:graphicFrameChg chg="add mod">
          <ac:chgData name="Yogesh Sharma" userId="a869a117-2b7d-4e57-9143-142793102d77" providerId="ADAL" clId="{08229384-85A1-4C03-8D7D-ED3A5FA64997}" dt="2020-09-14T05:27:05.965" v="268"/>
          <ac:graphicFrameMkLst>
            <pc:docMk/>
            <pc:sldMk cId="2853817219" sldId="264"/>
            <ac:graphicFrameMk id="5" creationId="{BA9EF41D-A1AF-4C46-B934-15B3E763B1D9}"/>
          </ac:graphicFrameMkLst>
        </pc:graphicFrameChg>
        <pc:graphicFrameChg chg="add mod">
          <ac:chgData name="Yogesh Sharma" userId="a869a117-2b7d-4e57-9143-142793102d77" providerId="ADAL" clId="{08229384-85A1-4C03-8D7D-ED3A5FA64997}" dt="2020-09-14T05:27:05.965" v="268"/>
          <ac:graphicFrameMkLst>
            <pc:docMk/>
            <pc:sldMk cId="2853817219" sldId="264"/>
            <ac:graphicFrameMk id="6" creationId="{748B1771-3A8E-4BE6-A573-65859B4DCCC3}"/>
          </ac:graphicFrameMkLst>
        </pc:graphicFrameChg>
        <pc:graphicFrameChg chg="add mod">
          <ac:chgData name="Yogesh Sharma" userId="a869a117-2b7d-4e57-9143-142793102d77" providerId="ADAL" clId="{08229384-85A1-4C03-8D7D-ED3A5FA64997}" dt="2020-09-14T05:27:05.965" v="268"/>
          <ac:graphicFrameMkLst>
            <pc:docMk/>
            <pc:sldMk cId="2853817219" sldId="264"/>
            <ac:graphicFrameMk id="7" creationId="{3FDB695E-71D1-40C7-9762-257E609DBCBC}"/>
          </ac:graphicFrameMkLst>
        </pc:graphicFrameChg>
        <pc:graphicFrameChg chg="add mod">
          <ac:chgData name="Yogesh Sharma" userId="a869a117-2b7d-4e57-9143-142793102d77" providerId="ADAL" clId="{08229384-85A1-4C03-8D7D-ED3A5FA64997}" dt="2020-09-14T05:27:05.965" v="268"/>
          <ac:graphicFrameMkLst>
            <pc:docMk/>
            <pc:sldMk cId="2853817219" sldId="264"/>
            <ac:graphicFrameMk id="8" creationId="{15EED081-C90A-4C06-88E0-FB368B75DAAC}"/>
          </ac:graphicFrameMkLst>
        </pc:graphicFrameChg>
        <pc:cxnChg chg="add del mod">
          <ac:chgData name="Yogesh Sharma" userId="a869a117-2b7d-4e57-9143-142793102d77" providerId="ADAL" clId="{08229384-85A1-4C03-8D7D-ED3A5FA64997}" dt="2020-09-14T05:27:13.744" v="270" actId="478"/>
          <ac:cxnSpMkLst>
            <pc:docMk/>
            <pc:sldMk cId="2853817219" sldId="264"/>
            <ac:cxnSpMk id="9" creationId="{94317812-D964-438A-B564-7F2BB26C2EB3}"/>
          </ac:cxnSpMkLst>
        </pc:cxnChg>
        <pc:cxnChg chg="add del mod">
          <ac:chgData name="Yogesh Sharma" userId="a869a117-2b7d-4e57-9143-142793102d77" providerId="ADAL" clId="{08229384-85A1-4C03-8D7D-ED3A5FA64997}" dt="2020-09-14T05:27:12.360" v="269" actId="478"/>
          <ac:cxnSpMkLst>
            <pc:docMk/>
            <pc:sldMk cId="2853817219" sldId="264"/>
            <ac:cxnSpMk id="10" creationId="{2EB151C1-EDA1-4F6F-A34A-9BCEC1AF28AA}"/>
          </ac:cxnSpMkLst>
        </pc:cxnChg>
        <pc:cxnChg chg="add mod">
          <ac:chgData name="Yogesh Sharma" userId="a869a117-2b7d-4e57-9143-142793102d77" providerId="ADAL" clId="{08229384-85A1-4C03-8D7D-ED3A5FA64997}" dt="2020-09-14T05:27:05.965" v="268"/>
          <ac:cxnSpMkLst>
            <pc:docMk/>
            <pc:sldMk cId="2853817219" sldId="264"/>
            <ac:cxnSpMk id="11" creationId="{04FBC366-E187-4046-8804-DCA914161C51}"/>
          </ac:cxnSpMkLst>
        </pc:cxnChg>
        <pc:cxnChg chg="add mod">
          <ac:chgData name="Yogesh Sharma" userId="a869a117-2b7d-4e57-9143-142793102d77" providerId="ADAL" clId="{08229384-85A1-4C03-8D7D-ED3A5FA64997}" dt="2020-09-14T05:27:05.965" v="268"/>
          <ac:cxnSpMkLst>
            <pc:docMk/>
            <pc:sldMk cId="2853817219" sldId="264"/>
            <ac:cxnSpMk id="12" creationId="{73601A87-4383-441D-BBFC-D128BD276FF4}"/>
          </ac:cxnSpMkLst>
        </pc:cxnChg>
        <pc:cxnChg chg="add mod">
          <ac:chgData name="Yogesh Sharma" userId="a869a117-2b7d-4e57-9143-142793102d77" providerId="ADAL" clId="{08229384-85A1-4C03-8D7D-ED3A5FA64997}" dt="2020-09-14T05:27:05.965" v="268"/>
          <ac:cxnSpMkLst>
            <pc:docMk/>
            <pc:sldMk cId="2853817219" sldId="264"/>
            <ac:cxnSpMk id="15" creationId="{4E04868B-CBC8-4F08-9426-746959A74F6F}"/>
          </ac:cxnSpMkLst>
        </pc:cxnChg>
        <pc:cxnChg chg="add mod">
          <ac:chgData name="Yogesh Sharma" userId="a869a117-2b7d-4e57-9143-142793102d77" providerId="ADAL" clId="{08229384-85A1-4C03-8D7D-ED3A5FA64997}" dt="2020-09-14T05:30:26.175" v="396" actId="14100"/>
          <ac:cxnSpMkLst>
            <pc:docMk/>
            <pc:sldMk cId="2853817219" sldId="264"/>
            <ac:cxnSpMk id="23" creationId="{9684EE73-1B09-439C-9EBD-D66290B1622F}"/>
          </ac:cxnSpMkLst>
        </pc:cxnChg>
        <pc:cxnChg chg="add">
          <ac:chgData name="Yogesh Sharma" userId="a869a117-2b7d-4e57-9143-142793102d77" providerId="ADAL" clId="{08229384-85A1-4C03-8D7D-ED3A5FA64997}" dt="2020-09-14T05:30:40.333" v="399" actId="11529"/>
          <ac:cxnSpMkLst>
            <pc:docMk/>
            <pc:sldMk cId="2853817219" sldId="264"/>
            <ac:cxnSpMk id="28" creationId="{A18E96F7-7FC5-4718-8824-93E925789554}"/>
          </ac:cxnSpMkLst>
        </pc:cxnChg>
      </pc:sldChg>
      <pc:sldChg chg="modSp new mod">
        <pc:chgData name="Yogesh Sharma" userId="a869a117-2b7d-4e57-9143-142793102d77" providerId="ADAL" clId="{08229384-85A1-4C03-8D7D-ED3A5FA64997}" dt="2020-09-15T07:47:03.159" v="583" actId="20578"/>
        <pc:sldMkLst>
          <pc:docMk/>
          <pc:sldMk cId="1181004596" sldId="265"/>
        </pc:sldMkLst>
        <pc:spChg chg="mod">
          <ac:chgData name="Yogesh Sharma" userId="a869a117-2b7d-4e57-9143-142793102d77" providerId="ADAL" clId="{08229384-85A1-4C03-8D7D-ED3A5FA64997}" dt="2020-09-15T06:37:12.683" v="456" actId="1076"/>
          <ac:spMkLst>
            <pc:docMk/>
            <pc:sldMk cId="1181004596" sldId="265"/>
            <ac:spMk id="2" creationId="{D42C9115-60ED-48F6-A850-BA1E375141BB}"/>
          </ac:spMkLst>
        </pc:spChg>
        <pc:spChg chg="mod">
          <ac:chgData name="Yogesh Sharma" userId="a869a117-2b7d-4e57-9143-142793102d77" providerId="ADAL" clId="{08229384-85A1-4C03-8D7D-ED3A5FA64997}" dt="2020-09-15T07:47:03.159" v="583" actId="20578"/>
          <ac:spMkLst>
            <pc:docMk/>
            <pc:sldMk cId="1181004596" sldId="265"/>
            <ac:spMk id="3" creationId="{90DBF154-5AD9-46BB-8801-952A42B8927D}"/>
          </ac:spMkLst>
        </pc:spChg>
      </pc:sldChg>
      <pc:sldChg chg="modSp new mod">
        <pc:chgData name="Yogesh Sharma" userId="a869a117-2b7d-4e57-9143-142793102d77" providerId="ADAL" clId="{08229384-85A1-4C03-8D7D-ED3A5FA64997}" dt="2020-09-15T06:40:08.967" v="542" actId="20577"/>
        <pc:sldMkLst>
          <pc:docMk/>
          <pc:sldMk cId="679720086" sldId="266"/>
        </pc:sldMkLst>
        <pc:spChg chg="mod">
          <ac:chgData name="Yogesh Sharma" userId="a869a117-2b7d-4e57-9143-142793102d77" providerId="ADAL" clId="{08229384-85A1-4C03-8D7D-ED3A5FA64997}" dt="2020-09-15T06:38:21.300" v="466"/>
          <ac:spMkLst>
            <pc:docMk/>
            <pc:sldMk cId="679720086" sldId="266"/>
            <ac:spMk id="2" creationId="{1C6CE426-7D10-4718-82D0-276AF2ED86E3}"/>
          </ac:spMkLst>
        </pc:spChg>
        <pc:spChg chg="mod">
          <ac:chgData name="Yogesh Sharma" userId="a869a117-2b7d-4e57-9143-142793102d77" providerId="ADAL" clId="{08229384-85A1-4C03-8D7D-ED3A5FA64997}" dt="2020-09-15T06:40:08.967" v="542" actId="20577"/>
          <ac:spMkLst>
            <pc:docMk/>
            <pc:sldMk cId="679720086" sldId="266"/>
            <ac:spMk id="3" creationId="{861F3C95-F1ED-4F22-AE4E-2C4728FE4374}"/>
          </ac:spMkLst>
        </pc:spChg>
      </pc:sldChg>
      <pc:sldChg chg="addSp delSp modSp new mod">
        <pc:chgData name="Yogesh Sharma" userId="a869a117-2b7d-4e57-9143-142793102d77" providerId="ADAL" clId="{08229384-85A1-4C03-8D7D-ED3A5FA64997}" dt="2020-09-15T06:44:46.923" v="565" actId="478"/>
        <pc:sldMkLst>
          <pc:docMk/>
          <pc:sldMk cId="1509589223" sldId="267"/>
        </pc:sldMkLst>
        <pc:spChg chg="del">
          <ac:chgData name="Yogesh Sharma" userId="a869a117-2b7d-4e57-9143-142793102d77" providerId="ADAL" clId="{08229384-85A1-4C03-8D7D-ED3A5FA64997}" dt="2020-09-15T06:41:42.004" v="547" actId="478"/>
          <ac:spMkLst>
            <pc:docMk/>
            <pc:sldMk cId="1509589223" sldId="267"/>
            <ac:spMk id="2" creationId="{B96D6B4D-9015-45D5-B8EC-E3FA65204DA0}"/>
          </ac:spMkLst>
        </pc:spChg>
        <pc:spChg chg="add del">
          <ac:chgData name="Yogesh Sharma" userId="a869a117-2b7d-4e57-9143-142793102d77" providerId="ADAL" clId="{08229384-85A1-4C03-8D7D-ED3A5FA64997}" dt="2020-09-15T06:41:08.677" v="546"/>
          <ac:spMkLst>
            <pc:docMk/>
            <pc:sldMk cId="1509589223" sldId="267"/>
            <ac:spMk id="3" creationId="{72E62B83-DBC3-41AA-83FA-D19EBF5A5749}"/>
          </ac:spMkLst>
        </pc:spChg>
        <pc:spChg chg="add del mod">
          <ac:chgData name="Yogesh Sharma" userId="a869a117-2b7d-4e57-9143-142793102d77" providerId="ADAL" clId="{08229384-85A1-4C03-8D7D-ED3A5FA64997}" dt="2020-09-15T06:44:46.923" v="565" actId="478"/>
          <ac:spMkLst>
            <pc:docMk/>
            <pc:sldMk cId="1509589223" sldId="267"/>
            <ac:spMk id="5" creationId="{EDF096CB-2675-4474-B678-002301BFE9E8}"/>
          </ac:spMkLst>
        </pc:spChg>
        <pc:spChg chg="add mod">
          <ac:chgData name="Yogesh Sharma" userId="a869a117-2b7d-4e57-9143-142793102d77" providerId="ADAL" clId="{08229384-85A1-4C03-8D7D-ED3A5FA64997}" dt="2020-09-15T06:42:14.419" v="554" actId="14100"/>
          <ac:spMkLst>
            <pc:docMk/>
            <pc:sldMk cId="1509589223" sldId="267"/>
            <ac:spMk id="7" creationId="{15A396DA-C1E9-4AD7-9F3A-D9DFAFE9A4BA}"/>
          </ac:spMkLst>
        </pc:spChg>
        <pc:picChg chg="add mod">
          <ac:chgData name="Yogesh Sharma" userId="a869a117-2b7d-4e57-9143-142793102d77" providerId="ADAL" clId="{08229384-85A1-4C03-8D7D-ED3A5FA64997}" dt="2020-09-15T06:44:42.300" v="564" actId="1076"/>
          <ac:picMkLst>
            <pc:docMk/>
            <pc:sldMk cId="1509589223" sldId="267"/>
            <ac:picMk id="6" creationId="{7E753A13-742D-4DB5-809D-76A4CAE8C512}"/>
          </ac:picMkLst>
        </pc:picChg>
        <pc:picChg chg="add del mod">
          <ac:chgData name="Yogesh Sharma" userId="a869a117-2b7d-4e57-9143-142793102d77" providerId="ADAL" clId="{08229384-85A1-4C03-8D7D-ED3A5FA64997}" dt="2020-09-15T06:40:50.668" v="545"/>
          <ac:picMkLst>
            <pc:docMk/>
            <pc:sldMk cId="1509589223" sldId="267"/>
            <ac:picMk id="1026" creationId="{FF3598C4-D47C-400E-B671-0F91CC99B82E}"/>
          </ac:picMkLst>
        </pc:picChg>
        <pc:picChg chg="add del mod">
          <ac:chgData name="Yogesh Sharma" userId="a869a117-2b7d-4e57-9143-142793102d77" providerId="ADAL" clId="{08229384-85A1-4C03-8D7D-ED3A5FA64997}" dt="2020-09-15T06:44:38.316" v="562" actId="478"/>
          <ac:picMkLst>
            <pc:docMk/>
            <pc:sldMk cId="1509589223" sldId="267"/>
            <ac:picMk id="1028" creationId="{1CFF941B-9767-4AC3-9CB4-E05DCC99F579}"/>
          </ac:picMkLst>
        </pc:picChg>
      </pc:sldChg>
      <pc:sldChg chg="addSp delSp modSp new mod">
        <pc:chgData name="Yogesh Sharma" userId="a869a117-2b7d-4e57-9143-142793102d77" providerId="ADAL" clId="{08229384-85A1-4C03-8D7D-ED3A5FA64997}" dt="2020-09-15T06:45:08.836" v="566"/>
        <pc:sldMkLst>
          <pc:docMk/>
          <pc:sldMk cId="4190238493" sldId="268"/>
        </pc:sldMkLst>
        <pc:spChg chg="del">
          <ac:chgData name="Yogesh Sharma" userId="a869a117-2b7d-4e57-9143-142793102d77" providerId="ADAL" clId="{08229384-85A1-4C03-8D7D-ED3A5FA64997}" dt="2020-09-15T06:44:03.246" v="558" actId="478"/>
          <ac:spMkLst>
            <pc:docMk/>
            <pc:sldMk cId="4190238493" sldId="268"/>
            <ac:spMk id="2" creationId="{3DBFA8B7-33FC-43F0-9A2C-5D05CA4CCE4F}"/>
          </ac:spMkLst>
        </pc:spChg>
        <pc:spChg chg="del">
          <ac:chgData name="Yogesh Sharma" userId="a869a117-2b7d-4e57-9143-142793102d77" providerId="ADAL" clId="{08229384-85A1-4C03-8D7D-ED3A5FA64997}" dt="2020-09-15T06:43:26.516" v="556"/>
          <ac:spMkLst>
            <pc:docMk/>
            <pc:sldMk cId="4190238493" sldId="268"/>
            <ac:spMk id="3" creationId="{EE755C6C-6172-4A09-8BE2-AEEAF37BCF1B}"/>
          </ac:spMkLst>
        </pc:spChg>
        <pc:spChg chg="add mod">
          <ac:chgData name="Yogesh Sharma" userId="a869a117-2b7d-4e57-9143-142793102d77" providerId="ADAL" clId="{08229384-85A1-4C03-8D7D-ED3A5FA64997}" dt="2020-09-15T06:45:08.836" v="566"/>
          <ac:spMkLst>
            <pc:docMk/>
            <pc:sldMk cId="4190238493" sldId="268"/>
            <ac:spMk id="4" creationId="{75E635B6-3C70-44C4-8948-9824C77407BE}"/>
          </ac:spMkLst>
        </pc:spChg>
        <pc:picChg chg="add mod">
          <ac:chgData name="Yogesh Sharma" userId="a869a117-2b7d-4e57-9143-142793102d77" providerId="ADAL" clId="{08229384-85A1-4C03-8D7D-ED3A5FA64997}" dt="2020-09-15T06:44:09.357" v="560" actId="1076"/>
          <ac:picMkLst>
            <pc:docMk/>
            <pc:sldMk cId="4190238493" sldId="268"/>
            <ac:picMk id="5" creationId="{4011BC6C-9212-4A6C-BEBA-A1DAFAF8D234}"/>
          </ac:picMkLst>
        </pc:picChg>
        <pc:picChg chg="add del mod">
          <ac:chgData name="Yogesh Sharma" userId="a869a117-2b7d-4e57-9143-142793102d77" providerId="ADAL" clId="{08229384-85A1-4C03-8D7D-ED3A5FA64997}" dt="2020-09-15T06:43:54.823" v="557" actId="478"/>
          <ac:picMkLst>
            <pc:docMk/>
            <pc:sldMk cId="4190238493" sldId="268"/>
            <ac:picMk id="2050" creationId="{71A5680B-36E9-428D-BF63-8341846B3DDC}"/>
          </ac:picMkLst>
        </pc:picChg>
      </pc:sldChg>
      <pc:sldChg chg="addSp delSp modSp new mod">
        <pc:chgData name="Yogesh Sharma" userId="a869a117-2b7d-4e57-9143-142793102d77" providerId="ADAL" clId="{08229384-85A1-4C03-8D7D-ED3A5FA64997}" dt="2020-09-15T06:47:03.986" v="582" actId="1076"/>
        <pc:sldMkLst>
          <pc:docMk/>
          <pc:sldMk cId="3401139497" sldId="269"/>
        </pc:sldMkLst>
        <pc:spChg chg="del">
          <ac:chgData name="Yogesh Sharma" userId="a869a117-2b7d-4e57-9143-142793102d77" providerId="ADAL" clId="{08229384-85A1-4C03-8D7D-ED3A5FA64997}" dt="2020-09-15T06:46:00.132" v="570" actId="478"/>
          <ac:spMkLst>
            <pc:docMk/>
            <pc:sldMk cId="3401139497" sldId="269"/>
            <ac:spMk id="2" creationId="{83564A02-7CAE-4D85-B81A-0B2858BC40F4}"/>
          </ac:spMkLst>
        </pc:spChg>
        <pc:spChg chg="mod">
          <ac:chgData name="Yogesh Sharma" userId="a869a117-2b7d-4e57-9143-142793102d77" providerId="ADAL" clId="{08229384-85A1-4C03-8D7D-ED3A5FA64997}" dt="2020-09-15T06:47:03.986" v="582" actId="1076"/>
          <ac:spMkLst>
            <pc:docMk/>
            <pc:sldMk cId="3401139497" sldId="269"/>
            <ac:spMk id="3" creationId="{BF6DBFBB-5E83-484A-93A8-16335F59ACE1}"/>
          </ac:spMkLst>
        </pc:spChg>
        <pc:picChg chg="add mod">
          <ac:chgData name="Yogesh Sharma" userId="a869a117-2b7d-4e57-9143-142793102d77" providerId="ADAL" clId="{08229384-85A1-4C03-8D7D-ED3A5FA64997}" dt="2020-09-15T06:46:22.668" v="575" actId="14100"/>
          <ac:picMkLst>
            <pc:docMk/>
            <pc:sldMk cId="3401139497" sldId="269"/>
            <ac:picMk id="4" creationId="{612AAF19-7A47-409F-934F-C022DEB9061B}"/>
          </ac:picMkLst>
        </pc:picChg>
        <pc:picChg chg="add del">
          <ac:chgData name="Yogesh Sharma" userId="a869a117-2b7d-4e57-9143-142793102d77" providerId="ADAL" clId="{08229384-85A1-4C03-8D7D-ED3A5FA64997}" dt="2020-09-15T06:45:55.032" v="569" actId="478"/>
          <ac:picMkLst>
            <pc:docMk/>
            <pc:sldMk cId="3401139497" sldId="269"/>
            <ac:picMk id="3074" creationId="{9FE1C917-0E29-429B-886A-25B767BF8F09}"/>
          </ac:picMkLst>
        </pc:picChg>
      </pc:sldChg>
      <pc:sldChg chg="addSp delSp modSp new mod">
        <pc:chgData name="Yogesh Sharma" userId="a869a117-2b7d-4e57-9143-142793102d77" providerId="ADAL" clId="{08229384-85A1-4C03-8D7D-ED3A5FA64997}" dt="2020-09-17T04:24:44.921" v="627" actId="20577"/>
        <pc:sldMkLst>
          <pc:docMk/>
          <pc:sldMk cId="3083983430" sldId="270"/>
        </pc:sldMkLst>
        <pc:spChg chg="mod">
          <ac:chgData name="Yogesh Sharma" userId="a869a117-2b7d-4e57-9143-142793102d77" providerId="ADAL" clId="{08229384-85A1-4C03-8D7D-ED3A5FA64997}" dt="2020-09-17T04:24:44.921" v="627" actId="20577"/>
          <ac:spMkLst>
            <pc:docMk/>
            <pc:sldMk cId="3083983430" sldId="270"/>
            <ac:spMk id="2" creationId="{A50E675C-9D9B-4BDA-92F5-B89BDFCBDCD0}"/>
          </ac:spMkLst>
        </pc:spChg>
        <pc:spChg chg="del">
          <ac:chgData name="Yogesh Sharma" userId="a869a117-2b7d-4e57-9143-142793102d77" providerId="ADAL" clId="{08229384-85A1-4C03-8D7D-ED3A5FA64997}" dt="2020-09-17T04:24:27.911" v="586" actId="22"/>
          <ac:spMkLst>
            <pc:docMk/>
            <pc:sldMk cId="3083983430" sldId="270"/>
            <ac:spMk id="3" creationId="{45070558-209B-47D2-AAC0-D19665171833}"/>
          </ac:spMkLst>
        </pc:spChg>
        <pc:spChg chg="add mod">
          <ac:chgData name="Yogesh Sharma" userId="a869a117-2b7d-4e57-9143-142793102d77" providerId="ADAL" clId="{08229384-85A1-4C03-8D7D-ED3A5FA64997}" dt="2020-09-17T04:24:27.911" v="586" actId="22"/>
          <ac:spMkLst>
            <pc:docMk/>
            <pc:sldMk cId="3083983430" sldId="270"/>
            <ac:spMk id="5" creationId="{5F28C86D-3E7D-4935-9588-F3C5D8616E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390442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179348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195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2040261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283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3843756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1392310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266953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252153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AA580-42D2-46D0-B370-22F25D11A43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24917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DAA580-42D2-46D0-B370-22F25D11A43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281224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DAA580-42D2-46D0-B370-22F25D11A43D}"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366482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DAA580-42D2-46D0-B370-22F25D11A43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38894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A580-42D2-46D0-B370-22F25D11A43D}"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177385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AA580-42D2-46D0-B370-22F25D11A43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108994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DAA580-42D2-46D0-B370-22F25D11A43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BD49F-5BEC-4657-8382-E14A30F69BB8}" type="slidenum">
              <a:rPr lang="en-IN" smtClean="0"/>
              <a:t>‹#›</a:t>
            </a:fld>
            <a:endParaRPr lang="en-IN"/>
          </a:p>
        </p:txBody>
      </p:sp>
    </p:spTree>
    <p:extLst>
      <p:ext uri="{BB962C8B-B14F-4D97-AF65-F5344CB8AC3E}">
        <p14:creationId xmlns:p14="http://schemas.microsoft.com/office/powerpoint/2010/main" val="331963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DAA580-42D2-46D0-B370-22F25D11A43D}" type="datetimeFigureOut">
              <a:rPr lang="en-IN" smtClean="0"/>
              <a:t>17-09-2020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7BD49F-5BEC-4657-8382-E14A30F69BB8}" type="slidenum">
              <a:rPr lang="en-IN" smtClean="0"/>
              <a:t>‹#›</a:t>
            </a:fld>
            <a:endParaRPr lang="en-IN"/>
          </a:p>
        </p:txBody>
      </p:sp>
    </p:spTree>
    <p:extLst>
      <p:ext uri="{BB962C8B-B14F-4D97-AF65-F5344CB8AC3E}">
        <p14:creationId xmlns:p14="http://schemas.microsoft.com/office/powerpoint/2010/main" val="2610919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aitadmin-my.sharepoint.com/:v:/g/personal/yogeshs_cse_mait_ac_in/EWz447Gq3QdIlQy3b_bGbT4BJa34Ysza80y_7Io5hf47iw?e=FLsq9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itadmin-my.sharepoint.com/personal/yogeshs_cse_mait_ac_in/Documents/Inserting%20a%20node%20at%20the%20beginning%20of%20a%20linked%20list%20%20Data%20Structure%20Vis%201080%20x%201920.mp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C4488F-6504-47D7-8D00-E6D85C09F458}"/>
              </a:ext>
            </a:extLst>
          </p:cNvPr>
          <p:cNvSpPr>
            <a:spLocks noGrp="1"/>
          </p:cNvSpPr>
          <p:nvPr>
            <p:ph type="title"/>
          </p:nvPr>
        </p:nvSpPr>
        <p:spPr>
          <a:xfrm>
            <a:off x="1459212" y="2743200"/>
            <a:ext cx="8596668" cy="685800"/>
          </a:xfrm>
        </p:spPr>
        <p:txBody>
          <a:bodyPr>
            <a:noAutofit/>
          </a:bodyPr>
          <a:lstStyle/>
          <a:p>
            <a:r>
              <a:rPr lang="en-IN" sz="8000" dirty="0"/>
              <a:t>Linked List</a:t>
            </a:r>
          </a:p>
        </p:txBody>
      </p:sp>
      <p:sp>
        <p:nvSpPr>
          <p:cNvPr id="6" name="Title 3">
            <a:extLst>
              <a:ext uri="{FF2B5EF4-FFF2-40B4-BE49-F238E27FC236}">
                <a16:creationId xmlns:a16="http://schemas.microsoft.com/office/drawing/2014/main" id="{CC8D0B89-F66E-4376-915C-A1A938674B0D}"/>
              </a:ext>
            </a:extLst>
          </p:cNvPr>
          <p:cNvSpPr txBox="1">
            <a:spLocks/>
          </p:cNvSpPr>
          <p:nvPr/>
        </p:nvSpPr>
        <p:spPr>
          <a:xfrm>
            <a:off x="1459212" y="4846983"/>
            <a:ext cx="8596668" cy="16333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t>Mr. Yogesh Sharma</a:t>
            </a:r>
          </a:p>
          <a:p>
            <a:r>
              <a:rPr lang="en-IN" sz="1800" dirty="0"/>
              <a:t>Assistant professor</a:t>
            </a:r>
          </a:p>
          <a:p>
            <a:r>
              <a:rPr lang="en-IN" sz="1800" dirty="0"/>
              <a:t>CSE, MAIT</a:t>
            </a:r>
          </a:p>
        </p:txBody>
      </p:sp>
    </p:spTree>
    <p:extLst>
      <p:ext uri="{BB962C8B-B14F-4D97-AF65-F5344CB8AC3E}">
        <p14:creationId xmlns:p14="http://schemas.microsoft.com/office/powerpoint/2010/main" val="71922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9115-60ED-48F6-A850-BA1E375141BB}"/>
              </a:ext>
            </a:extLst>
          </p:cNvPr>
          <p:cNvSpPr>
            <a:spLocks noGrp="1"/>
          </p:cNvSpPr>
          <p:nvPr>
            <p:ph type="title"/>
          </p:nvPr>
        </p:nvSpPr>
        <p:spPr>
          <a:xfrm>
            <a:off x="677334" y="151620"/>
            <a:ext cx="8596668" cy="665018"/>
          </a:xfrm>
        </p:spPr>
        <p:txBody>
          <a:bodyPr>
            <a:normAutofit fontScale="90000"/>
          </a:bodyPr>
          <a:lstStyle/>
          <a:p>
            <a:r>
              <a:rPr lang="en-US" dirty="0"/>
              <a:t>Inserting a node at the end of a linked list</a:t>
            </a:r>
            <a:br>
              <a:rPr lang="en-US" dirty="0"/>
            </a:br>
            <a:endParaRPr lang="en-IN" dirty="0"/>
          </a:p>
        </p:txBody>
      </p:sp>
      <p:sp>
        <p:nvSpPr>
          <p:cNvPr id="3" name="Content Placeholder 2">
            <a:extLst>
              <a:ext uri="{FF2B5EF4-FFF2-40B4-BE49-F238E27FC236}">
                <a16:creationId xmlns:a16="http://schemas.microsoft.com/office/drawing/2014/main" id="{90DBF154-5AD9-46BB-8801-952A42B8927D}"/>
              </a:ext>
            </a:extLst>
          </p:cNvPr>
          <p:cNvSpPr>
            <a:spLocks noGrp="1"/>
          </p:cNvSpPr>
          <p:nvPr>
            <p:ph idx="1"/>
          </p:nvPr>
        </p:nvSpPr>
        <p:spPr>
          <a:xfrm>
            <a:off x="677334" y="816639"/>
            <a:ext cx="8596668" cy="5224724"/>
          </a:xfrm>
        </p:spPr>
        <p:txBody>
          <a:bodyPr/>
          <a:lstStyle/>
          <a:p>
            <a:pPr algn="l"/>
            <a:r>
              <a:rPr lang="en-US" b="0" i="0" dirty="0">
                <a:solidFill>
                  <a:srgbClr val="337AB7"/>
                </a:solidFill>
                <a:effectLst/>
                <a:latin typeface="Open Sans"/>
              </a:rPr>
              <a:t>Example</a:t>
            </a:r>
          </a:p>
          <a:p>
            <a:pPr algn="l"/>
            <a:r>
              <a:rPr lang="en-US" b="1" i="0" dirty="0">
                <a:solidFill>
                  <a:srgbClr val="202124"/>
                </a:solidFill>
                <a:effectLst/>
                <a:latin typeface="Open Sans"/>
              </a:rPr>
              <a:t>Input</a:t>
            </a:r>
          </a:p>
          <a:p>
            <a:pPr algn="l"/>
            <a:r>
              <a:rPr lang="en-US" b="0" i="0" dirty="0">
                <a:solidFill>
                  <a:srgbClr val="161616"/>
                </a:solidFill>
                <a:effectLst/>
                <a:latin typeface="Open Sans"/>
              </a:rPr>
              <a:t>Linked List : 10  20  30  40  NULL.</a:t>
            </a:r>
          </a:p>
          <a:p>
            <a:pPr algn="l"/>
            <a:r>
              <a:rPr lang="en-US" b="0" i="0" dirty="0">
                <a:solidFill>
                  <a:srgbClr val="161616"/>
                </a:solidFill>
                <a:effectLst/>
                <a:latin typeface="Open Sans"/>
              </a:rPr>
              <a:t>50</a:t>
            </a:r>
          </a:p>
          <a:p>
            <a:pPr algn="l"/>
            <a:r>
              <a:rPr lang="en-US" b="1" i="0" dirty="0">
                <a:solidFill>
                  <a:srgbClr val="202124"/>
                </a:solidFill>
                <a:effectLst/>
                <a:latin typeface="Open Sans"/>
              </a:rPr>
              <a:t>Output</a:t>
            </a:r>
          </a:p>
          <a:p>
            <a:pPr algn="l"/>
            <a:r>
              <a:rPr lang="en-US" b="0" i="0" dirty="0">
                <a:solidFill>
                  <a:srgbClr val="161616"/>
                </a:solidFill>
                <a:effectLst/>
                <a:latin typeface="Open Sans"/>
              </a:rPr>
              <a:t>Linked List : 10  20  30  40  50  NULL.</a:t>
            </a:r>
          </a:p>
          <a:p>
            <a:pPr algn="l"/>
            <a:br>
              <a:rPr lang="en-US" dirty="0"/>
            </a:br>
            <a:r>
              <a:rPr lang="en-US" b="1" i="0" dirty="0">
                <a:solidFill>
                  <a:srgbClr val="202124"/>
                </a:solidFill>
                <a:effectLst/>
                <a:latin typeface="Open Sans"/>
              </a:rPr>
              <a:t>Input</a:t>
            </a:r>
          </a:p>
          <a:p>
            <a:pPr algn="l"/>
            <a:r>
              <a:rPr lang="en-US" b="0" i="0" dirty="0">
                <a:solidFill>
                  <a:srgbClr val="161616"/>
                </a:solidFill>
                <a:effectLst/>
                <a:latin typeface="Open Sans"/>
              </a:rPr>
              <a:t>Linked List : NULL</a:t>
            </a:r>
          </a:p>
          <a:p>
            <a:pPr algn="l"/>
            <a:r>
              <a:rPr lang="en-US" b="0" i="0" dirty="0">
                <a:solidFill>
                  <a:srgbClr val="161616"/>
                </a:solidFill>
                <a:effectLst/>
                <a:latin typeface="Open Sans"/>
              </a:rPr>
              <a:t>10</a:t>
            </a:r>
          </a:p>
          <a:p>
            <a:pPr algn="l"/>
            <a:r>
              <a:rPr lang="en-US" b="1" i="0" dirty="0">
                <a:solidFill>
                  <a:srgbClr val="202124"/>
                </a:solidFill>
                <a:effectLst/>
                <a:latin typeface="Open Sans"/>
              </a:rPr>
              <a:t>Output</a:t>
            </a:r>
          </a:p>
          <a:p>
            <a:pPr algn="l"/>
            <a:r>
              <a:rPr lang="en-US" b="0" i="0" dirty="0">
                <a:solidFill>
                  <a:srgbClr val="161616"/>
                </a:solidFill>
                <a:effectLst/>
                <a:latin typeface="Open Sans"/>
              </a:rPr>
              <a:t>Linked List : 10  NULL</a:t>
            </a:r>
          </a:p>
          <a:p>
            <a:endParaRPr lang="en-IN" dirty="0"/>
          </a:p>
        </p:txBody>
      </p:sp>
    </p:spTree>
    <p:extLst>
      <p:ext uri="{BB962C8B-B14F-4D97-AF65-F5344CB8AC3E}">
        <p14:creationId xmlns:p14="http://schemas.microsoft.com/office/powerpoint/2010/main" val="118100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E426-7D10-4718-82D0-276AF2ED86E3}"/>
              </a:ext>
            </a:extLst>
          </p:cNvPr>
          <p:cNvSpPr>
            <a:spLocks noGrp="1"/>
          </p:cNvSpPr>
          <p:nvPr>
            <p:ph type="title"/>
          </p:nvPr>
        </p:nvSpPr>
        <p:spPr/>
        <p:txBody>
          <a:bodyPr/>
          <a:lstStyle/>
          <a:p>
            <a:r>
              <a:rPr lang="en-IN" dirty="0"/>
              <a:t>Algorithm</a:t>
            </a:r>
            <a:br>
              <a:rPr lang="en-IN" dirty="0"/>
            </a:br>
            <a:endParaRPr lang="en-IN" dirty="0"/>
          </a:p>
        </p:txBody>
      </p:sp>
      <p:sp>
        <p:nvSpPr>
          <p:cNvPr id="3" name="Content Placeholder 2">
            <a:extLst>
              <a:ext uri="{FF2B5EF4-FFF2-40B4-BE49-F238E27FC236}">
                <a16:creationId xmlns:a16="http://schemas.microsoft.com/office/drawing/2014/main" id="{861F3C95-F1ED-4F22-AE4E-2C4728FE4374}"/>
              </a:ext>
            </a:extLst>
          </p:cNvPr>
          <p:cNvSpPr>
            <a:spLocks noGrp="1"/>
          </p:cNvSpPr>
          <p:nvPr>
            <p:ph idx="1"/>
          </p:nvPr>
        </p:nvSpPr>
        <p:spPr>
          <a:xfrm>
            <a:off x="677334" y="1302327"/>
            <a:ext cx="8596668" cy="4739035"/>
          </a:xfrm>
        </p:spPr>
        <p:txBody>
          <a:bodyPr>
            <a:normAutofit/>
          </a:bodyPr>
          <a:lstStyle/>
          <a:p>
            <a:r>
              <a:rPr lang="en-US" dirty="0"/>
              <a:t>1. Declare head pointer and make it as NULL.</a:t>
            </a:r>
          </a:p>
          <a:p>
            <a:r>
              <a:rPr lang="en-US" dirty="0"/>
              <a:t>2. Create a new node with the given data. And make the new node =&gt; next as NULL.   (Because the new node is going to be the last node.)</a:t>
            </a:r>
          </a:p>
          <a:p>
            <a:r>
              <a:rPr lang="en-US" dirty="0"/>
              <a:t>3. If the head node is NULL (Empty Linked List),  make the new node as the head.</a:t>
            </a:r>
          </a:p>
          <a:p>
            <a:r>
              <a:rPr lang="en-US" dirty="0"/>
              <a:t>4. If the head node is not null, (Linked list already has some elements),</a:t>
            </a:r>
          </a:p>
          <a:p>
            <a:r>
              <a:rPr lang="en-US" dirty="0"/>
              <a:t> find the last node.  </a:t>
            </a:r>
          </a:p>
          <a:p>
            <a:r>
              <a:rPr lang="en-US" dirty="0"/>
              <a:t>make the last node =&gt; next as the new node.</a:t>
            </a:r>
            <a:endParaRPr lang="en-IN" dirty="0"/>
          </a:p>
        </p:txBody>
      </p:sp>
    </p:spTree>
    <p:extLst>
      <p:ext uri="{BB962C8B-B14F-4D97-AF65-F5344CB8AC3E}">
        <p14:creationId xmlns:p14="http://schemas.microsoft.com/office/powerpoint/2010/main" val="67972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396DA-C1E9-4AD7-9F3A-D9DFAFE9A4BA}"/>
              </a:ext>
            </a:extLst>
          </p:cNvPr>
          <p:cNvSpPr txBox="1"/>
          <p:nvPr/>
        </p:nvSpPr>
        <p:spPr>
          <a:xfrm>
            <a:off x="1790699" y="3611663"/>
            <a:ext cx="7671955" cy="1200329"/>
          </a:xfrm>
          <a:prstGeom prst="rect">
            <a:avLst/>
          </a:prstGeom>
          <a:noFill/>
        </p:spPr>
        <p:txBody>
          <a:bodyPr wrap="square">
            <a:spAutoFit/>
          </a:bodyPr>
          <a:lstStyle/>
          <a:p>
            <a:pPr algn="l"/>
            <a:r>
              <a:rPr lang="en-US" b="0" i="0" dirty="0">
                <a:solidFill>
                  <a:srgbClr val="161616"/>
                </a:solidFill>
                <a:effectLst/>
                <a:latin typeface="Open Sans"/>
              </a:rPr>
              <a:t>The head is NULL initially.</a:t>
            </a:r>
          </a:p>
          <a:p>
            <a:pPr algn="l"/>
            <a:r>
              <a:rPr lang="en-US" b="0" i="0" dirty="0">
                <a:solidFill>
                  <a:srgbClr val="161616"/>
                </a:solidFill>
                <a:effectLst/>
                <a:latin typeface="Open Sans"/>
              </a:rPr>
              <a:t>1. The new node with data as 10 and reference is NULL (address 1024).</a:t>
            </a:r>
          </a:p>
          <a:p>
            <a:pPr algn="l"/>
            <a:r>
              <a:rPr lang="en-US" b="0" i="0" dirty="0">
                <a:solidFill>
                  <a:srgbClr val="161616"/>
                </a:solidFill>
                <a:effectLst/>
                <a:latin typeface="Open Sans"/>
              </a:rPr>
              <a:t>2. Since it is the first node, make the head node points to the newly allocated node.</a:t>
            </a:r>
          </a:p>
        </p:txBody>
      </p:sp>
      <p:pic>
        <p:nvPicPr>
          <p:cNvPr id="6" name="Picture 5">
            <a:extLst>
              <a:ext uri="{FF2B5EF4-FFF2-40B4-BE49-F238E27FC236}">
                <a16:creationId xmlns:a16="http://schemas.microsoft.com/office/drawing/2014/main" id="{7E753A13-742D-4DB5-809D-76A4CAE8C512}"/>
              </a:ext>
            </a:extLst>
          </p:cNvPr>
          <p:cNvPicPr>
            <a:picLocks noChangeAspect="1"/>
          </p:cNvPicPr>
          <p:nvPr/>
        </p:nvPicPr>
        <p:blipFill>
          <a:blip r:embed="rId2"/>
          <a:stretch>
            <a:fillRect/>
          </a:stretch>
        </p:blipFill>
        <p:spPr>
          <a:xfrm>
            <a:off x="2161742" y="503525"/>
            <a:ext cx="6677025" cy="2581275"/>
          </a:xfrm>
          <a:prstGeom prst="rect">
            <a:avLst/>
          </a:prstGeom>
        </p:spPr>
      </p:pic>
    </p:spTree>
    <p:extLst>
      <p:ext uri="{BB962C8B-B14F-4D97-AF65-F5344CB8AC3E}">
        <p14:creationId xmlns:p14="http://schemas.microsoft.com/office/powerpoint/2010/main" val="150958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5E635B6-3C70-44C4-8948-9824C77407BE}"/>
              </a:ext>
            </a:extLst>
          </p:cNvPr>
          <p:cNvSpPr>
            <a:spLocks noGrp="1"/>
          </p:cNvSpPr>
          <p:nvPr>
            <p:ph idx="1"/>
          </p:nvPr>
        </p:nvSpPr>
        <p:spPr>
          <a:xfrm>
            <a:off x="677334" y="3629891"/>
            <a:ext cx="8596668" cy="2411471"/>
          </a:xfrm>
        </p:spPr>
        <p:txBody>
          <a:bodyPr/>
          <a:lstStyle/>
          <a:p>
            <a:pPr algn="l"/>
            <a:r>
              <a:rPr lang="en-US" b="0" i="0" dirty="0">
                <a:solidFill>
                  <a:srgbClr val="161616"/>
                </a:solidFill>
                <a:effectLst/>
                <a:latin typeface="Open Sans"/>
              </a:rPr>
              <a:t>1. The head points to the memory address 1024 and it is the last node.</a:t>
            </a:r>
          </a:p>
          <a:p>
            <a:pPr algn="l"/>
            <a:r>
              <a:rPr lang="en-US" b="0" i="0" dirty="0">
                <a:solidFill>
                  <a:srgbClr val="161616"/>
                </a:solidFill>
                <a:effectLst/>
                <a:latin typeface="Open Sans"/>
              </a:rPr>
              <a:t>2. The new node with data as 20 and reference is NULL (address 2024).</a:t>
            </a:r>
          </a:p>
          <a:p>
            <a:pPr algn="l"/>
            <a:r>
              <a:rPr lang="en-US" b="0" i="0" dirty="0">
                <a:solidFill>
                  <a:srgbClr val="161616"/>
                </a:solidFill>
                <a:effectLst/>
                <a:latin typeface="Open Sans"/>
              </a:rPr>
              <a:t>set last node =&gt;next = new node. The new node added at the end of the linked list.</a:t>
            </a:r>
          </a:p>
          <a:p>
            <a:pPr algn="l"/>
            <a:r>
              <a:rPr lang="en-US" b="0" i="0" dirty="0">
                <a:solidFill>
                  <a:srgbClr val="161616"/>
                </a:solidFill>
                <a:effectLst/>
                <a:latin typeface="Open Sans"/>
              </a:rPr>
              <a:t>3. Finally, the new linked list.</a:t>
            </a:r>
          </a:p>
          <a:p>
            <a:endParaRPr lang="en-IN" dirty="0"/>
          </a:p>
        </p:txBody>
      </p:sp>
      <p:pic>
        <p:nvPicPr>
          <p:cNvPr id="5" name="Picture 4">
            <a:extLst>
              <a:ext uri="{FF2B5EF4-FFF2-40B4-BE49-F238E27FC236}">
                <a16:creationId xmlns:a16="http://schemas.microsoft.com/office/drawing/2014/main" id="{4011BC6C-9212-4A6C-BEBA-A1DAFAF8D234}"/>
              </a:ext>
            </a:extLst>
          </p:cNvPr>
          <p:cNvPicPr>
            <a:picLocks noChangeAspect="1"/>
          </p:cNvPicPr>
          <p:nvPr/>
        </p:nvPicPr>
        <p:blipFill>
          <a:blip r:embed="rId2"/>
          <a:stretch>
            <a:fillRect/>
          </a:stretch>
        </p:blipFill>
        <p:spPr>
          <a:xfrm>
            <a:off x="2210232" y="190500"/>
            <a:ext cx="6829425" cy="3238500"/>
          </a:xfrm>
          <a:prstGeom prst="rect">
            <a:avLst/>
          </a:prstGeom>
        </p:spPr>
      </p:pic>
    </p:spTree>
    <p:extLst>
      <p:ext uri="{BB962C8B-B14F-4D97-AF65-F5344CB8AC3E}">
        <p14:creationId xmlns:p14="http://schemas.microsoft.com/office/powerpoint/2010/main" val="419023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DBFBB-5E83-484A-93A8-16335F59ACE1}"/>
              </a:ext>
            </a:extLst>
          </p:cNvPr>
          <p:cNvSpPr>
            <a:spLocks noGrp="1"/>
          </p:cNvSpPr>
          <p:nvPr>
            <p:ph idx="1"/>
          </p:nvPr>
        </p:nvSpPr>
        <p:spPr>
          <a:xfrm>
            <a:off x="421794" y="4322618"/>
            <a:ext cx="9990666" cy="2715491"/>
          </a:xfrm>
        </p:spPr>
        <p:txBody>
          <a:bodyPr>
            <a:normAutofit/>
          </a:bodyPr>
          <a:lstStyle/>
          <a:p>
            <a:pPr algn="l"/>
            <a:r>
              <a:rPr lang="en-US" b="0" i="0" dirty="0">
                <a:solidFill>
                  <a:srgbClr val="161616"/>
                </a:solidFill>
                <a:effectLst/>
                <a:latin typeface="Open Sans"/>
              </a:rPr>
              <a:t>1. The head points to the memory address 1024 and it has two nodes.</a:t>
            </a:r>
          </a:p>
          <a:p>
            <a:pPr algn="l"/>
            <a:r>
              <a:rPr lang="en-US" b="0" i="0" dirty="0">
                <a:solidFill>
                  <a:srgbClr val="161616"/>
                </a:solidFill>
                <a:effectLst/>
                <a:latin typeface="Open Sans"/>
              </a:rPr>
              <a:t>2. The new node with data as 30 and reference is NULL (address 3024).</a:t>
            </a:r>
          </a:p>
          <a:p>
            <a:pPr algn="l"/>
            <a:r>
              <a:rPr lang="en-US" b="0" i="0" dirty="0">
                <a:solidFill>
                  <a:srgbClr val="161616"/>
                </a:solidFill>
                <a:effectLst/>
                <a:latin typeface="Open Sans"/>
              </a:rPr>
              <a:t>Find the last node using the loop and make the last node points to the newly allocated node.</a:t>
            </a:r>
          </a:p>
          <a:p>
            <a:pPr algn="l"/>
            <a:r>
              <a:rPr lang="en-US" b="0" i="0" dirty="0">
                <a:solidFill>
                  <a:srgbClr val="161616"/>
                </a:solidFill>
                <a:effectLst/>
                <a:latin typeface="Open Sans"/>
              </a:rPr>
              <a:t>In our case, the last node is 20 (address 2024). So, last-&gt;next = 30 (address 3024).</a:t>
            </a:r>
          </a:p>
          <a:p>
            <a:pPr algn="l"/>
            <a:r>
              <a:rPr lang="en-US" b="0" i="0" dirty="0">
                <a:solidFill>
                  <a:srgbClr val="161616"/>
                </a:solidFill>
                <a:effectLst/>
                <a:latin typeface="Open Sans"/>
              </a:rPr>
              <a:t>3. Finally, the new linked list.</a:t>
            </a:r>
          </a:p>
          <a:p>
            <a:endParaRPr lang="en-IN" dirty="0"/>
          </a:p>
        </p:txBody>
      </p:sp>
      <p:pic>
        <p:nvPicPr>
          <p:cNvPr id="4" name="Picture 3">
            <a:extLst>
              <a:ext uri="{FF2B5EF4-FFF2-40B4-BE49-F238E27FC236}">
                <a16:creationId xmlns:a16="http://schemas.microsoft.com/office/drawing/2014/main" id="{612AAF19-7A47-409F-934F-C022DEB9061B}"/>
              </a:ext>
            </a:extLst>
          </p:cNvPr>
          <p:cNvPicPr>
            <a:picLocks noChangeAspect="1"/>
          </p:cNvPicPr>
          <p:nvPr/>
        </p:nvPicPr>
        <p:blipFill>
          <a:blip r:embed="rId2"/>
          <a:stretch>
            <a:fillRect/>
          </a:stretch>
        </p:blipFill>
        <p:spPr>
          <a:xfrm>
            <a:off x="2345315" y="93664"/>
            <a:ext cx="6143625" cy="3744045"/>
          </a:xfrm>
          <a:prstGeom prst="rect">
            <a:avLst/>
          </a:prstGeom>
        </p:spPr>
      </p:pic>
    </p:spTree>
    <p:extLst>
      <p:ext uri="{BB962C8B-B14F-4D97-AF65-F5344CB8AC3E}">
        <p14:creationId xmlns:p14="http://schemas.microsoft.com/office/powerpoint/2010/main" val="3401139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675C-9D9B-4BDA-92F5-B89BDFCBDCD0}"/>
              </a:ext>
            </a:extLst>
          </p:cNvPr>
          <p:cNvSpPr>
            <a:spLocks noGrp="1"/>
          </p:cNvSpPr>
          <p:nvPr>
            <p:ph type="title"/>
          </p:nvPr>
        </p:nvSpPr>
        <p:spPr/>
        <p:txBody>
          <a:bodyPr/>
          <a:lstStyle/>
          <a:p>
            <a:r>
              <a:rPr lang="en-IN" dirty="0"/>
              <a:t>Deletion of a Node in a Linked list</a:t>
            </a:r>
          </a:p>
        </p:txBody>
      </p:sp>
      <p:sp>
        <p:nvSpPr>
          <p:cNvPr id="5" name="Content Placeholder 4">
            <a:extLst>
              <a:ext uri="{FF2B5EF4-FFF2-40B4-BE49-F238E27FC236}">
                <a16:creationId xmlns:a16="http://schemas.microsoft.com/office/drawing/2014/main" id="{5F28C86D-3E7D-4935-9588-F3C5D8616E1C}"/>
              </a:ext>
            </a:extLst>
          </p:cNvPr>
          <p:cNvSpPr txBox="1">
            <a:spLocks noGrp="1"/>
          </p:cNvSpPr>
          <p:nvPr>
            <p:ph idx="1"/>
          </p:nvPr>
        </p:nvSpPr>
        <p:spPr>
          <a:prstGeom prst="rect">
            <a:avLst/>
          </a:prstGeom>
          <a:noFill/>
        </p:spPr>
        <p:txBody>
          <a:bodyPr wrap="square">
            <a:spAutoFit/>
          </a:bodyPr>
          <a:lstStyle/>
          <a:p>
            <a:r>
              <a:rPr lang="en-IN" dirty="0">
                <a:hlinkClick r:id="rId2"/>
              </a:rPr>
              <a:t>https://maitadmin-my.sharepoint.com/:v:/g/personal/yogeshs_cse_mait_ac_in/EWz447Gq3QdIlQy3b_bGbT4BJa34Ysza80y_7Io5hf47iw?e=FLsq9z</a:t>
            </a:r>
            <a:endParaRPr lang="en-IN" dirty="0"/>
          </a:p>
        </p:txBody>
      </p:sp>
    </p:spTree>
    <p:extLst>
      <p:ext uri="{BB962C8B-B14F-4D97-AF65-F5344CB8AC3E}">
        <p14:creationId xmlns:p14="http://schemas.microsoft.com/office/powerpoint/2010/main" val="308398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78B0-1CB7-430A-908F-8F61057BE08F}"/>
              </a:ext>
            </a:extLst>
          </p:cNvPr>
          <p:cNvSpPr>
            <a:spLocks noGrp="1"/>
          </p:cNvSpPr>
          <p:nvPr>
            <p:ph type="title"/>
          </p:nvPr>
        </p:nvSpPr>
        <p:spPr/>
        <p:txBody>
          <a:bodyPr/>
          <a:lstStyle/>
          <a:p>
            <a:r>
              <a:rPr lang="en-IN" dirty="0"/>
              <a:t>Introduction to linked list</a:t>
            </a:r>
          </a:p>
        </p:txBody>
      </p:sp>
      <p:sp>
        <p:nvSpPr>
          <p:cNvPr id="3" name="Content Placeholder 2">
            <a:extLst>
              <a:ext uri="{FF2B5EF4-FFF2-40B4-BE49-F238E27FC236}">
                <a16:creationId xmlns:a16="http://schemas.microsoft.com/office/drawing/2014/main" id="{DFF4A766-D8E5-4514-B6FF-3AE3F8222E11}"/>
              </a:ext>
            </a:extLst>
          </p:cNvPr>
          <p:cNvSpPr>
            <a:spLocks noGrp="1"/>
          </p:cNvSpPr>
          <p:nvPr>
            <p:ph idx="1"/>
          </p:nvPr>
        </p:nvSpPr>
        <p:spPr/>
        <p:txBody>
          <a:bodyPr/>
          <a:lstStyle/>
          <a:p>
            <a:r>
              <a:rPr lang="en-US" b="0" i="0" dirty="0">
                <a:effectLst/>
                <a:latin typeface="Roboto"/>
              </a:rPr>
              <a:t>A linked list is a linear data structure.</a:t>
            </a:r>
          </a:p>
          <a:p>
            <a:r>
              <a:rPr lang="en-US" b="0" i="0" dirty="0">
                <a:effectLst/>
                <a:latin typeface="Roboto"/>
              </a:rPr>
              <a:t>the elements are not stored at contiguous memory locations.</a:t>
            </a:r>
            <a:endParaRPr lang="en-US" dirty="0">
              <a:latin typeface="Roboto"/>
            </a:endParaRPr>
          </a:p>
          <a:p>
            <a:r>
              <a:rPr lang="en-US" b="0" i="0" dirty="0">
                <a:effectLst/>
                <a:latin typeface="Roboto"/>
              </a:rPr>
              <a:t>The elements in a linked list are linked using pointers.</a:t>
            </a:r>
          </a:p>
          <a:p>
            <a:r>
              <a:rPr lang="en-US" dirty="0">
                <a:latin typeface="Roboto"/>
              </a:rPr>
              <a:t>These elements are called as nodes.</a:t>
            </a:r>
          </a:p>
          <a:p>
            <a:r>
              <a:rPr lang="en-US" dirty="0">
                <a:latin typeface="Roboto"/>
              </a:rPr>
              <a:t>Insertion/Deletion of nodes at any point is allowed(Beginning, Middle , End).</a:t>
            </a:r>
          </a:p>
          <a:p>
            <a:r>
              <a:rPr lang="en-US" dirty="0">
                <a:latin typeface="Roboto"/>
              </a:rPr>
              <a:t>Random access of any element is not allowed. </a:t>
            </a:r>
            <a:endParaRPr lang="en-IN" dirty="0"/>
          </a:p>
        </p:txBody>
      </p:sp>
      <p:graphicFrame>
        <p:nvGraphicFramePr>
          <p:cNvPr id="4" name="Table 4">
            <a:extLst>
              <a:ext uri="{FF2B5EF4-FFF2-40B4-BE49-F238E27FC236}">
                <a16:creationId xmlns:a16="http://schemas.microsoft.com/office/drawing/2014/main" id="{7D003370-5D68-4B14-9BF0-23D4C1C2D3F7}"/>
              </a:ext>
            </a:extLst>
          </p:cNvPr>
          <p:cNvGraphicFramePr>
            <a:graphicFrameLocks noGrp="1"/>
          </p:cNvGraphicFramePr>
          <p:nvPr>
            <p:extLst>
              <p:ext uri="{D42A27DB-BD31-4B8C-83A1-F6EECF244321}">
                <p14:modId xmlns:p14="http://schemas.microsoft.com/office/powerpoint/2010/main" val="729772219"/>
              </p:ext>
            </p:extLst>
          </p:nvPr>
        </p:nvGraphicFramePr>
        <p:xfrm>
          <a:off x="6096000" y="1930400"/>
          <a:ext cx="2710121" cy="370840"/>
        </p:xfrm>
        <a:graphic>
          <a:graphicData uri="http://schemas.openxmlformats.org/drawingml/2006/table">
            <a:tbl>
              <a:tblPr firstRow="1" bandRow="1">
                <a:tableStyleId>{5C22544A-7EE6-4342-B048-85BDC9FD1C3A}</a:tableStyleId>
              </a:tblPr>
              <a:tblGrid>
                <a:gridCol w="1853443">
                  <a:extLst>
                    <a:ext uri="{9D8B030D-6E8A-4147-A177-3AD203B41FA5}">
                      <a16:colId xmlns:a16="http://schemas.microsoft.com/office/drawing/2014/main" val="3951346719"/>
                    </a:ext>
                  </a:extLst>
                </a:gridCol>
                <a:gridCol w="856678">
                  <a:extLst>
                    <a:ext uri="{9D8B030D-6E8A-4147-A177-3AD203B41FA5}">
                      <a16:colId xmlns:a16="http://schemas.microsoft.com/office/drawing/2014/main" val="582823622"/>
                    </a:ext>
                  </a:extLst>
                </a:gridCol>
              </a:tblGrid>
              <a:tr h="370840">
                <a:tc>
                  <a:txBody>
                    <a:bodyPr/>
                    <a:lstStyle/>
                    <a:p>
                      <a:r>
                        <a:rPr lang="en-IN" dirty="0">
                          <a:solidFill>
                            <a:schemeClr val="tx1"/>
                          </a:solidFill>
                        </a:rPr>
                        <a:t>Info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PTN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8" name="Table 4">
            <a:extLst>
              <a:ext uri="{FF2B5EF4-FFF2-40B4-BE49-F238E27FC236}">
                <a16:creationId xmlns:a16="http://schemas.microsoft.com/office/drawing/2014/main" id="{194E3F30-C3DA-4BBB-B352-A860CB9CA463}"/>
              </a:ext>
            </a:extLst>
          </p:cNvPr>
          <p:cNvGraphicFramePr>
            <a:graphicFrameLocks noGrp="1"/>
          </p:cNvGraphicFramePr>
          <p:nvPr>
            <p:extLst>
              <p:ext uri="{D42A27DB-BD31-4B8C-83A1-F6EECF244321}">
                <p14:modId xmlns:p14="http://schemas.microsoft.com/office/powerpoint/2010/main" val="3870691740"/>
              </p:ext>
            </p:extLst>
          </p:nvPr>
        </p:nvGraphicFramePr>
        <p:xfrm>
          <a:off x="677334" y="5166241"/>
          <a:ext cx="1385382" cy="362689"/>
        </p:xfrm>
        <a:graphic>
          <a:graphicData uri="http://schemas.openxmlformats.org/drawingml/2006/table">
            <a:tbl>
              <a:tblPr firstRow="1" bandRow="1">
                <a:tableStyleId>{5C22544A-7EE6-4342-B048-85BDC9FD1C3A}</a:tableStyleId>
              </a:tblPr>
              <a:tblGrid>
                <a:gridCol w="917550">
                  <a:extLst>
                    <a:ext uri="{9D8B030D-6E8A-4147-A177-3AD203B41FA5}">
                      <a16:colId xmlns:a16="http://schemas.microsoft.com/office/drawing/2014/main" val="3951346719"/>
                    </a:ext>
                  </a:extLst>
                </a:gridCol>
                <a:gridCol w="467832">
                  <a:extLst>
                    <a:ext uri="{9D8B030D-6E8A-4147-A177-3AD203B41FA5}">
                      <a16:colId xmlns:a16="http://schemas.microsoft.com/office/drawing/2014/main" val="582823622"/>
                    </a:ext>
                  </a:extLst>
                </a:gridCol>
              </a:tblGrid>
              <a:tr h="362689">
                <a:tc>
                  <a:txBody>
                    <a:bodyPr/>
                    <a:lstStyle/>
                    <a:p>
                      <a:r>
                        <a:rPr lang="en-IN" sz="1200" dirty="0">
                          <a:solidFill>
                            <a:schemeClr val="tx1"/>
                          </a:solidFill>
                        </a:rPr>
                        <a:t>Info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PTN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10" name="Table 4">
            <a:extLst>
              <a:ext uri="{FF2B5EF4-FFF2-40B4-BE49-F238E27FC236}">
                <a16:creationId xmlns:a16="http://schemas.microsoft.com/office/drawing/2014/main" id="{29208028-6409-49A9-8547-0928D4D666FB}"/>
              </a:ext>
            </a:extLst>
          </p:cNvPr>
          <p:cNvGraphicFramePr>
            <a:graphicFrameLocks noGrp="1"/>
          </p:cNvGraphicFramePr>
          <p:nvPr>
            <p:extLst>
              <p:ext uri="{D42A27DB-BD31-4B8C-83A1-F6EECF244321}">
                <p14:modId xmlns:p14="http://schemas.microsoft.com/office/powerpoint/2010/main" val="4027081237"/>
              </p:ext>
            </p:extLst>
          </p:nvPr>
        </p:nvGraphicFramePr>
        <p:xfrm>
          <a:off x="2917998" y="5165059"/>
          <a:ext cx="1385382" cy="362689"/>
        </p:xfrm>
        <a:graphic>
          <a:graphicData uri="http://schemas.openxmlformats.org/drawingml/2006/table">
            <a:tbl>
              <a:tblPr firstRow="1" bandRow="1">
                <a:tableStyleId>{5C22544A-7EE6-4342-B048-85BDC9FD1C3A}</a:tableStyleId>
              </a:tblPr>
              <a:tblGrid>
                <a:gridCol w="917550">
                  <a:extLst>
                    <a:ext uri="{9D8B030D-6E8A-4147-A177-3AD203B41FA5}">
                      <a16:colId xmlns:a16="http://schemas.microsoft.com/office/drawing/2014/main" val="3951346719"/>
                    </a:ext>
                  </a:extLst>
                </a:gridCol>
                <a:gridCol w="467832">
                  <a:extLst>
                    <a:ext uri="{9D8B030D-6E8A-4147-A177-3AD203B41FA5}">
                      <a16:colId xmlns:a16="http://schemas.microsoft.com/office/drawing/2014/main" val="582823622"/>
                    </a:ext>
                  </a:extLst>
                </a:gridCol>
              </a:tblGrid>
              <a:tr h="362689">
                <a:tc>
                  <a:txBody>
                    <a:bodyPr/>
                    <a:lstStyle/>
                    <a:p>
                      <a:r>
                        <a:rPr lang="en-IN" sz="1200" dirty="0">
                          <a:solidFill>
                            <a:schemeClr val="tx1"/>
                          </a:solidFill>
                        </a:rPr>
                        <a:t>Info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PTN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12" name="Table 4">
            <a:extLst>
              <a:ext uri="{FF2B5EF4-FFF2-40B4-BE49-F238E27FC236}">
                <a16:creationId xmlns:a16="http://schemas.microsoft.com/office/drawing/2014/main" id="{5CE16AC7-3B32-4DB9-925F-50918D223171}"/>
              </a:ext>
            </a:extLst>
          </p:cNvPr>
          <p:cNvGraphicFramePr>
            <a:graphicFrameLocks noGrp="1"/>
          </p:cNvGraphicFramePr>
          <p:nvPr>
            <p:extLst>
              <p:ext uri="{D42A27DB-BD31-4B8C-83A1-F6EECF244321}">
                <p14:modId xmlns:p14="http://schemas.microsoft.com/office/powerpoint/2010/main" val="54498920"/>
              </p:ext>
            </p:extLst>
          </p:nvPr>
        </p:nvGraphicFramePr>
        <p:xfrm>
          <a:off x="5175546" y="5165059"/>
          <a:ext cx="1385382" cy="362689"/>
        </p:xfrm>
        <a:graphic>
          <a:graphicData uri="http://schemas.openxmlformats.org/drawingml/2006/table">
            <a:tbl>
              <a:tblPr firstRow="1" bandRow="1">
                <a:tableStyleId>{5C22544A-7EE6-4342-B048-85BDC9FD1C3A}</a:tableStyleId>
              </a:tblPr>
              <a:tblGrid>
                <a:gridCol w="917550">
                  <a:extLst>
                    <a:ext uri="{9D8B030D-6E8A-4147-A177-3AD203B41FA5}">
                      <a16:colId xmlns:a16="http://schemas.microsoft.com/office/drawing/2014/main" val="3951346719"/>
                    </a:ext>
                  </a:extLst>
                </a:gridCol>
                <a:gridCol w="467832">
                  <a:extLst>
                    <a:ext uri="{9D8B030D-6E8A-4147-A177-3AD203B41FA5}">
                      <a16:colId xmlns:a16="http://schemas.microsoft.com/office/drawing/2014/main" val="582823622"/>
                    </a:ext>
                  </a:extLst>
                </a:gridCol>
              </a:tblGrid>
              <a:tr h="362689">
                <a:tc>
                  <a:txBody>
                    <a:bodyPr/>
                    <a:lstStyle/>
                    <a:p>
                      <a:r>
                        <a:rPr lang="en-IN" sz="1200" dirty="0">
                          <a:solidFill>
                            <a:schemeClr val="tx1"/>
                          </a:solidFill>
                        </a:rPr>
                        <a:t>Info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PTN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cxnSp>
        <p:nvCxnSpPr>
          <p:cNvPr id="14" name="Straight Arrow Connector 13">
            <a:extLst>
              <a:ext uri="{FF2B5EF4-FFF2-40B4-BE49-F238E27FC236}">
                <a16:creationId xmlns:a16="http://schemas.microsoft.com/office/drawing/2014/main" id="{A9002FA5-9D02-4246-BB20-BD17EFF10CB9}"/>
              </a:ext>
            </a:extLst>
          </p:cNvPr>
          <p:cNvCxnSpPr>
            <a:endCxn id="10" idx="1"/>
          </p:cNvCxnSpPr>
          <p:nvPr/>
        </p:nvCxnSpPr>
        <p:spPr>
          <a:xfrm>
            <a:off x="2062716" y="5346403"/>
            <a:ext cx="855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714ACDF-B12D-4516-A70E-20F5F811C80A}"/>
              </a:ext>
            </a:extLst>
          </p:cNvPr>
          <p:cNvCxnSpPr>
            <a:endCxn id="12" idx="1"/>
          </p:cNvCxnSpPr>
          <p:nvPr/>
        </p:nvCxnSpPr>
        <p:spPr>
          <a:xfrm>
            <a:off x="4303380" y="5346403"/>
            <a:ext cx="872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541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5CAD-B313-4480-A541-3CC185F39267}"/>
              </a:ext>
            </a:extLst>
          </p:cNvPr>
          <p:cNvSpPr>
            <a:spLocks noGrp="1"/>
          </p:cNvSpPr>
          <p:nvPr>
            <p:ph type="title"/>
          </p:nvPr>
        </p:nvSpPr>
        <p:spPr>
          <a:xfrm>
            <a:off x="677334" y="156238"/>
            <a:ext cx="8596668" cy="1320800"/>
          </a:xfrm>
        </p:spPr>
        <p:txBody>
          <a:bodyPr/>
          <a:lstStyle/>
          <a:p>
            <a:r>
              <a:rPr lang="en-IN" dirty="0"/>
              <a:t>What Happens when a new nodes comes up?</a:t>
            </a:r>
          </a:p>
        </p:txBody>
      </p:sp>
      <p:sp>
        <p:nvSpPr>
          <p:cNvPr id="3" name="Content Placeholder 2">
            <a:extLst>
              <a:ext uri="{FF2B5EF4-FFF2-40B4-BE49-F238E27FC236}">
                <a16:creationId xmlns:a16="http://schemas.microsoft.com/office/drawing/2014/main" id="{883831C6-BF13-49CC-8075-5DD55644C4CB}"/>
              </a:ext>
            </a:extLst>
          </p:cNvPr>
          <p:cNvSpPr>
            <a:spLocks noGrp="1"/>
          </p:cNvSpPr>
          <p:nvPr>
            <p:ph idx="1"/>
          </p:nvPr>
        </p:nvSpPr>
        <p:spPr>
          <a:xfrm>
            <a:off x="677334" y="1477039"/>
            <a:ext cx="8596668" cy="4564324"/>
          </a:xfrm>
        </p:spPr>
        <p:txBody>
          <a:bodyPr/>
          <a:lstStyle/>
          <a:p>
            <a:pPr marL="0" indent="0">
              <a:buNone/>
            </a:pPr>
            <a:endParaRPr lang="en-IN" dirty="0"/>
          </a:p>
          <a:p>
            <a:pPr marL="0" indent="0">
              <a:buNone/>
            </a:pPr>
            <a:r>
              <a:rPr lang="en-IN" dirty="0"/>
              <a:t>Start</a:t>
            </a:r>
          </a:p>
        </p:txBody>
      </p:sp>
      <p:graphicFrame>
        <p:nvGraphicFramePr>
          <p:cNvPr id="5" name="Table 4">
            <a:extLst>
              <a:ext uri="{FF2B5EF4-FFF2-40B4-BE49-F238E27FC236}">
                <a16:creationId xmlns:a16="http://schemas.microsoft.com/office/drawing/2014/main" id="{2EA01669-684A-490A-9469-9A64270786C2}"/>
              </a:ext>
            </a:extLst>
          </p:cNvPr>
          <p:cNvGraphicFramePr>
            <a:graphicFrameLocks noGrp="1"/>
          </p:cNvGraphicFramePr>
          <p:nvPr>
            <p:extLst>
              <p:ext uri="{D42A27DB-BD31-4B8C-83A1-F6EECF244321}">
                <p14:modId xmlns:p14="http://schemas.microsoft.com/office/powerpoint/2010/main" val="1980151987"/>
              </p:ext>
            </p:extLst>
          </p:nvPr>
        </p:nvGraphicFramePr>
        <p:xfrm>
          <a:off x="2000449" y="1881075"/>
          <a:ext cx="1385382" cy="362689"/>
        </p:xfrm>
        <a:graphic>
          <a:graphicData uri="http://schemas.openxmlformats.org/drawingml/2006/table">
            <a:tbl>
              <a:tblPr firstRow="1" bandRow="1">
                <a:tableStyleId>{5C22544A-7EE6-4342-B048-85BDC9FD1C3A}</a:tableStyleId>
              </a:tblPr>
              <a:tblGrid>
                <a:gridCol w="917550">
                  <a:extLst>
                    <a:ext uri="{9D8B030D-6E8A-4147-A177-3AD203B41FA5}">
                      <a16:colId xmlns:a16="http://schemas.microsoft.com/office/drawing/2014/main" val="3951346719"/>
                    </a:ext>
                  </a:extLst>
                </a:gridCol>
                <a:gridCol w="467832">
                  <a:extLst>
                    <a:ext uri="{9D8B030D-6E8A-4147-A177-3AD203B41FA5}">
                      <a16:colId xmlns:a16="http://schemas.microsoft.com/office/drawing/2014/main" val="582823622"/>
                    </a:ext>
                  </a:extLst>
                </a:gridCol>
              </a:tblGrid>
              <a:tr h="362689">
                <a:tc>
                  <a:txBody>
                    <a:bodyPr/>
                    <a:lstStyle/>
                    <a:p>
                      <a:r>
                        <a:rPr lang="en-IN" sz="1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cxnSp>
        <p:nvCxnSpPr>
          <p:cNvPr id="7" name="Straight Arrow Connector 6">
            <a:extLst>
              <a:ext uri="{FF2B5EF4-FFF2-40B4-BE49-F238E27FC236}">
                <a16:creationId xmlns:a16="http://schemas.microsoft.com/office/drawing/2014/main" id="{5C9B8E8B-BC0E-4BB3-8D3A-E0E8FAE4E05D}"/>
              </a:ext>
            </a:extLst>
          </p:cNvPr>
          <p:cNvCxnSpPr>
            <a:cxnSpLocks/>
            <a:endCxn id="5" idx="1"/>
          </p:cNvCxnSpPr>
          <p:nvPr/>
        </p:nvCxnSpPr>
        <p:spPr>
          <a:xfrm>
            <a:off x="1424763" y="2062419"/>
            <a:ext cx="5756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0E3425-F421-4638-BF6B-5358C9C209FF}"/>
              </a:ext>
            </a:extLst>
          </p:cNvPr>
          <p:cNvSpPr txBox="1"/>
          <p:nvPr/>
        </p:nvSpPr>
        <p:spPr>
          <a:xfrm>
            <a:off x="1424763" y="1701209"/>
            <a:ext cx="575686" cy="369332"/>
          </a:xfrm>
          <a:prstGeom prst="rect">
            <a:avLst/>
          </a:prstGeom>
          <a:noFill/>
        </p:spPr>
        <p:txBody>
          <a:bodyPr wrap="square" rtlCol="0">
            <a:spAutoFit/>
          </a:bodyPr>
          <a:lstStyle/>
          <a:p>
            <a:r>
              <a:rPr lang="en-IN" dirty="0"/>
              <a:t>10</a:t>
            </a:r>
          </a:p>
        </p:txBody>
      </p:sp>
      <p:cxnSp>
        <p:nvCxnSpPr>
          <p:cNvPr id="10" name="Straight Arrow Connector 9">
            <a:extLst>
              <a:ext uri="{FF2B5EF4-FFF2-40B4-BE49-F238E27FC236}">
                <a16:creationId xmlns:a16="http://schemas.microsoft.com/office/drawing/2014/main" id="{F994867D-ABB4-4662-8586-F07A61D81C42}"/>
              </a:ext>
            </a:extLst>
          </p:cNvPr>
          <p:cNvCxnSpPr>
            <a:cxnSpLocks/>
          </p:cNvCxnSpPr>
          <p:nvPr/>
        </p:nvCxnSpPr>
        <p:spPr>
          <a:xfrm>
            <a:off x="1460969" y="2243764"/>
            <a:ext cx="5756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0886D8F-ADC6-4EE0-83FB-DA669F54A2F7}"/>
              </a:ext>
            </a:extLst>
          </p:cNvPr>
          <p:cNvSpPr txBox="1"/>
          <p:nvPr/>
        </p:nvSpPr>
        <p:spPr>
          <a:xfrm>
            <a:off x="1190846" y="2070541"/>
            <a:ext cx="286591" cy="369332"/>
          </a:xfrm>
          <a:prstGeom prst="rect">
            <a:avLst/>
          </a:prstGeom>
          <a:noFill/>
        </p:spPr>
        <p:txBody>
          <a:bodyPr wrap="square" rtlCol="0">
            <a:spAutoFit/>
          </a:bodyPr>
          <a:lstStyle/>
          <a:p>
            <a:r>
              <a:rPr lang="en-IN" dirty="0"/>
              <a:t>P</a:t>
            </a:r>
          </a:p>
        </p:txBody>
      </p:sp>
      <p:graphicFrame>
        <p:nvGraphicFramePr>
          <p:cNvPr id="15" name="Table 14">
            <a:extLst>
              <a:ext uri="{FF2B5EF4-FFF2-40B4-BE49-F238E27FC236}">
                <a16:creationId xmlns:a16="http://schemas.microsoft.com/office/drawing/2014/main" id="{48DD6494-4B69-48FD-A2E8-AE097F144DA4}"/>
              </a:ext>
            </a:extLst>
          </p:cNvPr>
          <p:cNvGraphicFramePr>
            <a:graphicFrameLocks noGrp="1"/>
          </p:cNvGraphicFramePr>
          <p:nvPr>
            <p:extLst>
              <p:ext uri="{D42A27DB-BD31-4B8C-83A1-F6EECF244321}">
                <p14:modId xmlns:p14="http://schemas.microsoft.com/office/powerpoint/2010/main" val="1355864009"/>
              </p:ext>
            </p:extLst>
          </p:nvPr>
        </p:nvGraphicFramePr>
        <p:xfrm>
          <a:off x="2000449" y="2902244"/>
          <a:ext cx="1385382" cy="362689"/>
        </p:xfrm>
        <a:graphic>
          <a:graphicData uri="http://schemas.openxmlformats.org/drawingml/2006/table">
            <a:tbl>
              <a:tblPr firstRow="1" bandRow="1">
                <a:tableStyleId>{5C22544A-7EE6-4342-B048-85BDC9FD1C3A}</a:tableStyleId>
              </a:tblPr>
              <a:tblGrid>
                <a:gridCol w="917550">
                  <a:extLst>
                    <a:ext uri="{9D8B030D-6E8A-4147-A177-3AD203B41FA5}">
                      <a16:colId xmlns:a16="http://schemas.microsoft.com/office/drawing/2014/main" val="3951346719"/>
                    </a:ext>
                  </a:extLst>
                </a:gridCol>
                <a:gridCol w="467832">
                  <a:extLst>
                    <a:ext uri="{9D8B030D-6E8A-4147-A177-3AD203B41FA5}">
                      <a16:colId xmlns:a16="http://schemas.microsoft.com/office/drawing/2014/main" val="582823622"/>
                    </a:ext>
                  </a:extLst>
                </a:gridCol>
              </a:tblGrid>
              <a:tr h="362689">
                <a:tc>
                  <a:txBody>
                    <a:bodyPr/>
                    <a:lstStyle/>
                    <a:p>
                      <a:r>
                        <a:rPr lang="en-IN" sz="1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cxnSp>
        <p:nvCxnSpPr>
          <p:cNvPr id="16" name="Straight Arrow Connector 15">
            <a:extLst>
              <a:ext uri="{FF2B5EF4-FFF2-40B4-BE49-F238E27FC236}">
                <a16:creationId xmlns:a16="http://schemas.microsoft.com/office/drawing/2014/main" id="{D8C17B9D-C414-4FDC-AC56-F934BD9CDEF9}"/>
              </a:ext>
            </a:extLst>
          </p:cNvPr>
          <p:cNvCxnSpPr>
            <a:cxnSpLocks/>
          </p:cNvCxnSpPr>
          <p:nvPr/>
        </p:nvCxnSpPr>
        <p:spPr>
          <a:xfrm flipH="1">
            <a:off x="2360428" y="2243764"/>
            <a:ext cx="1" cy="658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8B1AA54-70F3-4DAD-B6EF-247D63BD02D3}"/>
              </a:ext>
            </a:extLst>
          </p:cNvPr>
          <p:cNvSpPr txBox="1"/>
          <p:nvPr/>
        </p:nvSpPr>
        <p:spPr>
          <a:xfrm>
            <a:off x="2405297" y="2424881"/>
            <a:ext cx="575686" cy="369332"/>
          </a:xfrm>
          <a:prstGeom prst="rect">
            <a:avLst/>
          </a:prstGeom>
          <a:noFill/>
        </p:spPr>
        <p:txBody>
          <a:bodyPr wrap="square" rtlCol="0">
            <a:spAutoFit/>
          </a:bodyPr>
          <a:lstStyle/>
          <a:p>
            <a:r>
              <a:rPr lang="en-IN" dirty="0"/>
              <a:t>20</a:t>
            </a:r>
          </a:p>
        </p:txBody>
      </p:sp>
      <p:sp>
        <p:nvSpPr>
          <p:cNvPr id="22" name="TextBox 21">
            <a:extLst>
              <a:ext uri="{FF2B5EF4-FFF2-40B4-BE49-F238E27FC236}">
                <a16:creationId xmlns:a16="http://schemas.microsoft.com/office/drawing/2014/main" id="{6E6E88C6-44D4-4F59-9924-C3DA71FC3B3E}"/>
              </a:ext>
            </a:extLst>
          </p:cNvPr>
          <p:cNvSpPr txBox="1"/>
          <p:nvPr/>
        </p:nvSpPr>
        <p:spPr>
          <a:xfrm>
            <a:off x="3279624" y="2424881"/>
            <a:ext cx="2121705" cy="369332"/>
          </a:xfrm>
          <a:prstGeom prst="rect">
            <a:avLst/>
          </a:prstGeom>
          <a:noFill/>
        </p:spPr>
        <p:txBody>
          <a:bodyPr wrap="square" rtlCol="0">
            <a:spAutoFit/>
          </a:bodyPr>
          <a:lstStyle/>
          <a:p>
            <a:r>
              <a:rPr lang="en-IN" dirty="0"/>
              <a:t>P-&gt; Next = Temp</a:t>
            </a:r>
          </a:p>
        </p:txBody>
      </p:sp>
      <p:graphicFrame>
        <p:nvGraphicFramePr>
          <p:cNvPr id="24" name="Table 23">
            <a:extLst>
              <a:ext uri="{FF2B5EF4-FFF2-40B4-BE49-F238E27FC236}">
                <a16:creationId xmlns:a16="http://schemas.microsoft.com/office/drawing/2014/main" id="{3B224A33-7F5A-496A-A55E-735A657C794C}"/>
              </a:ext>
            </a:extLst>
          </p:cNvPr>
          <p:cNvGraphicFramePr>
            <a:graphicFrameLocks noGrp="1"/>
          </p:cNvGraphicFramePr>
          <p:nvPr>
            <p:extLst>
              <p:ext uri="{D42A27DB-BD31-4B8C-83A1-F6EECF244321}">
                <p14:modId xmlns:p14="http://schemas.microsoft.com/office/powerpoint/2010/main" val="2629401553"/>
              </p:ext>
            </p:extLst>
          </p:nvPr>
        </p:nvGraphicFramePr>
        <p:xfrm>
          <a:off x="4282977" y="2925914"/>
          <a:ext cx="1385382" cy="362689"/>
        </p:xfrm>
        <a:graphic>
          <a:graphicData uri="http://schemas.openxmlformats.org/drawingml/2006/table">
            <a:tbl>
              <a:tblPr firstRow="1" bandRow="1">
                <a:tableStyleId>{5C22544A-7EE6-4342-B048-85BDC9FD1C3A}</a:tableStyleId>
              </a:tblPr>
              <a:tblGrid>
                <a:gridCol w="917550">
                  <a:extLst>
                    <a:ext uri="{9D8B030D-6E8A-4147-A177-3AD203B41FA5}">
                      <a16:colId xmlns:a16="http://schemas.microsoft.com/office/drawing/2014/main" val="3951346719"/>
                    </a:ext>
                  </a:extLst>
                </a:gridCol>
                <a:gridCol w="467832">
                  <a:extLst>
                    <a:ext uri="{9D8B030D-6E8A-4147-A177-3AD203B41FA5}">
                      <a16:colId xmlns:a16="http://schemas.microsoft.com/office/drawing/2014/main" val="582823622"/>
                    </a:ext>
                  </a:extLst>
                </a:gridCol>
              </a:tblGrid>
              <a:tr h="362689">
                <a:tc>
                  <a:txBody>
                    <a:bodyPr/>
                    <a:lstStyle/>
                    <a:p>
                      <a:r>
                        <a:rPr lang="en-IN" sz="120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cxnSp>
        <p:nvCxnSpPr>
          <p:cNvPr id="25" name="Straight Arrow Connector 24">
            <a:extLst>
              <a:ext uri="{FF2B5EF4-FFF2-40B4-BE49-F238E27FC236}">
                <a16:creationId xmlns:a16="http://schemas.microsoft.com/office/drawing/2014/main" id="{2106C9B2-C4A4-4DCD-88AB-89938C91C625}"/>
              </a:ext>
            </a:extLst>
          </p:cNvPr>
          <p:cNvCxnSpPr>
            <a:cxnSpLocks/>
          </p:cNvCxnSpPr>
          <p:nvPr/>
        </p:nvCxnSpPr>
        <p:spPr>
          <a:xfrm>
            <a:off x="3385831" y="3036669"/>
            <a:ext cx="897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0B60196-D1A2-47BE-A288-5ED85AE819BE}"/>
              </a:ext>
            </a:extLst>
          </p:cNvPr>
          <p:cNvCxnSpPr>
            <a:cxnSpLocks/>
          </p:cNvCxnSpPr>
          <p:nvPr/>
        </p:nvCxnSpPr>
        <p:spPr>
          <a:xfrm flipV="1">
            <a:off x="4282977" y="3429000"/>
            <a:ext cx="0" cy="611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4D837785-636C-4DE4-B7B1-38B007ED6054}"/>
              </a:ext>
            </a:extLst>
          </p:cNvPr>
          <p:cNvSpPr txBox="1"/>
          <p:nvPr/>
        </p:nvSpPr>
        <p:spPr>
          <a:xfrm>
            <a:off x="4139681" y="4054402"/>
            <a:ext cx="286591" cy="369332"/>
          </a:xfrm>
          <a:prstGeom prst="rect">
            <a:avLst/>
          </a:prstGeom>
          <a:noFill/>
        </p:spPr>
        <p:txBody>
          <a:bodyPr wrap="square" rtlCol="0">
            <a:spAutoFit/>
          </a:bodyPr>
          <a:lstStyle/>
          <a:p>
            <a:r>
              <a:rPr lang="en-IN" dirty="0"/>
              <a:t>P</a:t>
            </a:r>
          </a:p>
        </p:txBody>
      </p:sp>
    </p:spTree>
    <p:extLst>
      <p:ext uri="{BB962C8B-B14F-4D97-AF65-F5344CB8AC3E}">
        <p14:creationId xmlns:p14="http://schemas.microsoft.com/office/powerpoint/2010/main" val="408348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041A-8121-4B2D-8204-FB9149363538}"/>
              </a:ext>
            </a:extLst>
          </p:cNvPr>
          <p:cNvSpPr>
            <a:spLocks noGrp="1"/>
          </p:cNvSpPr>
          <p:nvPr>
            <p:ph type="title"/>
          </p:nvPr>
        </p:nvSpPr>
        <p:spPr/>
        <p:txBody>
          <a:bodyPr/>
          <a:lstStyle/>
          <a:p>
            <a:r>
              <a:rPr lang="en-IN" dirty="0"/>
              <a:t>Advantages and Disadvantages</a:t>
            </a:r>
          </a:p>
        </p:txBody>
      </p:sp>
      <p:sp>
        <p:nvSpPr>
          <p:cNvPr id="3" name="Content Placeholder 2">
            <a:extLst>
              <a:ext uri="{FF2B5EF4-FFF2-40B4-BE49-F238E27FC236}">
                <a16:creationId xmlns:a16="http://schemas.microsoft.com/office/drawing/2014/main" id="{163D1351-8C81-443F-BBC4-97E1F346898D}"/>
              </a:ext>
            </a:extLst>
          </p:cNvPr>
          <p:cNvSpPr>
            <a:spLocks noGrp="1"/>
          </p:cNvSpPr>
          <p:nvPr>
            <p:ph idx="1"/>
          </p:nvPr>
        </p:nvSpPr>
        <p:spPr/>
        <p:txBody>
          <a:bodyPr/>
          <a:lstStyle/>
          <a:p>
            <a:r>
              <a:rPr lang="en-IN" dirty="0"/>
              <a:t>Advantages</a:t>
            </a:r>
          </a:p>
          <a:p>
            <a:pPr lvl="1"/>
            <a:r>
              <a:rPr lang="en-IN" dirty="0"/>
              <a:t>Dynamic Data Structure</a:t>
            </a:r>
          </a:p>
          <a:p>
            <a:pPr lvl="1"/>
            <a:r>
              <a:rPr lang="en-IN" dirty="0"/>
              <a:t>Efficient Memory Utilization</a:t>
            </a:r>
          </a:p>
          <a:p>
            <a:pPr lvl="1"/>
            <a:r>
              <a:rPr lang="en-IN" dirty="0"/>
              <a:t>Easy Insertion and Deletion</a:t>
            </a:r>
          </a:p>
          <a:p>
            <a:pPr marL="457200" lvl="1" indent="0">
              <a:buNone/>
            </a:pPr>
            <a:r>
              <a:rPr lang="en-IN" sz="1800" dirty="0"/>
              <a:t>Disadvantages</a:t>
            </a:r>
          </a:p>
          <a:p>
            <a:pPr lvl="1"/>
            <a:r>
              <a:rPr lang="en-IN" sz="1800" dirty="0"/>
              <a:t>More Memory</a:t>
            </a:r>
          </a:p>
          <a:p>
            <a:pPr lvl="1"/>
            <a:r>
              <a:rPr lang="en-IN" sz="1800" dirty="0"/>
              <a:t>Random Access is time consuming</a:t>
            </a:r>
          </a:p>
        </p:txBody>
      </p:sp>
    </p:spTree>
    <p:extLst>
      <p:ext uri="{BB962C8B-B14F-4D97-AF65-F5344CB8AC3E}">
        <p14:creationId xmlns:p14="http://schemas.microsoft.com/office/powerpoint/2010/main" val="34808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3A81-66DB-4EE0-B564-76D6A4A74DA5}"/>
              </a:ext>
            </a:extLst>
          </p:cNvPr>
          <p:cNvSpPr>
            <a:spLocks noGrp="1"/>
          </p:cNvSpPr>
          <p:nvPr>
            <p:ph type="title"/>
          </p:nvPr>
        </p:nvSpPr>
        <p:spPr>
          <a:xfrm>
            <a:off x="677334" y="101021"/>
            <a:ext cx="8596668" cy="715617"/>
          </a:xfrm>
        </p:spPr>
        <p:txBody>
          <a:bodyPr/>
          <a:lstStyle/>
          <a:p>
            <a:r>
              <a:rPr lang="en-IN" dirty="0"/>
              <a:t>Array Vs Linked List</a:t>
            </a:r>
          </a:p>
        </p:txBody>
      </p:sp>
      <p:sp>
        <p:nvSpPr>
          <p:cNvPr id="3" name="Content Placeholder 2">
            <a:extLst>
              <a:ext uri="{FF2B5EF4-FFF2-40B4-BE49-F238E27FC236}">
                <a16:creationId xmlns:a16="http://schemas.microsoft.com/office/drawing/2014/main" id="{F8E1EA78-9CC4-47A7-AE9E-8F019A3CF7A3}"/>
              </a:ext>
            </a:extLst>
          </p:cNvPr>
          <p:cNvSpPr>
            <a:spLocks noGrp="1"/>
          </p:cNvSpPr>
          <p:nvPr>
            <p:ph idx="1"/>
          </p:nvPr>
        </p:nvSpPr>
        <p:spPr>
          <a:xfrm>
            <a:off x="212035" y="917660"/>
            <a:ext cx="9952382" cy="5940340"/>
          </a:xfrm>
        </p:spPr>
        <p:txBody>
          <a:bodyPr>
            <a:normAutofit lnSpcReduction="10000"/>
          </a:bodyPr>
          <a:lstStyle/>
          <a:p>
            <a:pPr algn="just">
              <a:buAutoNum type="arabicPeriod"/>
            </a:pPr>
            <a:r>
              <a:rPr lang="en-US" sz="2400" b="0" i="0" dirty="0">
                <a:effectLst/>
                <a:latin typeface="Roboto"/>
              </a:rPr>
              <a:t>An array is the data structure that contains a collection of similar type data elements whereas the Linked list is considered as non-primitive data structure contains a collection of unordered linked elements known as nodes.</a:t>
            </a:r>
          </a:p>
          <a:p>
            <a:pPr algn="just">
              <a:buAutoNum type="arabicPeriod"/>
            </a:pPr>
            <a:r>
              <a:rPr lang="en-US" sz="2400" b="0" i="0" dirty="0">
                <a:effectLst/>
                <a:latin typeface="Roboto"/>
              </a:rPr>
              <a:t>In the array the elements belong to indexes, i.e., if you want to get into the fourth element you have to write the variable name with its index or location within the square bracket.</a:t>
            </a:r>
          </a:p>
          <a:p>
            <a:pPr algn="just">
              <a:buAutoNum type="arabicPeriod"/>
            </a:pPr>
            <a:r>
              <a:rPr lang="en-US" sz="2400" b="0" i="0" dirty="0">
                <a:effectLst/>
                <a:latin typeface="Roboto"/>
              </a:rPr>
              <a:t>In a linked list though, you have to start from the head and work your way through until you get to the fourth element.</a:t>
            </a:r>
          </a:p>
          <a:p>
            <a:pPr algn="just">
              <a:buAutoNum type="arabicPeriod"/>
            </a:pPr>
            <a:r>
              <a:rPr lang="en-US" sz="2400" b="0" i="0" dirty="0">
                <a:effectLst/>
                <a:latin typeface="Roboto"/>
              </a:rPr>
              <a:t> Accessing an element in an array is fast, while Linked list takes linear time, so it is quite a bit slower.</a:t>
            </a:r>
          </a:p>
          <a:p>
            <a:pPr algn="just">
              <a:buAutoNum type="arabicPeriod"/>
            </a:pPr>
            <a:r>
              <a:rPr lang="en-US" sz="2400" b="0" i="0" dirty="0">
                <a:effectLst/>
                <a:latin typeface="Roboto"/>
              </a:rPr>
              <a:t>Operations like insertion and deletion in arrays consume a lot of time. On the other hand, the performance of these operations in Linked lists is fast.</a:t>
            </a:r>
          </a:p>
          <a:p>
            <a:pPr marL="0" indent="0">
              <a:buNone/>
            </a:pPr>
            <a:br>
              <a:rPr lang="en-US" dirty="0"/>
            </a:br>
            <a:endParaRPr lang="en-IN" dirty="0"/>
          </a:p>
        </p:txBody>
      </p:sp>
    </p:spTree>
    <p:extLst>
      <p:ext uri="{BB962C8B-B14F-4D97-AF65-F5344CB8AC3E}">
        <p14:creationId xmlns:p14="http://schemas.microsoft.com/office/powerpoint/2010/main" val="253171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AF8AE-9E4D-4D32-ABB5-2B497D7F6727}"/>
              </a:ext>
            </a:extLst>
          </p:cNvPr>
          <p:cNvSpPr>
            <a:spLocks noGrp="1"/>
          </p:cNvSpPr>
          <p:nvPr>
            <p:ph idx="1"/>
          </p:nvPr>
        </p:nvSpPr>
        <p:spPr>
          <a:xfrm>
            <a:off x="677334" y="463827"/>
            <a:ext cx="8596668" cy="5577536"/>
          </a:xfrm>
        </p:spPr>
        <p:txBody>
          <a:bodyPr/>
          <a:lstStyle/>
          <a:p>
            <a:pPr algn="just"/>
            <a:r>
              <a:rPr lang="en-US" sz="2400" b="0" i="0" dirty="0">
                <a:effectLst/>
                <a:latin typeface="Roboto"/>
              </a:rPr>
              <a:t>6. Arrays are of fixed size. In contrast, Linked lists are dynamic and flexible and can expand and contract its size.</a:t>
            </a:r>
          </a:p>
          <a:p>
            <a:pPr algn="just"/>
            <a:r>
              <a:rPr lang="en-US" sz="2400" b="0" i="0" dirty="0">
                <a:effectLst/>
                <a:latin typeface="Roboto"/>
              </a:rPr>
              <a:t>7. In an array, memory is assigned during compile time while in a Linked list it is allocated during execution or runtime.</a:t>
            </a:r>
          </a:p>
          <a:p>
            <a:pPr algn="just"/>
            <a:r>
              <a:rPr lang="en-US" sz="2400" b="0" i="0" dirty="0">
                <a:effectLst/>
                <a:latin typeface="Roboto"/>
              </a:rPr>
              <a:t>8.Elements are stored consecutively in arrays whereas it is stored randomly in Linked lists.</a:t>
            </a:r>
          </a:p>
          <a:p>
            <a:pPr algn="just"/>
            <a:r>
              <a:rPr lang="en-US" sz="2400" b="0" i="0" dirty="0">
                <a:effectLst/>
                <a:latin typeface="Roboto"/>
              </a:rPr>
              <a:t>9.The requirement of memory is less due to actual data being stored within the index in the array. As against, there is a need for more memory in Linked Lists due to storage of additional next and previous referencing elements.</a:t>
            </a:r>
          </a:p>
          <a:p>
            <a:pPr algn="just"/>
            <a:r>
              <a:rPr lang="en-US" sz="2400" b="0" i="0" dirty="0">
                <a:effectLst/>
                <a:latin typeface="Roboto"/>
              </a:rPr>
              <a:t>10. In addition memory utilization is inefficient in the array. Conversely, memory utilization is efficient in the linked list.</a:t>
            </a:r>
            <a:endParaRPr lang="en-IN" sz="2400" dirty="0"/>
          </a:p>
        </p:txBody>
      </p:sp>
    </p:spTree>
    <p:extLst>
      <p:ext uri="{BB962C8B-B14F-4D97-AF65-F5344CB8AC3E}">
        <p14:creationId xmlns:p14="http://schemas.microsoft.com/office/powerpoint/2010/main" val="157001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9946-9873-4837-86CD-22EE35D83011}"/>
              </a:ext>
            </a:extLst>
          </p:cNvPr>
          <p:cNvSpPr>
            <a:spLocks noGrp="1"/>
          </p:cNvSpPr>
          <p:nvPr>
            <p:ph type="title"/>
          </p:nvPr>
        </p:nvSpPr>
        <p:spPr/>
        <p:txBody>
          <a:bodyPr/>
          <a:lstStyle/>
          <a:p>
            <a:r>
              <a:rPr lang="en-IN" dirty="0"/>
              <a:t>Operations in the Linked List</a:t>
            </a:r>
          </a:p>
        </p:txBody>
      </p:sp>
      <p:sp>
        <p:nvSpPr>
          <p:cNvPr id="3" name="Content Placeholder 2">
            <a:extLst>
              <a:ext uri="{FF2B5EF4-FFF2-40B4-BE49-F238E27FC236}">
                <a16:creationId xmlns:a16="http://schemas.microsoft.com/office/drawing/2014/main" id="{65B393AB-2868-4BEC-A506-414EE57F43C5}"/>
              </a:ext>
            </a:extLst>
          </p:cNvPr>
          <p:cNvSpPr>
            <a:spLocks noGrp="1"/>
          </p:cNvSpPr>
          <p:nvPr>
            <p:ph idx="1"/>
          </p:nvPr>
        </p:nvSpPr>
        <p:spPr/>
        <p:txBody>
          <a:bodyPr/>
          <a:lstStyle/>
          <a:p>
            <a:r>
              <a:rPr lang="en-IN" dirty="0"/>
              <a:t>Insertion Operation (Singly Linked List)</a:t>
            </a:r>
          </a:p>
          <a:p>
            <a:pPr lvl="1"/>
            <a:r>
              <a:rPr lang="en-IN" dirty="0"/>
              <a:t>Beginning</a:t>
            </a:r>
          </a:p>
          <a:p>
            <a:pPr lvl="1"/>
            <a:r>
              <a:rPr lang="en-IN" dirty="0"/>
              <a:t>Middle</a:t>
            </a:r>
          </a:p>
          <a:p>
            <a:pPr lvl="1"/>
            <a:r>
              <a:rPr lang="en-IN" dirty="0"/>
              <a:t>End</a:t>
            </a:r>
          </a:p>
        </p:txBody>
      </p:sp>
    </p:spTree>
    <p:extLst>
      <p:ext uri="{BB962C8B-B14F-4D97-AF65-F5344CB8AC3E}">
        <p14:creationId xmlns:p14="http://schemas.microsoft.com/office/powerpoint/2010/main" val="232098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3E7E-876D-40AD-B69B-6D436276B34B}"/>
              </a:ext>
            </a:extLst>
          </p:cNvPr>
          <p:cNvSpPr>
            <a:spLocks noGrp="1"/>
          </p:cNvSpPr>
          <p:nvPr>
            <p:ph type="title"/>
          </p:nvPr>
        </p:nvSpPr>
        <p:spPr/>
        <p:txBody>
          <a:bodyPr/>
          <a:lstStyle/>
          <a:p>
            <a:r>
              <a:rPr lang="en-IN" dirty="0"/>
              <a:t>Insertion Operation (Singly Linked List)</a:t>
            </a:r>
            <a:br>
              <a:rPr lang="en-IN" dirty="0"/>
            </a:br>
            <a:r>
              <a:rPr lang="en-IN" dirty="0"/>
              <a:t>Beginning</a:t>
            </a:r>
          </a:p>
        </p:txBody>
      </p:sp>
      <p:graphicFrame>
        <p:nvGraphicFramePr>
          <p:cNvPr id="6" name="Table 5">
            <a:extLst>
              <a:ext uri="{FF2B5EF4-FFF2-40B4-BE49-F238E27FC236}">
                <a16:creationId xmlns:a16="http://schemas.microsoft.com/office/drawing/2014/main" id="{2BA36C67-0C8F-4603-95C0-6522CB097BB0}"/>
              </a:ext>
            </a:extLst>
          </p:cNvPr>
          <p:cNvGraphicFramePr>
            <a:graphicFrameLocks noGrp="1"/>
          </p:cNvGraphicFramePr>
          <p:nvPr>
            <p:extLst>
              <p:ext uri="{D42A27DB-BD31-4B8C-83A1-F6EECF244321}">
                <p14:modId xmlns:p14="http://schemas.microsoft.com/office/powerpoint/2010/main" val="618543573"/>
              </p:ext>
            </p:extLst>
          </p:nvPr>
        </p:nvGraphicFramePr>
        <p:xfrm>
          <a:off x="2480723" y="2869014"/>
          <a:ext cx="874550" cy="362689"/>
        </p:xfrm>
        <a:graphic>
          <a:graphicData uri="http://schemas.openxmlformats.org/drawingml/2006/table">
            <a:tbl>
              <a:tblPr firstRow="1" bandRow="1">
                <a:tableStyleId>{5C22544A-7EE6-4342-B048-85BDC9FD1C3A}</a:tableStyleId>
              </a:tblPr>
              <a:tblGrid>
                <a:gridCol w="402509">
                  <a:extLst>
                    <a:ext uri="{9D8B030D-6E8A-4147-A177-3AD203B41FA5}">
                      <a16:colId xmlns:a16="http://schemas.microsoft.com/office/drawing/2014/main" val="3951346719"/>
                    </a:ext>
                  </a:extLst>
                </a:gridCol>
                <a:gridCol w="472041">
                  <a:extLst>
                    <a:ext uri="{9D8B030D-6E8A-4147-A177-3AD203B41FA5}">
                      <a16:colId xmlns:a16="http://schemas.microsoft.com/office/drawing/2014/main" val="582823622"/>
                    </a:ext>
                  </a:extLst>
                </a:gridCol>
              </a:tblGrid>
              <a:tr h="362689">
                <a:tc>
                  <a:txBody>
                    <a:bodyPr/>
                    <a:lstStyle/>
                    <a:p>
                      <a:r>
                        <a:rPr lang="en-IN" sz="120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8" name="Table 7">
            <a:extLst>
              <a:ext uri="{FF2B5EF4-FFF2-40B4-BE49-F238E27FC236}">
                <a16:creationId xmlns:a16="http://schemas.microsoft.com/office/drawing/2014/main" id="{EDAF1E0F-B36B-4A22-A1B4-3B3079351ED2}"/>
              </a:ext>
            </a:extLst>
          </p:cNvPr>
          <p:cNvGraphicFramePr>
            <a:graphicFrameLocks noGrp="1"/>
          </p:cNvGraphicFramePr>
          <p:nvPr>
            <p:extLst>
              <p:ext uri="{D42A27DB-BD31-4B8C-83A1-F6EECF244321}">
                <p14:modId xmlns:p14="http://schemas.microsoft.com/office/powerpoint/2010/main" val="4063128569"/>
              </p:ext>
            </p:extLst>
          </p:nvPr>
        </p:nvGraphicFramePr>
        <p:xfrm>
          <a:off x="4093354" y="2859270"/>
          <a:ext cx="874550" cy="362689"/>
        </p:xfrm>
        <a:graphic>
          <a:graphicData uri="http://schemas.openxmlformats.org/drawingml/2006/table">
            <a:tbl>
              <a:tblPr firstRow="1" bandRow="1">
                <a:tableStyleId>{5C22544A-7EE6-4342-B048-85BDC9FD1C3A}</a:tableStyleId>
              </a:tblPr>
              <a:tblGrid>
                <a:gridCol w="402509">
                  <a:extLst>
                    <a:ext uri="{9D8B030D-6E8A-4147-A177-3AD203B41FA5}">
                      <a16:colId xmlns:a16="http://schemas.microsoft.com/office/drawing/2014/main" val="3951346719"/>
                    </a:ext>
                  </a:extLst>
                </a:gridCol>
                <a:gridCol w="472041">
                  <a:extLst>
                    <a:ext uri="{9D8B030D-6E8A-4147-A177-3AD203B41FA5}">
                      <a16:colId xmlns:a16="http://schemas.microsoft.com/office/drawing/2014/main" val="582823622"/>
                    </a:ext>
                  </a:extLst>
                </a:gridCol>
              </a:tblGrid>
              <a:tr h="362689">
                <a:tc>
                  <a:txBody>
                    <a:bodyPr/>
                    <a:lstStyle/>
                    <a:p>
                      <a:r>
                        <a:rPr lang="en-IN" sz="1200" dirty="0">
                          <a:solidFill>
                            <a:schemeClr val="tx1"/>
                          </a:solidFill>
                        </a:rPr>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10" name="Table 9">
            <a:extLst>
              <a:ext uri="{FF2B5EF4-FFF2-40B4-BE49-F238E27FC236}">
                <a16:creationId xmlns:a16="http://schemas.microsoft.com/office/drawing/2014/main" id="{6ED2A817-A730-4EE4-A33D-8A7987FEB55A}"/>
              </a:ext>
            </a:extLst>
          </p:cNvPr>
          <p:cNvGraphicFramePr>
            <a:graphicFrameLocks noGrp="1"/>
          </p:cNvGraphicFramePr>
          <p:nvPr>
            <p:extLst>
              <p:ext uri="{D42A27DB-BD31-4B8C-83A1-F6EECF244321}">
                <p14:modId xmlns:p14="http://schemas.microsoft.com/office/powerpoint/2010/main" val="3903699707"/>
              </p:ext>
            </p:extLst>
          </p:nvPr>
        </p:nvGraphicFramePr>
        <p:xfrm>
          <a:off x="1125899" y="3846506"/>
          <a:ext cx="874550" cy="362689"/>
        </p:xfrm>
        <a:graphic>
          <a:graphicData uri="http://schemas.openxmlformats.org/drawingml/2006/table">
            <a:tbl>
              <a:tblPr firstRow="1" bandRow="1">
                <a:tableStyleId>{5C22544A-7EE6-4342-B048-85BDC9FD1C3A}</a:tableStyleId>
              </a:tblPr>
              <a:tblGrid>
                <a:gridCol w="402509">
                  <a:extLst>
                    <a:ext uri="{9D8B030D-6E8A-4147-A177-3AD203B41FA5}">
                      <a16:colId xmlns:a16="http://schemas.microsoft.com/office/drawing/2014/main" val="3951346719"/>
                    </a:ext>
                  </a:extLst>
                </a:gridCol>
                <a:gridCol w="472041">
                  <a:extLst>
                    <a:ext uri="{9D8B030D-6E8A-4147-A177-3AD203B41FA5}">
                      <a16:colId xmlns:a16="http://schemas.microsoft.com/office/drawing/2014/main" val="582823622"/>
                    </a:ext>
                  </a:extLst>
                </a:gridCol>
              </a:tblGrid>
              <a:tr h="362689">
                <a:tc>
                  <a:txBody>
                    <a:bodyPr/>
                    <a:lstStyle/>
                    <a:p>
                      <a:r>
                        <a:rPr lang="en-IN" sz="1200" dirty="0">
                          <a:solidFill>
                            <a:schemeClr val="tx1"/>
                          </a:solidFill>
                        </a:rPr>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12" name="Table 11">
            <a:extLst>
              <a:ext uri="{FF2B5EF4-FFF2-40B4-BE49-F238E27FC236}">
                <a16:creationId xmlns:a16="http://schemas.microsoft.com/office/drawing/2014/main" id="{2FA32836-97DA-4E99-80B4-DC6D216773D6}"/>
              </a:ext>
            </a:extLst>
          </p:cNvPr>
          <p:cNvGraphicFramePr>
            <a:graphicFrameLocks noGrp="1"/>
          </p:cNvGraphicFramePr>
          <p:nvPr>
            <p:extLst>
              <p:ext uri="{D42A27DB-BD31-4B8C-83A1-F6EECF244321}">
                <p14:modId xmlns:p14="http://schemas.microsoft.com/office/powerpoint/2010/main" val="4284814037"/>
              </p:ext>
            </p:extLst>
          </p:nvPr>
        </p:nvGraphicFramePr>
        <p:xfrm>
          <a:off x="1229956" y="2895826"/>
          <a:ext cx="666436" cy="362689"/>
        </p:xfrm>
        <a:graphic>
          <a:graphicData uri="http://schemas.openxmlformats.org/drawingml/2006/table">
            <a:tbl>
              <a:tblPr firstRow="1" bandRow="1">
                <a:tableStyleId>{5C22544A-7EE6-4342-B048-85BDC9FD1C3A}</a:tableStyleId>
              </a:tblPr>
              <a:tblGrid>
                <a:gridCol w="666436">
                  <a:extLst>
                    <a:ext uri="{9D8B030D-6E8A-4147-A177-3AD203B41FA5}">
                      <a16:colId xmlns:a16="http://schemas.microsoft.com/office/drawing/2014/main" val="3951346719"/>
                    </a:ext>
                  </a:extLst>
                </a:gridCol>
              </a:tblGrid>
              <a:tr h="362689">
                <a:tc>
                  <a:txBody>
                    <a:bodyPr/>
                    <a:lstStyle/>
                    <a:p>
                      <a:r>
                        <a:rPr lang="en-IN" sz="1200" dirty="0">
                          <a:solidFill>
                            <a:schemeClr val="tx1"/>
                          </a:solidFill>
                        </a:rPr>
                        <a:t>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cxnSp>
        <p:nvCxnSpPr>
          <p:cNvPr id="14" name="Connector: Elbow 13">
            <a:extLst>
              <a:ext uri="{FF2B5EF4-FFF2-40B4-BE49-F238E27FC236}">
                <a16:creationId xmlns:a16="http://schemas.microsoft.com/office/drawing/2014/main" id="{06D98925-0EE1-4CAA-9BA2-5F2474D09035}"/>
              </a:ext>
            </a:extLst>
          </p:cNvPr>
          <p:cNvCxnSpPr>
            <a:cxnSpLocks/>
            <a:endCxn id="10" idx="1"/>
          </p:cNvCxnSpPr>
          <p:nvPr/>
        </p:nvCxnSpPr>
        <p:spPr>
          <a:xfrm rot="5400000">
            <a:off x="632282" y="3534231"/>
            <a:ext cx="987236" cy="2"/>
          </a:xfrm>
          <a:prstGeom prst="bentConnector4">
            <a:avLst>
              <a:gd name="adj1" fmla="val 40816"/>
              <a:gd name="adj2" fmla="val 1143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76576B5-B0C0-45E1-8000-B91A123E0583}"/>
              </a:ext>
            </a:extLst>
          </p:cNvPr>
          <p:cNvCxnSpPr/>
          <p:nvPr/>
        </p:nvCxnSpPr>
        <p:spPr>
          <a:xfrm rot="5400000" flipH="1" flipV="1">
            <a:off x="1837641" y="3384768"/>
            <a:ext cx="805891" cy="48027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F5E8E3-97F2-4E06-BD2D-B7C8C93E96F3}"/>
              </a:ext>
            </a:extLst>
          </p:cNvPr>
          <p:cNvCxnSpPr>
            <a:endCxn id="6" idx="1"/>
          </p:cNvCxnSpPr>
          <p:nvPr/>
        </p:nvCxnSpPr>
        <p:spPr>
          <a:xfrm>
            <a:off x="1896392" y="3040614"/>
            <a:ext cx="584331" cy="9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7A5748E-79A4-4203-A7B0-89739FF7B912}"/>
              </a:ext>
            </a:extLst>
          </p:cNvPr>
          <p:cNvCxnSpPr/>
          <p:nvPr/>
        </p:nvCxnSpPr>
        <p:spPr>
          <a:xfrm>
            <a:off x="3376101" y="3030870"/>
            <a:ext cx="584331" cy="9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DAC9CDD-C612-436E-9027-7D0EAC250B9D}"/>
              </a:ext>
            </a:extLst>
          </p:cNvPr>
          <p:cNvSpPr txBox="1"/>
          <p:nvPr/>
        </p:nvSpPr>
        <p:spPr>
          <a:xfrm>
            <a:off x="2000447" y="2855948"/>
            <a:ext cx="448567" cy="369332"/>
          </a:xfrm>
          <a:prstGeom prst="rect">
            <a:avLst/>
          </a:prstGeom>
          <a:noFill/>
        </p:spPr>
        <p:txBody>
          <a:bodyPr wrap="square" rtlCol="0">
            <a:spAutoFit/>
          </a:bodyPr>
          <a:lstStyle/>
          <a:p>
            <a:r>
              <a:rPr lang="en-IN" dirty="0"/>
              <a:t>X</a:t>
            </a:r>
          </a:p>
        </p:txBody>
      </p:sp>
      <p:sp>
        <p:nvSpPr>
          <p:cNvPr id="23" name="TextBox 22">
            <a:extLst>
              <a:ext uri="{FF2B5EF4-FFF2-40B4-BE49-F238E27FC236}">
                <a16:creationId xmlns:a16="http://schemas.microsoft.com/office/drawing/2014/main" id="{92EA1B38-428F-4B2C-91EA-29E3C6056CF3}"/>
              </a:ext>
            </a:extLst>
          </p:cNvPr>
          <p:cNvSpPr txBox="1"/>
          <p:nvPr/>
        </p:nvSpPr>
        <p:spPr>
          <a:xfrm>
            <a:off x="4343547" y="3683936"/>
            <a:ext cx="3278989" cy="1200329"/>
          </a:xfrm>
          <a:prstGeom prst="rect">
            <a:avLst/>
          </a:prstGeom>
          <a:noFill/>
        </p:spPr>
        <p:txBody>
          <a:bodyPr wrap="square" rtlCol="0">
            <a:spAutoFit/>
          </a:bodyPr>
          <a:lstStyle/>
          <a:p>
            <a:r>
              <a:rPr lang="en-IN" dirty="0"/>
              <a:t>If P=NULL--</a:t>
            </a:r>
            <a:r>
              <a:rPr lang="en-IN" dirty="0">
                <a:sym typeface="Wingdings" panose="05000000000000000000" pitchFamily="2" charset="2"/>
              </a:rPr>
              <a:t> Overflow</a:t>
            </a:r>
          </a:p>
          <a:p>
            <a:r>
              <a:rPr lang="en-IN" dirty="0">
                <a:sym typeface="Wingdings" panose="05000000000000000000" pitchFamily="2" charset="2"/>
              </a:rPr>
              <a:t>P info=D2</a:t>
            </a:r>
          </a:p>
          <a:p>
            <a:r>
              <a:rPr lang="en-IN" dirty="0">
                <a:sym typeface="Wingdings" panose="05000000000000000000" pitchFamily="2" charset="2"/>
              </a:rPr>
              <a:t>P-&gt; next= Head</a:t>
            </a:r>
          </a:p>
          <a:p>
            <a:r>
              <a:rPr lang="en-IN" dirty="0">
                <a:sym typeface="Wingdings" panose="05000000000000000000" pitchFamily="2" charset="2"/>
              </a:rPr>
              <a:t>Head =P</a:t>
            </a:r>
            <a:endParaRPr lang="en-IN" dirty="0"/>
          </a:p>
        </p:txBody>
      </p:sp>
      <p:cxnSp>
        <p:nvCxnSpPr>
          <p:cNvPr id="24" name="Straight Arrow Connector 23">
            <a:extLst>
              <a:ext uri="{FF2B5EF4-FFF2-40B4-BE49-F238E27FC236}">
                <a16:creationId xmlns:a16="http://schemas.microsoft.com/office/drawing/2014/main" id="{E658CD6F-790A-42DC-9A81-AEDEAA9481B4}"/>
              </a:ext>
            </a:extLst>
          </p:cNvPr>
          <p:cNvCxnSpPr>
            <a:cxnSpLocks/>
          </p:cNvCxnSpPr>
          <p:nvPr/>
        </p:nvCxnSpPr>
        <p:spPr>
          <a:xfrm flipV="1">
            <a:off x="4112832" y="3193014"/>
            <a:ext cx="0" cy="485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8B26DE4-BFAB-4EFA-A4A5-5CE8B5BD0771}"/>
              </a:ext>
            </a:extLst>
          </p:cNvPr>
          <p:cNvSpPr txBox="1"/>
          <p:nvPr/>
        </p:nvSpPr>
        <p:spPr>
          <a:xfrm>
            <a:off x="3901757" y="3678507"/>
            <a:ext cx="584331" cy="369332"/>
          </a:xfrm>
          <a:prstGeom prst="rect">
            <a:avLst/>
          </a:prstGeom>
          <a:noFill/>
        </p:spPr>
        <p:txBody>
          <a:bodyPr wrap="square" rtlCol="0">
            <a:spAutoFit/>
          </a:bodyPr>
          <a:lstStyle/>
          <a:p>
            <a:r>
              <a:rPr lang="en-IN" dirty="0"/>
              <a:t>P</a:t>
            </a:r>
          </a:p>
        </p:txBody>
      </p:sp>
      <p:sp>
        <p:nvSpPr>
          <p:cNvPr id="17" name="TextBox 16">
            <a:extLst>
              <a:ext uri="{FF2B5EF4-FFF2-40B4-BE49-F238E27FC236}">
                <a16:creationId xmlns:a16="http://schemas.microsoft.com/office/drawing/2014/main" id="{760A9945-99B5-4630-A987-CA1993474BAF}"/>
              </a:ext>
            </a:extLst>
          </p:cNvPr>
          <p:cNvSpPr txBox="1"/>
          <p:nvPr/>
        </p:nvSpPr>
        <p:spPr>
          <a:xfrm>
            <a:off x="821641" y="5057282"/>
            <a:ext cx="10018637" cy="646331"/>
          </a:xfrm>
          <a:prstGeom prst="rect">
            <a:avLst/>
          </a:prstGeom>
          <a:noFill/>
        </p:spPr>
        <p:txBody>
          <a:bodyPr wrap="square">
            <a:spAutoFit/>
          </a:bodyPr>
          <a:lstStyle/>
          <a:p>
            <a:r>
              <a:rPr lang="en-IN" dirty="0"/>
              <a:t>https://</a:t>
            </a:r>
            <a:r>
              <a:rPr lang="en-IN" dirty="0">
                <a:hlinkClick r:id="rId2"/>
              </a:rPr>
              <a:t>maitadmin-my</a:t>
            </a:r>
            <a:r>
              <a:rPr lang="en-IN" dirty="0"/>
              <a:t>.sharepoint.com/:v:/g/personal/yogeshs_cse_mait_ac_in/EZI_-O_47NROg6zj2hriZG4BcdwrsTKNP7AVjscbhVG0PQ?e=wcJeao</a:t>
            </a:r>
          </a:p>
        </p:txBody>
      </p:sp>
    </p:spTree>
    <p:extLst>
      <p:ext uri="{BB962C8B-B14F-4D97-AF65-F5344CB8AC3E}">
        <p14:creationId xmlns:p14="http://schemas.microsoft.com/office/powerpoint/2010/main" val="348901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4FC5-E38E-42D6-AA10-C26C986F07B0}"/>
              </a:ext>
            </a:extLst>
          </p:cNvPr>
          <p:cNvSpPr>
            <a:spLocks noGrp="1"/>
          </p:cNvSpPr>
          <p:nvPr>
            <p:ph type="title"/>
          </p:nvPr>
        </p:nvSpPr>
        <p:spPr/>
        <p:txBody>
          <a:bodyPr/>
          <a:lstStyle/>
          <a:p>
            <a:r>
              <a:rPr lang="en-IN" dirty="0"/>
              <a:t>Insertion at Middle</a:t>
            </a:r>
          </a:p>
        </p:txBody>
      </p:sp>
      <p:sp>
        <p:nvSpPr>
          <p:cNvPr id="3" name="Content Placeholder 2">
            <a:extLst>
              <a:ext uri="{FF2B5EF4-FFF2-40B4-BE49-F238E27FC236}">
                <a16:creationId xmlns:a16="http://schemas.microsoft.com/office/drawing/2014/main" id="{BD061700-F32B-4E8D-B5CF-C536EEE1802E}"/>
              </a:ext>
            </a:extLst>
          </p:cNvPr>
          <p:cNvSpPr>
            <a:spLocks noGrp="1"/>
          </p:cNvSpPr>
          <p:nvPr>
            <p:ph idx="1"/>
          </p:nvPr>
        </p:nvSpPr>
        <p:spPr/>
        <p:txBody>
          <a:bodyPr/>
          <a:lstStyle/>
          <a:p>
            <a:r>
              <a:rPr lang="en-IN" dirty="0"/>
              <a:t>Middle</a:t>
            </a:r>
          </a:p>
        </p:txBody>
      </p:sp>
      <p:sp>
        <p:nvSpPr>
          <p:cNvPr id="4" name="Title 1">
            <a:extLst>
              <a:ext uri="{FF2B5EF4-FFF2-40B4-BE49-F238E27FC236}">
                <a16:creationId xmlns:a16="http://schemas.microsoft.com/office/drawing/2014/main" id="{6E81F598-562A-4427-8ED9-2552625100DF}"/>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graphicFrame>
        <p:nvGraphicFramePr>
          <p:cNvPr id="5" name="Table 4">
            <a:extLst>
              <a:ext uri="{FF2B5EF4-FFF2-40B4-BE49-F238E27FC236}">
                <a16:creationId xmlns:a16="http://schemas.microsoft.com/office/drawing/2014/main" id="{BA9EF41D-A1AF-4C46-B934-15B3E763B1D9}"/>
              </a:ext>
            </a:extLst>
          </p:cNvPr>
          <p:cNvGraphicFramePr>
            <a:graphicFrameLocks noGrp="1"/>
          </p:cNvGraphicFramePr>
          <p:nvPr>
            <p:extLst>
              <p:ext uri="{D42A27DB-BD31-4B8C-83A1-F6EECF244321}">
                <p14:modId xmlns:p14="http://schemas.microsoft.com/office/powerpoint/2010/main" val="1999668610"/>
              </p:ext>
            </p:extLst>
          </p:nvPr>
        </p:nvGraphicFramePr>
        <p:xfrm>
          <a:off x="2480723" y="2869014"/>
          <a:ext cx="874550" cy="362689"/>
        </p:xfrm>
        <a:graphic>
          <a:graphicData uri="http://schemas.openxmlformats.org/drawingml/2006/table">
            <a:tbl>
              <a:tblPr firstRow="1" bandRow="1">
                <a:tableStyleId>{5C22544A-7EE6-4342-B048-85BDC9FD1C3A}</a:tableStyleId>
              </a:tblPr>
              <a:tblGrid>
                <a:gridCol w="402509">
                  <a:extLst>
                    <a:ext uri="{9D8B030D-6E8A-4147-A177-3AD203B41FA5}">
                      <a16:colId xmlns:a16="http://schemas.microsoft.com/office/drawing/2014/main" val="3951346719"/>
                    </a:ext>
                  </a:extLst>
                </a:gridCol>
                <a:gridCol w="472041">
                  <a:extLst>
                    <a:ext uri="{9D8B030D-6E8A-4147-A177-3AD203B41FA5}">
                      <a16:colId xmlns:a16="http://schemas.microsoft.com/office/drawing/2014/main" val="582823622"/>
                    </a:ext>
                  </a:extLst>
                </a:gridCol>
              </a:tblGrid>
              <a:tr h="362689">
                <a:tc>
                  <a:txBody>
                    <a:bodyPr/>
                    <a:lstStyle/>
                    <a:p>
                      <a:r>
                        <a:rPr lang="en-IN" sz="120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6" name="Table 5">
            <a:extLst>
              <a:ext uri="{FF2B5EF4-FFF2-40B4-BE49-F238E27FC236}">
                <a16:creationId xmlns:a16="http://schemas.microsoft.com/office/drawing/2014/main" id="{748B1771-3A8E-4BE6-A573-65859B4DCCC3}"/>
              </a:ext>
            </a:extLst>
          </p:cNvPr>
          <p:cNvGraphicFramePr>
            <a:graphicFrameLocks noGrp="1"/>
          </p:cNvGraphicFramePr>
          <p:nvPr>
            <p:extLst>
              <p:ext uri="{D42A27DB-BD31-4B8C-83A1-F6EECF244321}">
                <p14:modId xmlns:p14="http://schemas.microsoft.com/office/powerpoint/2010/main" val="1373067045"/>
              </p:ext>
            </p:extLst>
          </p:nvPr>
        </p:nvGraphicFramePr>
        <p:xfrm>
          <a:off x="4093354" y="2859270"/>
          <a:ext cx="874550" cy="362689"/>
        </p:xfrm>
        <a:graphic>
          <a:graphicData uri="http://schemas.openxmlformats.org/drawingml/2006/table">
            <a:tbl>
              <a:tblPr firstRow="1" bandRow="1">
                <a:tableStyleId>{5C22544A-7EE6-4342-B048-85BDC9FD1C3A}</a:tableStyleId>
              </a:tblPr>
              <a:tblGrid>
                <a:gridCol w="402509">
                  <a:extLst>
                    <a:ext uri="{9D8B030D-6E8A-4147-A177-3AD203B41FA5}">
                      <a16:colId xmlns:a16="http://schemas.microsoft.com/office/drawing/2014/main" val="3951346719"/>
                    </a:ext>
                  </a:extLst>
                </a:gridCol>
                <a:gridCol w="472041">
                  <a:extLst>
                    <a:ext uri="{9D8B030D-6E8A-4147-A177-3AD203B41FA5}">
                      <a16:colId xmlns:a16="http://schemas.microsoft.com/office/drawing/2014/main" val="582823622"/>
                    </a:ext>
                  </a:extLst>
                </a:gridCol>
              </a:tblGrid>
              <a:tr h="362689">
                <a:tc>
                  <a:txBody>
                    <a:bodyPr/>
                    <a:lstStyle/>
                    <a:p>
                      <a:r>
                        <a:rPr lang="en-IN" sz="1200" dirty="0">
                          <a:solidFill>
                            <a:schemeClr val="tx1"/>
                          </a:solidFill>
                        </a:rPr>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7" name="Table 6">
            <a:extLst>
              <a:ext uri="{FF2B5EF4-FFF2-40B4-BE49-F238E27FC236}">
                <a16:creationId xmlns:a16="http://schemas.microsoft.com/office/drawing/2014/main" id="{3FDB695E-71D1-40C7-9762-257E609DBCBC}"/>
              </a:ext>
            </a:extLst>
          </p:cNvPr>
          <p:cNvGraphicFramePr>
            <a:graphicFrameLocks noGrp="1"/>
          </p:cNvGraphicFramePr>
          <p:nvPr>
            <p:extLst>
              <p:ext uri="{D42A27DB-BD31-4B8C-83A1-F6EECF244321}">
                <p14:modId xmlns:p14="http://schemas.microsoft.com/office/powerpoint/2010/main" val="1415472387"/>
              </p:ext>
            </p:extLst>
          </p:nvPr>
        </p:nvGraphicFramePr>
        <p:xfrm>
          <a:off x="1125899" y="3846506"/>
          <a:ext cx="874550" cy="362689"/>
        </p:xfrm>
        <a:graphic>
          <a:graphicData uri="http://schemas.openxmlformats.org/drawingml/2006/table">
            <a:tbl>
              <a:tblPr firstRow="1" bandRow="1">
                <a:tableStyleId>{5C22544A-7EE6-4342-B048-85BDC9FD1C3A}</a:tableStyleId>
              </a:tblPr>
              <a:tblGrid>
                <a:gridCol w="402509">
                  <a:extLst>
                    <a:ext uri="{9D8B030D-6E8A-4147-A177-3AD203B41FA5}">
                      <a16:colId xmlns:a16="http://schemas.microsoft.com/office/drawing/2014/main" val="3951346719"/>
                    </a:ext>
                  </a:extLst>
                </a:gridCol>
                <a:gridCol w="472041">
                  <a:extLst>
                    <a:ext uri="{9D8B030D-6E8A-4147-A177-3AD203B41FA5}">
                      <a16:colId xmlns:a16="http://schemas.microsoft.com/office/drawing/2014/main" val="582823622"/>
                    </a:ext>
                  </a:extLst>
                </a:gridCol>
              </a:tblGrid>
              <a:tr h="362689">
                <a:tc>
                  <a:txBody>
                    <a:bodyPr/>
                    <a:lstStyle/>
                    <a:p>
                      <a:r>
                        <a:rPr lang="en-IN" sz="1200" dirty="0">
                          <a:solidFill>
                            <a:schemeClr val="tx1"/>
                          </a:solidFill>
                        </a:rPr>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graphicFrame>
        <p:nvGraphicFramePr>
          <p:cNvPr id="8" name="Table 7">
            <a:extLst>
              <a:ext uri="{FF2B5EF4-FFF2-40B4-BE49-F238E27FC236}">
                <a16:creationId xmlns:a16="http://schemas.microsoft.com/office/drawing/2014/main" id="{15EED081-C90A-4C06-88E0-FB368B75DAAC}"/>
              </a:ext>
            </a:extLst>
          </p:cNvPr>
          <p:cNvGraphicFramePr>
            <a:graphicFrameLocks noGrp="1"/>
          </p:cNvGraphicFramePr>
          <p:nvPr>
            <p:extLst>
              <p:ext uri="{D42A27DB-BD31-4B8C-83A1-F6EECF244321}">
                <p14:modId xmlns:p14="http://schemas.microsoft.com/office/powerpoint/2010/main" val="1252848862"/>
              </p:ext>
            </p:extLst>
          </p:nvPr>
        </p:nvGraphicFramePr>
        <p:xfrm>
          <a:off x="1229956" y="2895826"/>
          <a:ext cx="666436" cy="362689"/>
        </p:xfrm>
        <a:graphic>
          <a:graphicData uri="http://schemas.openxmlformats.org/drawingml/2006/table">
            <a:tbl>
              <a:tblPr firstRow="1" bandRow="1">
                <a:tableStyleId>{5C22544A-7EE6-4342-B048-85BDC9FD1C3A}</a:tableStyleId>
              </a:tblPr>
              <a:tblGrid>
                <a:gridCol w="666436">
                  <a:extLst>
                    <a:ext uri="{9D8B030D-6E8A-4147-A177-3AD203B41FA5}">
                      <a16:colId xmlns:a16="http://schemas.microsoft.com/office/drawing/2014/main" val="3951346719"/>
                    </a:ext>
                  </a:extLst>
                </a:gridCol>
              </a:tblGrid>
              <a:tr h="362689">
                <a:tc>
                  <a:txBody>
                    <a:bodyPr/>
                    <a:lstStyle/>
                    <a:p>
                      <a:r>
                        <a:rPr lang="en-IN" sz="1200" dirty="0">
                          <a:solidFill>
                            <a:schemeClr val="tx1"/>
                          </a:solidFill>
                        </a:rPr>
                        <a:t>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686852"/>
                  </a:ext>
                </a:extLst>
              </a:tr>
            </a:tbl>
          </a:graphicData>
        </a:graphic>
      </p:graphicFrame>
      <p:cxnSp>
        <p:nvCxnSpPr>
          <p:cNvPr id="11" name="Straight Arrow Connector 10">
            <a:extLst>
              <a:ext uri="{FF2B5EF4-FFF2-40B4-BE49-F238E27FC236}">
                <a16:creationId xmlns:a16="http://schemas.microsoft.com/office/drawing/2014/main" id="{04FBC366-E187-4046-8804-DCA914161C51}"/>
              </a:ext>
            </a:extLst>
          </p:cNvPr>
          <p:cNvCxnSpPr>
            <a:endCxn id="5" idx="1"/>
          </p:cNvCxnSpPr>
          <p:nvPr/>
        </p:nvCxnSpPr>
        <p:spPr>
          <a:xfrm>
            <a:off x="1896392" y="3040614"/>
            <a:ext cx="584331" cy="9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3601A87-4383-441D-BBFC-D128BD276FF4}"/>
              </a:ext>
            </a:extLst>
          </p:cNvPr>
          <p:cNvCxnSpPr/>
          <p:nvPr/>
        </p:nvCxnSpPr>
        <p:spPr>
          <a:xfrm>
            <a:off x="3376101" y="3030870"/>
            <a:ext cx="584331" cy="9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52F791AA-87CD-46F9-A475-5D5EFF611877}"/>
              </a:ext>
            </a:extLst>
          </p:cNvPr>
          <p:cNvSpPr txBox="1"/>
          <p:nvPr/>
        </p:nvSpPr>
        <p:spPr>
          <a:xfrm>
            <a:off x="4343547" y="3683936"/>
            <a:ext cx="3278989" cy="646331"/>
          </a:xfrm>
          <a:prstGeom prst="rect">
            <a:avLst/>
          </a:prstGeom>
          <a:noFill/>
        </p:spPr>
        <p:txBody>
          <a:bodyPr wrap="square" rtlCol="0">
            <a:spAutoFit/>
          </a:bodyPr>
          <a:lstStyle/>
          <a:p>
            <a:r>
              <a:rPr lang="en-IN" dirty="0" err="1"/>
              <a:t>Prev</a:t>
            </a:r>
            <a:r>
              <a:rPr lang="en-IN" dirty="0"/>
              <a:t>-&gt; next= temp</a:t>
            </a:r>
          </a:p>
          <a:p>
            <a:r>
              <a:rPr lang="en-IN" dirty="0"/>
              <a:t>Temp-&gt;= new</a:t>
            </a:r>
          </a:p>
        </p:txBody>
      </p:sp>
      <p:cxnSp>
        <p:nvCxnSpPr>
          <p:cNvPr id="15" name="Straight Arrow Connector 14">
            <a:extLst>
              <a:ext uri="{FF2B5EF4-FFF2-40B4-BE49-F238E27FC236}">
                <a16:creationId xmlns:a16="http://schemas.microsoft.com/office/drawing/2014/main" id="{4E04868B-CBC8-4F08-9426-746959A74F6F}"/>
              </a:ext>
            </a:extLst>
          </p:cNvPr>
          <p:cNvCxnSpPr>
            <a:cxnSpLocks/>
          </p:cNvCxnSpPr>
          <p:nvPr/>
        </p:nvCxnSpPr>
        <p:spPr>
          <a:xfrm flipV="1">
            <a:off x="4112832" y="3193014"/>
            <a:ext cx="0" cy="485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8266C36-5447-4D5A-9F63-F4B106A8A1D4}"/>
              </a:ext>
            </a:extLst>
          </p:cNvPr>
          <p:cNvSpPr txBox="1"/>
          <p:nvPr/>
        </p:nvSpPr>
        <p:spPr>
          <a:xfrm>
            <a:off x="3901757" y="3678507"/>
            <a:ext cx="584331" cy="369332"/>
          </a:xfrm>
          <a:prstGeom prst="rect">
            <a:avLst/>
          </a:prstGeom>
          <a:noFill/>
        </p:spPr>
        <p:txBody>
          <a:bodyPr wrap="square" rtlCol="0">
            <a:spAutoFit/>
          </a:bodyPr>
          <a:lstStyle/>
          <a:p>
            <a:r>
              <a:rPr lang="en-IN" dirty="0"/>
              <a:t>P</a:t>
            </a:r>
          </a:p>
        </p:txBody>
      </p:sp>
      <p:sp>
        <p:nvSpPr>
          <p:cNvPr id="17" name="TextBox 16">
            <a:extLst>
              <a:ext uri="{FF2B5EF4-FFF2-40B4-BE49-F238E27FC236}">
                <a16:creationId xmlns:a16="http://schemas.microsoft.com/office/drawing/2014/main" id="{08199351-ED20-4D7C-896D-83C4ED6B5008}"/>
              </a:ext>
            </a:extLst>
          </p:cNvPr>
          <p:cNvSpPr txBox="1"/>
          <p:nvPr/>
        </p:nvSpPr>
        <p:spPr>
          <a:xfrm>
            <a:off x="2449014" y="2441093"/>
            <a:ext cx="1239375" cy="369332"/>
          </a:xfrm>
          <a:prstGeom prst="rect">
            <a:avLst/>
          </a:prstGeom>
          <a:noFill/>
        </p:spPr>
        <p:txBody>
          <a:bodyPr wrap="square" rtlCol="0">
            <a:spAutoFit/>
          </a:bodyPr>
          <a:lstStyle/>
          <a:p>
            <a:r>
              <a:rPr lang="en-IN" dirty="0"/>
              <a:t>Previous</a:t>
            </a:r>
          </a:p>
        </p:txBody>
      </p:sp>
      <p:sp>
        <p:nvSpPr>
          <p:cNvPr id="19" name="TextBox 18">
            <a:extLst>
              <a:ext uri="{FF2B5EF4-FFF2-40B4-BE49-F238E27FC236}">
                <a16:creationId xmlns:a16="http://schemas.microsoft.com/office/drawing/2014/main" id="{7F3FC4C6-91DF-4875-8481-F824600C2178}"/>
              </a:ext>
            </a:extLst>
          </p:cNvPr>
          <p:cNvSpPr txBox="1"/>
          <p:nvPr/>
        </p:nvSpPr>
        <p:spPr>
          <a:xfrm>
            <a:off x="3960432" y="2425653"/>
            <a:ext cx="1239375" cy="369332"/>
          </a:xfrm>
          <a:prstGeom prst="rect">
            <a:avLst/>
          </a:prstGeom>
          <a:noFill/>
        </p:spPr>
        <p:txBody>
          <a:bodyPr wrap="square" rtlCol="0">
            <a:spAutoFit/>
          </a:bodyPr>
          <a:lstStyle/>
          <a:p>
            <a:r>
              <a:rPr lang="en-IN" dirty="0"/>
              <a:t>New</a:t>
            </a:r>
          </a:p>
        </p:txBody>
      </p:sp>
      <p:cxnSp>
        <p:nvCxnSpPr>
          <p:cNvPr id="23" name="Connector: Curved 22">
            <a:extLst>
              <a:ext uri="{FF2B5EF4-FFF2-40B4-BE49-F238E27FC236}">
                <a16:creationId xmlns:a16="http://schemas.microsoft.com/office/drawing/2014/main" id="{9684EE73-1B09-439C-9EBD-D66290B1622F}"/>
              </a:ext>
            </a:extLst>
          </p:cNvPr>
          <p:cNvCxnSpPr>
            <a:cxnSpLocks/>
          </p:cNvCxnSpPr>
          <p:nvPr/>
        </p:nvCxnSpPr>
        <p:spPr>
          <a:xfrm rot="10800000" flipV="1">
            <a:off x="1110043" y="3290292"/>
            <a:ext cx="2147718" cy="624294"/>
          </a:xfrm>
          <a:prstGeom prst="curvedConnector3">
            <a:avLst>
              <a:gd name="adj1" fmla="val 1123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A18E96F7-7FC5-4718-8824-93E925789554}"/>
              </a:ext>
            </a:extLst>
          </p:cNvPr>
          <p:cNvCxnSpPr/>
          <p:nvPr/>
        </p:nvCxnSpPr>
        <p:spPr>
          <a:xfrm flipV="1">
            <a:off x="2000449" y="3258515"/>
            <a:ext cx="1959983" cy="7693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81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461</TotalTime>
  <Words>923</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Open Sans</vt:lpstr>
      <vt:lpstr>Roboto</vt:lpstr>
      <vt:lpstr>Trebuchet MS</vt:lpstr>
      <vt:lpstr>Wingdings 3</vt:lpstr>
      <vt:lpstr>Facet</vt:lpstr>
      <vt:lpstr>Linked List</vt:lpstr>
      <vt:lpstr>Introduction to linked list</vt:lpstr>
      <vt:lpstr>What Happens when a new nodes comes up?</vt:lpstr>
      <vt:lpstr>Advantages and Disadvantages</vt:lpstr>
      <vt:lpstr>Array Vs Linked List</vt:lpstr>
      <vt:lpstr>PowerPoint Presentation</vt:lpstr>
      <vt:lpstr>Operations in the Linked List</vt:lpstr>
      <vt:lpstr>Insertion Operation (Singly Linked List) Beginning</vt:lpstr>
      <vt:lpstr>Insertion at Middle</vt:lpstr>
      <vt:lpstr>Inserting a node at the end of a linked list </vt:lpstr>
      <vt:lpstr>Algorithm </vt:lpstr>
      <vt:lpstr>PowerPoint Presentation</vt:lpstr>
      <vt:lpstr>PowerPoint Presentation</vt:lpstr>
      <vt:lpstr>PowerPoint Presentation</vt:lpstr>
      <vt:lpstr>Deletion of a Node in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Yogesh Sharma</dc:creator>
  <cp:lastModifiedBy>Yogesh Sharma</cp:lastModifiedBy>
  <cp:revision>11</cp:revision>
  <dcterms:created xsi:type="dcterms:W3CDTF">2020-09-14T04:14:30Z</dcterms:created>
  <dcterms:modified xsi:type="dcterms:W3CDTF">2020-09-17T05:24:22Z</dcterms:modified>
</cp:coreProperties>
</file>