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8D1-5BCA-4616-AA56-8E18EDB8D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A3B2-2415-4E9E-A5EB-820C524C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061-D8CA-4DB7-B4AA-8B1B051F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7093-CF83-4F1A-9ED2-D6F260E0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3F41-1B3E-4874-9016-4442DD9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A626-50BA-42BC-9821-154B14A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9B7EB-967B-4351-BA7B-2FEA64CA8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9A36-73F9-4E13-B07C-3CA88891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5BC0-8DC1-455C-8700-08EEE12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2251-C0C6-478E-A142-AC89C86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596CA-32ED-4F3E-B785-64152E815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B33A4-6363-4AE5-B0FA-66223F2D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F607-CAB0-4B3B-A930-685630BB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DF3C-54E4-43DD-B6FF-2BB7577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ECDD-A998-4F51-9DAD-134E528C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FC5D-2D21-45C4-892E-1CF923E1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F01-501B-421D-8E3C-4028EC2E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6755-4D65-465F-8A3A-BD18E8FE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0244-D948-407E-95D9-EBE46A50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21EC-51EE-4A87-A856-5991557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49F0-5909-47CF-A72B-0DF296D2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8EC5E-8373-4AB6-905D-74C0B0D2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3AF5-A24F-4445-B77F-609868F7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8BE8-78C5-4FAA-93ED-CEC4D67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9BCD-69E8-4F00-A142-5EB97D75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2990-1861-44B0-8A22-64CD397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6155-2048-4DCE-AF0B-3582BCBD2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850C-C43B-4B7E-97B0-F9CA24C3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56C6-07D4-4BCC-9C17-C4E5CF9E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3B76-DFD6-4F0B-83E9-316811AB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85C8D-F8C0-4D28-84CB-5CF2E66B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4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9B2E-0CCC-46AE-8516-7A25F0CF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3AF3-74AD-41B4-A488-1E501082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E92C-73B1-4FBD-87CD-A693FB3B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56888-1BE4-4A48-8D00-7F15F858D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BD6A0-7F28-4721-8C33-40956A834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A164F-DF21-47CE-A4F3-6EAF391B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2A821-658C-4DA2-AEC3-75753E89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157DF-3480-4B18-9F01-6A3F859E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82D9-E3A6-4862-8898-F3F32F79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6E34D-C6CE-42BF-B4B6-F4BFA9A1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15A6-89B2-407A-B097-CDAA1995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B6C32-1826-470A-A678-1B8FB540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9EFB4-03B1-4438-85AD-9DC11985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45810-647D-4E83-A77B-D9681A5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5C16B-07CE-4477-8663-9424E03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EC38-D45E-4869-B71E-6DDE0240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634A-7DEF-4443-801A-57857F31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7DF4-BAED-4932-AB98-02CBD333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E848-C65C-48AC-B984-A312BE7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D2543-1736-496F-9349-AEDB7757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19B1F-7CCC-48C6-9262-7F2A06D5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4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4F46-6C7A-49E0-B0C5-49F82B91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D15FE-94A1-4C6E-8630-82505F59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A531-FDC3-458E-BC72-1444247D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1C932-BAF4-40EC-853D-1D1C0FEA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37C4-6D20-4A7D-B01F-7027A4CC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C157-1AF2-4D63-9E5F-5BB951D3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85249-F1F1-4720-AFD5-8DECB36F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5F44-2EDA-451C-94A8-02544E24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ACEB-290E-4D29-A075-0372A45DE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CA26-6267-42CD-9520-0107F1F8978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1392-FF5B-4A1D-A77E-536D63790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687F-797A-4BED-A4E7-1C5FE18B7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D8E-1032-4985-813D-70F214A5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BD4D-4904-44E1-AB3E-5C24484E0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 USING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E0CA5-9870-401E-8125-F3B60131F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Mr. Yogesh Sharma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CSE, MAIT</a:t>
            </a:r>
          </a:p>
        </p:txBody>
      </p:sp>
    </p:spTree>
    <p:extLst>
      <p:ext uri="{BB962C8B-B14F-4D97-AF65-F5344CB8AC3E}">
        <p14:creationId xmlns:p14="http://schemas.microsoft.com/office/powerpoint/2010/main" val="28485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FA9A37-2742-4FE5-BD2A-1C1F918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34" y="1086678"/>
            <a:ext cx="8494643" cy="48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4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5409905-4DD8-408D-A79F-923FCD16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4" y="940904"/>
            <a:ext cx="8812694" cy="48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0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A9CA99D-D04D-49CF-9BDF-702E9BD8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4" y="1179444"/>
            <a:ext cx="8984974" cy="50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7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9DDF6-0C2A-43D0-8368-3777BDE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THE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467C-7589-4A28-BBED-EE5D43AB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void push(int value)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struct Node *newNode;</a:t>
            </a:r>
          </a:p>
          <a:p>
            <a:r>
              <a:rPr lang="en-IN" dirty="0"/>
              <a:t>   newNode = (struct Node*)malloc(sizeof(struct Node));</a:t>
            </a:r>
          </a:p>
          <a:p>
            <a:r>
              <a:rPr lang="en-IN" dirty="0"/>
              <a:t>   newNode-&gt;data = value;</a:t>
            </a:r>
          </a:p>
          <a:p>
            <a:r>
              <a:rPr lang="en-IN" dirty="0"/>
              <a:t>   if(top == NULL)</a:t>
            </a:r>
          </a:p>
          <a:p>
            <a:r>
              <a:rPr lang="en-IN" dirty="0"/>
              <a:t>      newNode-&gt;next = NULL;</a:t>
            </a:r>
          </a:p>
          <a:p>
            <a:r>
              <a:rPr lang="en-IN" dirty="0"/>
              <a:t>   else</a:t>
            </a:r>
          </a:p>
          <a:p>
            <a:r>
              <a:rPr lang="en-IN" dirty="0"/>
              <a:t>      newNode-&gt;next = top;</a:t>
            </a:r>
          </a:p>
          <a:p>
            <a:r>
              <a:rPr lang="en-IN" dirty="0"/>
              <a:t>   top = newNode;</a:t>
            </a:r>
          </a:p>
          <a:p>
            <a:r>
              <a:rPr lang="en-IN" dirty="0"/>
              <a:t>   printf("\</a:t>
            </a:r>
            <a:r>
              <a:rPr lang="en-IN" dirty="0" err="1"/>
              <a:t>nInsertion</a:t>
            </a:r>
            <a:r>
              <a:rPr lang="en-IN" dirty="0"/>
              <a:t> is Success!!!\n");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7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A9A-3CCD-490A-908F-A721CF0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POPING THE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4090-EA8B-4C5B-886A-E8B5F99D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void pop()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if(top == NULL)</a:t>
            </a:r>
          </a:p>
          <a:p>
            <a:r>
              <a:rPr lang="en-IN" dirty="0"/>
              <a:t>      printf("\</a:t>
            </a:r>
            <a:r>
              <a:rPr lang="en-IN" dirty="0" err="1"/>
              <a:t>nStack</a:t>
            </a:r>
            <a:r>
              <a:rPr lang="en-IN" dirty="0"/>
              <a:t> is Empty!!!\n");</a:t>
            </a:r>
          </a:p>
          <a:p>
            <a:r>
              <a:rPr lang="en-IN" dirty="0"/>
              <a:t>   else{</a:t>
            </a:r>
          </a:p>
          <a:p>
            <a:r>
              <a:rPr lang="en-IN" dirty="0"/>
              <a:t>      struct Node *temp = top;</a:t>
            </a:r>
          </a:p>
          <a:p>
            <a:r>
              <a:rPr lang="en-IN" dirty="0"/>
              <a:t>      printf("\</a:t>
            </a:r>
            <a:r>
              <a:rPr lang="en-IN" dirty="0" err="1"/>
              <a:t>nDeleted</a:t>
            </a:r>
            <a:r>
              <a:rPr lang="en-IN" dirty="0"/>
              <a:t> element: %d", temp-&gt;data);</a:t>
            </a:r>
          </a:p>
          <a:p>
            <a:r>
              <a:rPr lang="en-IN" dirty="0"/>
              <a:t>      top = temp-&gt;next;</a:t>
            </a:r>
          </a:p>
          <a:p>
            <a:r>
              <a:rPr lang="en-IN" dirty="0"/>
              <a:t>      free(temp);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5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DFF9-8FD1-4938-AA70-4B85FCA4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DSIPLAY THE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F84D-2477-4039-B220-BADEBABF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void display()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if(top == NULL)</a:t>
            </a:r>
          </a:p>
          <a:p>
            <a:r>
              <a:rPr lang="en-IN" dirty="0"/>
              <a:t>      printf("\</a:t>
            </a:r>
            <a:r>
              <a:rPr lang="en-IN" dirty="0" err="1"/>
              <a:t>nStack</a:t>
            </a:r>
            <a:r>
              <a:rPr lang="en-IN" dirty="0"/>
              <a:t> is Empty!!!\n");</a:t>
            </a:r>
          </a:p>
          <a:p>
            <a:r>
              <a:rPr lang="en-IN" dirty="0"/>
              <a:t>   else{</a:t>
            </a:r>
          </a:p>
          <a:p>
            <a:r>
              <a:rPr lang="en-IN" dirty="0"/>
              <a:t>      struct Node *temp = top;</a:t>
            </a:r>
          </a:p>
          <a:p>
            <a:r>
              <a:rPr lang="en-IN" dirty="0"/>
              <a:t>      while(temp-&gt;next != NULL){</a:t>
            </a:r>
          </a:p>
          <a:p>
            <a:r>
              <a:rPr lang="en-IN" dirty="0"/>
              <a:t>	 printf("%d---&gt;",temp-&gt;data);</a:t>
            </a:r>
          </a:p>
          <a:p>
            <a:r>
              <a:rPr lang="en-IN" dirty="0"/>
              <a:t>	 temp = temp -&gt; next;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printf("%d---&gt;</a:t>
            </a:r>
            <a:r>
              <a:rPr lang="en-IN" dirty="0" err="1"/>
              <a:t>NULL",temp</a:t>
            </a:r>
            <a:r>
              <a:rPr lang="en-IN" dirty="0"/>
              <a:t>-&gt;data);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49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A484-1D18-4048-BA57-3521FD1D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24177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static void reverse(struct Node** </a:t>
            </a:r>
            <a:r>
              <a:rPr lang="en-IN" dirty="0" err="1"/>
              <a:t>head_ref</a:t>
            </a:r>
            <a:r>
              <a:rPr lang="en-IN" dirty="0"/>
              <a:t>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struct Node* </a:t>
            </a:r>
            <a:r>
              <a:rPr lang="en-IN" dirty="0" err="1"/>
              <a:t>prev</a:t>
            </a:r>
            <a:r>
              <a:rPr lang="en-IN" dirty="0"/>
              <a:t> = NULL; </a:t>
            </a:r>
          </a:p>
          <a:p>
            <a:r>
              <a:rPr lang="en-IN" dirty="0"/>
              <a:t>    struct Node* current = *</a:t>
            </a:r>
            <a:r>
              <a:rPr lang="en-IN" dirty="0" err="1"/>
              <a:t>head_ref</a:t>
            </a:r>
            <a:r>
              <a:rPr lang="en-IN" dirty="0"/>
              <a:t>; </a:t>
            </a:r>
          </a:p>
          <a:p>
            <a:r>
              <a:rPr lang="en-IN" dirty="0"/>
              <a:t>    struct Node* next = NULL; </a:t>
            </a:r>
          </a:p>
          <a:p>
            <a:r>
              <a:rPr lang="en-IN" dirty="0"/>
              <a:t>    while (current != NULL) { </a:t>
            </a:r>
          </a:p>
          <a:p>
            <a:r>
              <a:rPr lang="en-IN" dirty="0"/>
              <a:t>        // Store next </a:t>
            </a:r>
          </a:p>
          <a:p>
            <a:r>
              <a:rPr lang="en-IN" dirty="0"/>
              <a:t>        next = current-&gt;next;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// Reverse current node's pointer </a:t>
            </a:r>
          </a:p>
          <a:p>
            <a:r>
              <a:rPr lang="en-IN" dirty="0"/>
              <a:t>        current-&gt;next = </a:t>
            </a:r>
            <a:r>
              <a:rPr lang="en-IN" dirty="0" err="1"/>
              <a:t>prev</a:t>
            </a:r>
            <a:r>
              <a:rPr lang="en-IN" dirty="0"/>
              <a:t>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// Move pointers one position ahead. </a:t>
            </a:r>
          </a:p>
          <a:p>
            <a:r>
              <a:rPr lang="en-IN" dirty="0"/>
              <a:t>        </a:t>
            </a:r>
            <a:r>
              <a:rPr lang="en-IN" dirty="0" err="1"/>
              <a:t>prev</a:t>
            </a:r>
            <a:r>
              <a:rPr lang="en-IN" dirty="0"/>
              <a:t> = current; </a:t>
            </a:r>
          </a:p>
          <a:p>
            <a:r>
              <a:rPr lang="en-IN" dirty="0"/>
              <a:t>        current = next;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*</a:t>
            </a:r>
            <a:r>
              <a:rPr lang="en-IN" dirty="0" err="1"/>
              <a:t>head_ref</a:t>
            </a:r>
            <a:r>
              <a:rPr lang="en-IN" dirty="0"/>
              <a:t> = </a:t>
            </a:r>
            <a:r>
              <a:rPr lang="en-IN" dirty="0" err="1"/>
              <a:t>prev</a:t>
            </a:r>
            <a:r>
              <a:rPr lang="en-IN" dirty="0"/>
              <a:t>;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043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STACK USING LINKED LIST</vt:lpstr>
      <vt:lpstr>PowerPoint Presentation</vt:lpstr>
      <vt:lpstr>PowerPoint Presentation</vt:lpstr>
      <vt:lpstr>PowerPoint Presentation</vt:lpstr>
      <vt:lpstr>PUSHING THE ELEMENT</vt:lpstr>
      <vt:lpstr>POPING THE ELEMENT</vt:lpstr>
      <vt:lpstr>DSIPLAY THE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USING LINKED LIST</dc:title>
  <dc:creator>Yogesh Sharma</dc:creator>
  <cp:lastModifiedBy>Yogesh Sharma</cp:lastModifiedBy>
  <cp:revision>4</cp:revision>
  <dcterms:created xsi:type="dcterms:W3CDTF">2020-09-30T05:20:51Z</dcterms:created>
  <dcterms:modified xsi:type="dcterms:W3CDTF">2020-09-30T07:24:35Z</dcterms:modified>
</cp:coreProperties>
</file>