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Sharma" userId="a869a117-2b7d-4e57-9143-142793102d77" providerId="ADAL" clId="{4114836D-5BC2-4373-AC4C-E5F5E275A7E5}"/>
    <pc:docChg chg="addSld delSld modSld">
      <pc:chgData name="Yogesh Sharma" userId="a869a117-2b7d-4e57-9143-142793102d77" providerId="ADAL" clId="{4114836D-5BC2-4373-AC4C-E5F5E275A7E5}" dt="2020-09-14T17:10:15.120" v="7" actId="478"/>
      <pc:docMkLst>
        <pc:docMk/>
      </pc:docMkLst>
      <pc:sldChg chg="addSp delSp modSp mod">
        <pc:chgData name="Yogesh Sharma" userId="a869a117-2b7d-4e57-9143-142793102d77" providerId="ADAL" clId="{4114836D-5BC2-4373-AC4C-E5F5E275A7E5}" dt="2020-09-14T17:10:15.120" v="7" actId="478"/>
        <pc:sldMkLst>
          <pc:docMk/>
          <pc:sldMk cId="4110491908" sldId="256"/>
        </pc:sldMkLst>
        <pc:picChg chg="add del mod">
          <ac:chgData name="Yogesh Sharma" userId="a869a117-2b7d-4e57-9143-142793102d77" providerId="ADAL" clId="{4114836D-5BC2-4373-AC4C-E5F5E275A7E5}" dt="2020-09-14T17:10:15.120" v="7" actId="478"/>
          <ac:picMkLst>
            <pc:docMk/>
            <pc:sldMk cId="4110491908" sldId="256"/>
            <ac:picMk id="4" creationId="{FA26288D-0447-4237-B88C-3FA1CC1F5698}"/>
          </ac:picMkLst>
        </pc:picChg>
      </pc:sldChg>
      <pc:sldChg chg="addSp delSp modSp mod">
        <pc:chgData name="Yogesh Sharma" userId="a869a117-2b7d-4e57-9143-142793102d77" providerId="ADAL" clId="{4114836D-5BC2-4373-AC4C-E5F5E275A7E5}" dt="2020-09-14T17:10:13.578" v="6" actId="478"/>
        <pc:sldMkLst>
          <pc:docMk/>
          <pc:sldMk cId="4143498698" sldId="257"/>
        </pc:sldMkLst>
        <pc:picChg chg="add del mod">
          <ac:chgData name="Yogesh Sharma" userId="a869a117-2b7d-4e57-9143-142793102d77" providerId="ADAL" clId="{4114836D-5BC2-4373-AC4C-E5F5E275A7E5}" dt="2020-09-14T17:10:13.578" v="6" actId="478"/>
          <ac:picMkLst>
            <pc:docMk/>
            <pc:sldMk cId="4143498698" sldId="257"/>
            <ac:picMk id="4" creationId="{0943DC83-88A1-48F2-815F-165C4A9B4ABE}"/>
          </ac:picMkLst>
        </pc:picChg>
      </pc:sldChg>
      <pc:sldChg chg="add del">
        <pc:chgData name="Yogesh Sharma" userId="a869a117-2b7d-4e57-9143-142793102d77" providerId="ADAL" clId="{4114836D-5BC2-4373-AC4C-E5F5E275A7E5}" dt="2020-09-14T17:09:09.807" v="1"/>
        <pc:sldMkLst>
          <pc:docMk/>
          <pc:sldMk cId="260070708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83BB-C797-4034-9118-774804B81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DFE23-16D5-4361-9307-680B626A6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9A4E-A9AF-4F75-974C-6BB1996E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024C-C8CF-4B21-B41C-411DD0DC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E48D-E2CD-41E3-AE31-8E201486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F5AF-5B36-47BF-BE41-B2CD756D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B422A-0D0E-414D-85E5-39FD66CA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93B4-096D-444A-899C-BBDA7839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A220-2C94-4DAD-9180-D8D0B786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86A2-B2C7-4B1E-B653-B7256EB5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95444-6889-4B53-A867-A709C2B3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4720F-24E4-455D-BE0D-DFFB76E0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162E-A096-4DE3-BE24-80B66255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AF87-D5A7-4BF6-988F-A2082998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EAD5-3DC6-41C0-AE12-1DDC4BC3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1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5E98-A8C1-45A6-B486-E3C4FAE5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3450-D367-45FA-9C6C-58DC2448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9D72-1E5C-4627-AD7B-716F5D12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1F47-EC3E-4118-9D89-C6405013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6460A-4DF5-4174-81C7-6BFA359D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887E-16D0-407C-A992-CF63ADA8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E31F-E389-4DC9-9FCF-A42B828D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C1930-2639-4FF1-826F-4EC888B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3072-66DC-4CD7-8304-8A128AAD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3073-BF2A-489A-818F-39CB4A9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7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E80-D762-42E9-A9B8-226ABF40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CD82-2D32-464E-9721-C4921FFD2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C6BD-5F4B-43BD-915E-BB607B6B9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D75C-4268-44A1-969A-11BDFC42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6F7A-8AC2-4DFA-8BF2-7942BC85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BCE5-9597-4A11-9F7B-D663AF0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AE2-40C6-446F-BF18-DBAB9A6B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95460-697C-4E48-9C73-0986D4D66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EF058-2D0F-4083-9B2E-125AC19D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ADC64-F1B5-434F-9CD6-D6D73B06F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024D-8193-4D99-9860-E317CC160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D6290-4DBD-46DD-B797-4024DD16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E60BC-D998-4862-817A-B7675C9A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5765F-8CF6-42AF-9BDD-0F377874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0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6614-FA9E-4C98-9AAF-6146CA38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B7F1F-FD04-452E-9C08-7FB951FC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39161-FA3D-4901-844B-07047C3A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4CB62-6C5B-4BD6-BC2F-61498ED4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E367-7BB5-4F46-9EDB-8DC7052D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CDE33-C1AF-4BE7-A44B-6FE0C315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291CF-14DB-4DB6-89B7-43DEFD25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F08B-2B8A-44C8-8E28-8C7DAEA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B6F0-386E-4CAC-A2CF-BC4231B9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8FD5F-2554-4A91-9003-8C2BD38E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5324-BF07-424E-935C-A3860890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CB1C4-35D0-4BA4-B174-EDC3B57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FC71-FB22-40C2-B33D-79A39AF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1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AA66-D10C-4C3D-BED1-7E0E678B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15FA4-F0D2-43CB-9EAC-65A8148A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79684-4DDF-467F-A376-291B39179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8CC3-1B84-4B8D-8030-F044C5E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ABD2E-6CD0-4BEA-BAE7-6F4E7DCC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7B371-A7B4-48D6-A897-3DC5BD5B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0B2E-BF34-4237-91FE-E43A0EC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795FF-53AD-4548-91AB-191D1CE0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1707-42BA-4122-BF7B-D38429C18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614E-F3FA-4593-B935-8F420EBC70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BAFE-0646-4E13-8EF5-F21B6C51E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ED0E-C0CF-45ED-B9A4-61E5D1BB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CCD8-61F7-4750-8481-F0B25104D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3FDA-49D2-468C-8159-78413506F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A49F9-322A-48E0-94E0-7D7F2771C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Doubly Linked List is a variation of Linked list in which&#10;navigation is possible in both ways, either forward and&#10;backward...">
            <a:extLst>
              <a:ext uri="{FF2B5EF4-FFF2-40B4-BE49-F238E27FC236}">
                <a16:creationId xmlns:a16="http://schemas.microsoft.com/office/drawing/2014/main" id="{69FA17BB-6512-4E34-937F-28DDF3BF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0"/>
            <a:ext cx="1220152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9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438A-00E9-4CE9-83D3-D0AF3764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6DAE-4D3E-4F7C-A664-5D7DEEEA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ALGORITHM&#10;:-&#10;STEP 1 : BEGIN.&#10;STEP 2 : CREATE A NODE(NEWNODE)&#10;NEWNODE -&gt; DATA = VALUE.&#10;NEWNODE -&gt; PREVIOUS = NULL.&#10;NEWNODE ...">
            <a:extLst>
              <a:ext uri="{FF2B5EF4-FFF2-40B4-BE49-F238E27FC236}">
                <a16:creationId xmlns:a16="http://schemas.microsoft.com/office/drawing/2014/main" id="{8E93A40A-EE4D-4A08-B86B-8BCA3106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8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F2B8-72F0-4E6B-AFEE-FF51CBA2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139E-1095-4B67-8DA3-AEAC514C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DELETION&#10;WHEN THERE ARE NO&#10;ELEMENTS&#10;NULL&#10;START&#10;ALGO :-&#10;STEP 1 : BEGIN.&#10;STEP 2 : IF START == NULL THEN PRINT LIST IS EMPTY&#10;...">
            <a:extLst>
              <a:ext uri="{FF2B5EF4-FFF2-40B4-BE49-F238E27FC236}">
                <a16:creationId xmlns:a16="http://schemas.microsoft.com/office/drawing/2014/main" id="{1B27E9E7-C79D-4C1F-87A2-16439BA5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3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C32F-47F4-43FA-BB7D-B0E70285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CA97-10A9-45B1-9DE9-BEC71613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1 CONNECT START WITH SECOND NODE.&#10;2 PUT NULL IN PREVIOUS OF SECOND NODE.&#10;3 free up the space occupied by first node.&#10;DELET...">
            <a:extLst>
              <a:ext uri="{FF2B5EF4-FFF2-40B4-BE49-F238E27FC236}">
                <a16:creationId xmlns:a16="http://schemas.microsoft.com/office/drawing/2014/main" id="{AA7EB989-312A-4D16-A3CA-233DAB20C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38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53AB-4686-4A35-A33D-67995B91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D8F2-FBB4-46DB-8F94-32FFAE0C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ALGORITHM&#10;:-&#10;STEP 1 : BEGIN.&#10;STEP 2 : PTR = START.&#10;STEP 3 : START = PTR -&gt; NEXT.&#10;STEP 4 : TEMP -&gt; PREV = NULL.&#10;{TEMP =PTR-...">
            <a:extLst>
              <a:ext uri="{FF2B5EF4-FFF2-40B4-BE49-F238E27FC236}">
                <a16:creationId xmlns:a16="http://schemas.microsoft.com/office/drawing/2014/main" id="{4A7AA53B-90E8-4656-9BA7-73B7A4C1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5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CA3-E4B7-4253-B284-907B52A6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FC4F-C562-4B09-B66D-538EF893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DELETION AT LAST&#10;PTR(to be deleted)TEMP&#10;1 Put null in next part of second last node.&#10;2 free up the space occupied by last ...">
            <a:extLst>
              <a:ext uri="{FF2B5EF4-FFF2-40B4-BE49-F238E27FC236}">
                <a16:creationId xmlns:a16="http://schemas.microsoft.com/office/drawing/2014/main" id="{6742109D-7F5F-494B-BBB0-3CF7C63E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6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70D5-C25D-4B88-931A-ECD0A1F9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512E-60B6-45F1-B5E1-5911A5E2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ALGORITHM&#10;:-&#10;STEP 1 : BEGIN.&#10;STEP 2 : PTR = START.&#10;STEP 3 : WHILE(PTR -&gt; NEXT != NULL)&#10;{&#10;PTR= PTR -&gt; NEXT;&#10;}&#10;STEP 4 : TEMP...">
            <a:extLst>
              <a:ext uri="{FF2B5EF4-FFF2-40B4-BE49-F238E27FC236}">
                <a16:creationId xmlns:a16="http://schemas.microsoft.com/office/drawing/2014/main" id="{FA0A6A14-8CD7-4C7E-ABD3-9CA62906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4CA7-B668-4F2F-A0CE-EEB36B38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D2EC-FB68-4D7A-8FB3-4F51EB32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DELETION AT DESIRED&#10;a b&#10;PTR(to be deleted)&#10;1 CONNECT a WITH b AND b WITH a.&#10;2 FREE UP THE SPACE OCCUPIED BY PTR.&#10;SS&#10; ">
            <a:extLst>
              <a:ext uri="{FF2B5EF4-FFF2-40B4-BE49-F238E27FC236}">
                <a16:creationId xmlns:a16="http://schemas.microsoft.com/office/drawing/2014/main" id="{97BB74A3-CD57-4D1F-88E1-0024933F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4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5533-9394-432A-B931-BA02198E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6460-2913-46F8-967E-6EF232AC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ALGORITHM&#10;:-&#10;STEP 1 : BEGIN.&#10;STEP 2 : PTR -&gt; NEXT = b.&#10;STEP 3 : PTR -&gt; PREV =a.&#10;STEP 2 : PTR = START.&#10;STEP 3 : WHILE(PTR -...">
            <a:extLst>
              <a:ext uri="{FF2B5EF4-FFF2-40B4-BE49-F238E27FC236}">
                <a16:creationId xmlns:a16="http://schemas.microsoft.com/office/drawing/2014/main" id="{ABCA161C-BE33-4E6B-87B6-688DF51D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81A2-4D56-4F10-84C8-F697938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E09D-AF51-4CBE-A7E0-95B83895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TRAVERSING&#10;PATH&#10;ALGO :&#10;STEP 1 : BEGIN.&#10;STEP 2 : IF START==NULL THEN PRINT LIST IS EMPTY.&#10;STEP 3 : ELSE PTR=START.&#10;STEP 4 :...">
            <a:extLst>
              <a:ext uri="{FF2B5EF4-FFF2-40B4-BE49-F238E27FC236}">
                <a16:creationId xmlns:a16="http://schemas.microsoft.com/office/drawing/2014/main" id="{51B86BC5-F221-478F-BA01-488BBD18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3F94-E304-4642-B3E8-2FFA631F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9089-2792-4A07-8146-683EA2C5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Why Doubly linked list ?&#10; In singly linked list we cannot traverse&#10;back to the previous node without an extra&#10;pointer. Fo...">
            <a:extLst>
              <a:ext uri="{FF2B5EF4-FFF2-40B4-BE49-F238E27FC236}">
                <a16:creationId xmlns:a16="http://schemas.microsoft.com/office/drawing/2014/main" id="{69C62413-C1C4-4233-AAF2-9664334E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9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49B5-FBD2-4C75-A2A7-A17560E8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4447-CBD0-4E13-B278-F14ABC36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94" name="Picture 22" descr="OPERATIONS ON DOUBLY LINK LIST&#10;INSERTION DELETION TRAVERSING&#10;• AT FIRST&#10;• AT LAST&#10;• AT DESIRED&#10;• AT FIRST&#10;• AT LAST&#10;• AT D...">
            <a:extLst>
              <a:ext uri="{FF2B5EF4-FFF2-40B4-BE49-F238E27FC236}">
                <a16:creationId xmlns:a16="http://schemas.microsoft.com/office/drawing/2014/main" id="{8E70C6CD-781B-4550-B02D-638AF414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61E3-E204-467F-8A1E-E27B061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E2CC-11A3-4B53-BD39-44754C58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INSERTION&#10;CREATING A LIST WHEN THERE ARE NO ELEMENTS.&#10;START&#10;100&#10;NULL ABC NULL&#10;100&#10;ALGO :-&#10;STEP 1 : BEGIN.&#10;STEP 2 : CREATE ...">
            <a:extLst>
              <a:ext uri="{FF2B5EF4-FFF2-40B4-BE49-F238E27FC236}">
                <a16:creationId xmlns:a16="http://schemas.microsoft.com/office/drawing/2014/main" id="{59934532-8E9D-499F-B751-6E386EF1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54D0-44B3-40E3-B192-8D170995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3FC-9652-4597-9EDA-15CAB115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1. CREATE A LINK FROM NEWNODE TO FIRST&#10;NODE OR ATTACH NEWNODE WITH FIRST&#10;NODE.&#10;2. PUT ADDRESS OF NEWNODE INTO START.&#10;INSER...">
            <a:extLst>
              <a:ext uri="{FF2B5EF4-FFF2-40B4-BE49-F238E27FC236}">
                <a16:creationId xmlns:a16="http://schemas.microsoft.com/office/drawing/2014/main" id="{D75900B0-5838-44A7-8B35-11FE4BF5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1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AD20-EAE9-4284-8D20-8BC45265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CE5-F4B7-4759-8CB1-8A6C3BD3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ALGORITHM&#10;:-&#10;STEP 1 : BEGIN.&#10;STEP 2 : CREATE A NODE(NEWNODE)&#10;NEWNODE -&gt; DATA = VALUE.&#10;NEWNODE -&gt; PREVIOUS = NULL.&#10;NEWNODE ...">
            <a:extLst>
              <a:ext uri="{FF2B5EF4-FFF2-40B4-BE49-F238E27FC236}">
                <a16:creationId xmlns:a16="http://schemas.microsoft.com/office/drawing/2014/main" id="{AE2FA164-E2E4-42D5-A341-1B883F69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2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964F-903C-4729-8DF0-16F119EE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FD77-A346-422A-B77F-3249E346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INSERTION AT LAST&#10;2&#10;1&#10;NULL NULLHEY&#10;400&#10;1. CREATE A LINK FROM PTR TO NEWNODE.&#10;2. PUT ADDRESS OF PTR INTO NEWNODE’S&#10;PREVIOUS...">
            <a:extLst>
              <a:ext uri="{FF2B5EF4-FFF2-40B4-BE49-F238E27FC236}">
                <a16:creationId xmlns:a16="http://schemas.microsoft.com/office/drawing/2014/main" id="{C6A3DBE7-02BC-49E7-8216-C6839CBE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85D4-4D3B-499A-B3F7-C52AD0F0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BC30-AB23-4EC3-BD4F-04C70637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ALGORITHM&#10;:-&#10;STEP 1 : BEGIN.&#10;STEP 2 : CREATE A NODE(NEWNODE)&#10;NEWNODE -&gt; DATA = VALUE.&#10;NEWNODE -&gt; PREVIOUS = NULL.&#10;NEWNODE ...">
            <a:extLst>
              <a:ext uri="{FF2B5EF4-FFF2-40B4-BE49-F238E27FC236}">
                <a16:creationId xmlns:a16="http://schemas.microsoft.com/office/drawing/2014/main" id="{1B900FAD-D991-4148-B7DF-13DC2A813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0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5DE4-7AEA-489C-A94E-E2BC06C0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1358-8778-4BB4-90A5-05898115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1 CONNECT NEWNODE WITH A .&#10;2 CONNECT NEWNODE WITH PTR.&#10;3 CONNECT A WITH NEWNODE.&#10;4 CONNECT PTR WITH NEWNODE.&#10;INSERTION AT ...">
            <a:extLst>
              <a:ext uri="{FF2B5EF4-FFF2-40B4-BE49-F238E27FC236}">
                <a16:creationId xmlns:a16="http://schemas.microsoft.com/office/drawing/2014/main" id="{41B1C481-E91C-462E-992C-E566C2E8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9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Sharma</dc:creator>
  <cp:lastModifiedBy>Yogesh Sharma</cp:lastModifiedBy>
  <cp:revision>3</cp:revision>
  <dcterms:created xsi:type="dcterms:W3CDTF">2020-09-14T16:07:20Z</dcterms:created>
  <dcterms:modified xsi:type="dcterms:W3CDTF">2020-09-14T17:10:18Z</dcterms:modified>
</cp:coreProperties>
</file>