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90" r:id="rId2"/>
    <p:sldId id="264" r:id="rId3"/>
    <p:sldId id="316" r:id="rId4"/>
    <p:sldId id="267" r:id="rId5"/>
    <p:sldId id="268" r:id="rId6"/>
    <p:sldId id="276" r:id="rId7"/>
    <p:sldId id="286" r:id="rId8"/>
    <p:sldId id="283" r:id="rId9"/>
    <p:sldId id="288" r:id="rId10"/>
    <p:sldId id="315" r:id="rId11"/>
    <p:sldId id="292" r:id="rId12"/>
    <p:sldId id="273" r:id="rId13"/>
    <p:sldId id="274" r:id="rId14"/>
    <p:sldId id="269" r:id="rId15"/>
    <p:sldId id="272" r:id="rId16"/>
    <p:sldId id="266" r:id="rId17"/>
    <p:sldId id="287" r:id="rId18"/>
    <p:sldId id="314" r:id="rId19"/>
    <p:sldId id="298" r:id="rId20"/>
    <p:sldId id="299" r:id="rId21"/>
    <p:sldId id="300" r:id="rId22"/>
    <p:sldId id="301" r:id="rId23"/>
    <p:sldId id="317" r:id="rId24"/>
    <p:sldId id="318" r:id="rId25"/>
    <p:sldId id="319" r:id="rId26"/>
    <p:sldId id="320" r:id="rId27"/>
    <p:sldId id="329" r:id="rId28"/>
    <p:sldId id="348" r:id="rId29"/>
    <p:sldId id="338" r:id="rId30"/>
    <p:sldId id="339" r:id="rId31"/>
    <p:sldId id="342" r:id="rId32"/>
    <p:sldId id="355" r:id="rId33"/>
    <p:sldId id="343" r:id="rId34"/>
    <p:sldId id="341" r:id="rId35"/>
    <p:sldId id="344" r:id="rId36"/>
    <p:sldId id="340" r:id="rId37"/>
    <p:sldId id="34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1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i Goel" userId="d8a82f280401f9a6" providerId="LiveId" clId="{7F7E8E0F-41A5-4300-B83F-C3784482D977}"/>
    <pc:docChg chg="undo custSel addSld delSld modSld sldOrd">
      <pc:chgData name="Preeti Goel" userId="d8a82f280401f9a6" providerId="LiveId" clId="{7F7E8E0F-41A5-4300-B83F-C3784482D977}" dt="2020-09-08T12:04:59.273" v="807" actId="1076"/>
      <pc:docMkLst>
        <pc:docMk/>
      </pc:docMkLst>
      <pc:sldChg chg="modSp mod ord">
        <pc:chgData name="Preeti Goel" userId="d8a82f280401f9a6" providerId="LiveId" clId="{7F7E8E0F-41A5-4300-B83F-C3784482D977}" dt="2020-08-31T17:56:07.985" v="322" actId="2711"/>
        <pc:sldMkLst>
          <pc:docMk/>
          <pc:sldMk cId="2819580776" sldId="264"/>
        </pc:sldMkLst>
        <pc:spChg chg="mod">
          <ac:chgData name="Preeti Goel" userId="d8a82f280401f9a6" providerId="LiveId" clId="{7F7E8E0F-41A5-4300-B83F-C3784482D977}" dt="2020-08-31T17:56:07.985" v="322" actId="2711"/>
          <ac:spMkLst>
            <pc:docMk/>
            <pc:sldMk cId="2819580776" sldId="264"/>
            <ac:spMk id="2" creationId="{00000000-0000-0000-0000-000000000000}"/>
          </ac:spMkLst>
        </pc:spChg>
        <pc:spChg chg="mod">
          <ac:chgData name="Preeti Goel" userId="d8a82f280401f9a6" providerId="LiveId" clId="{7F7E8E0F-41A5-4300-B83F-C3784482D977}" dt="2020-08-31T17:55:17.441" v="318" actId="207"/>
          <ac:spMkLst>
            <pc:docMk/>
            <pc:sldMk cId="2819580776" sldId="264"/>
            <ac:spMk id="3" creationId="{00000000-0000-0000-0000-000000000000}"/>
          </ac:spMkLst>
        </pc:spChg>
      </pc:sldChg>
      <pc:sldChg chg="ord">
        <pc:chgData name="Preeti Goel" userId="d8a82f280401f9a6" providerId="LiveId" clId="{7F7E8E0F-41A5-4300-B83F-C3784482D977}" dt="2020-08-31T18:02:21.413" v="380"/>
        <pc:sldMkLst>
          <pc:docMk/>
          <pc:sldMk cId="301497200" sldId="266"/>
        </pc:sldMkLst>
      </pc:sldChg>
      <pc:sldChg chg="modSp add mod">
        <pc:chgData name="Preeti Goel" userId="d8a82f280401f9a6" providerId="LiveId" clId="{7F7E8E0F-41A5-4300-B83F-C3784482D977}" dt="2020-08-31T17:56:40.220" v="324" actId="207"/>
        <pc:sldMkLst>
          <pc:docMk/>
          <pc:sldMk cId="1748193867" sldId="267"/>
        </pc:sldMkLst>
        <pc:spChg chg="mod">
          <ac:chgData name="Preeti Goel" userId="d8a82f280401f9a6" providerId="LiveId" clId="{7F7E8E0F-41A5-4300-B83F-C3784482D977}" dt="2020-08-31T17:56:40.220" v="324" actId="207"/>
          <ac:spMkLst>
            <pc:docMk/>
            <pc:sldMk cId="1748193867" sldId="267"/>
            <ac:spMk id="2" creationId="{00000000-0000-0000-0000-000000000000}"/>
          </ac:spMkLst>
        </pc:spChg>
      </pc:sldChg>
      <pc:sldChg chg="del">
        <pc:chgData name="Preeti Goel" userId="d8a82f280401f9a6" providerId="LiveId" clId="{7F7E8E0F-41A5-4300-B83F-C3784482D977}" dt="2020-08-30T19:10:11.998" v="224" actId="2696"/>
        <pc:sldMkLst>
          <pc:docMk/>
          <pc:sldMk cId="2774658854" sldId="267"/>
        </pc:sldMkLst>
      </pc:sldChg>
      <pc:sldChg chg="modSp add mod">
        <pc:chgData name="Preeti Goel" userId="d8a82f280401f9a6" providerId="LiveId" clId="{7F7E8E0F-41A5-4300-B83F-C3784482D977}" dt="2020-08-31T17:56:54.599" v="326" actId="207"/>
        <pc:sldMkLst>
          <pc:docMk/>
          <pc:sldMk cId="244464522" sldId="268"/>
        </pc:sldMkLst>
        <pc:spChg chg="mod">
          <ac:chgData name="Preeti Goel" userId="d8a82f280401f9a6" providerId="LiveId" clId="{7F7E8E0F-41A5-4300-B83F-C3784482D977}" dt="2020-08-31T17:56:54.599" v="326" actId="207"/>
          <ac:spMkLst>
            <pc:docMk/>
            <pc:sldMk cId="244464522" sldId="268"/>
            <ac:spMk id="2" creationId="{00000000-0000-0000-0000-000000000000}"/>
          </ac:spMkLst>
        </pc:spChg>
      </pc:sldChg>
      <pc:sldChg chg="del">
        <pc:chgData name="Preeti Goel" userId="d8a82f280401f9a6" providerId="LiveId" clId="{7F7E8E0F-41A5-4300-B83F-C3784482D977}" dt="2020-08-30T19:10:11.998" v="224" actId="2696"/>
        <pc:sldMkLst>
          <pc:docMk/>
          <pc:sldMk cId="890203133" sldId="268"/>
        </pc:sldMkLst>
      </pc:sldChg>
      <pc:sldChg chg="addSp modSp mod ord">
        <pc:chgData name="Preeti Goel" userId="d8a82f280401f9a6" providerId="LiveId" clId="{7F7E8E0F-41A5-4300-B83F-C3784482D977}" dt="2020-08-31T18:11:32.391" v="392" actId="1076"/>
        <pc:sldMkLst>
          <pc:docMk/>
          <pc:sldMk cId="559590586" sldId="269"/>
        </pc:sldMkLst>
        <pc:spChg chg="mod">
          <ac:chgData name="Preeti Goel" userId="d8a82f280401f9a6" providerId="LiveId" clId="{7F7E8E0F-41A5-4300-B83F-C3784482D977}" dt="2020-08-31T18:01:10.253" v="367" actId="207"/>
          <ac:spMkLst>
            <pc:docMk/>
            <pc:sldMk cId="559590586" sldId="269"/>
            <ac:spMk id="2" creationId="{00000000-0000-0000-0000-000000000000}"/>
          </ac:spMkLst>
        </pc:spChg>
        <pc:picChg chg="add mod">
          <ac:chgData name="Preeti Goel" userId="d8a82f280401f9a6" providerId="LiveId" clId="{7F7E8E0F-41A5-4300-B83F-C3784482D977}" dt="2020-08-31T18:11:32.391" v="392" actId="1076"/>
          <ac:picMkLst>
            <pc:docMk/>
            <pc:sldMk cId="559590586" sldId="269"/>
            <ac:picMk id="8" creationId="{9BF4D1E0-A100-43EA-96E6-18D4619C2C89}"/>
          </ac:picMkLst>
        </pc:picChg>
      </pc:sldChg>
      <pc:sldChg chg="addSp modSp mod ord">
        <pc:chgData name="Preeti Goel" userId="d8a82f280401f9a6" providerId="LiveId" clId="{7F7E8E0F-41A5-4300-B83F-C3784482D977}" dt="2020-08-31T18:15:11.725" v="395" actId="1076"/>
        <pc:sldMkLst>
          <pc:docMk/>
          <pc:sldMk cId="3601632751" sldId="272"/>
        </pc:sldMkLst>
        <pc:spChg chg="mod">
          <ac:chgData name="Preeti Goel" userId="d8a82f280401f9a6" providerId="LiveId" clId="{7F7E8E0F-41A5-4300-B83F-C3784482D977}" dt="2020-08-31T18:02:08.723" v="378" actId="207"/>
          <ac:spMkLst>
            <pc:docMk/>
            <pc:sldMk cId="3601632751" sldId="272"/>
            <ac:spMk id="2" creationId="{00000000-0000-0000-0000-000000000000}"/>
          </ac:spMkLst>
        </pc:spChg>
        <pc:picChg chg="add mod">
          <ac:chgData name="Preeti Goel" userId="d8a82f280401f9a6" providerId="LiveId" clId="{7F7E8E0F-41A5-4300-B83F-C3784482D977}" dt="2020-08-31T18:15:11.725" v="395" actId="1076"/>
          <ac:picMkLst>
            <pc:docMk/>
            <pc:sldMk cId="3601632751" sldId="272"/>
            <ac:picMk id="6" creationId="{0B5F09FF-C6E9-4C5A-ACA0-769453CF324B}"/>
          </ac:picMkLst>
        </pc:picChg>
      </pc:sldChg>
      <pc:sldChg chg="addSp delSp modSp mod ord">
        <pc:chgData name="Preeti Goel" userId="d8a82f280401f9a6" providerId="LiveId" clId="{7F7E8E0F-41A5-4300-B83F-C3784482D977}" dt="2020-08-31T18:07:04.446" v="386" actId="1076"/>
        <pc:sldMkLst>
          <pc:docMk/>
          <pc:sldMk cId="2096915428" sldId="273"/>
        </pc:sldMkLst>
        <pc:spChg chg="mod">
          <ac:chgData name="Preeti Goel" userId="d8a82f280401f9a6" providerId="LiveId" clId="{7F7E8E0F-41A5-4300-B83F-C3784482D977}" dt="2020-08-31T18:00:12.016" v="348" actId="207"/>
          <ac:spMkLst>
            <pc:docMk/>
            <pc:sldMk cId="2096915428" sldId="273"/>
            <ac:spMk id="2" creationId="{00000000-0000-0000-0000-000000000000}"/>
          </ac:spMkLst>
        </pc:spChg>
        <pc:spChg chg="add del mod">
          <ac:chgData name="Preeti Goel" userId="d8a82f280401f9a6" providerId="LiveId" clId="{7F7E8E0F-41A5-4300-B83F-C3784482D977}" dt="2020-08-31T17:59:04.786" v="336"/>
          <ac:spMkLst>
            <pc:docMk/>
            <pc:sldMk cId="2096915428" sldId="273"/>
            <ac:spMk id="7" creationId="{3BB29DA0-A95C-4706-9F6F-4F2F4C7B5503}"/>
          </ac:spMkLst>
        </pc:spChg>
        <pc:picChg chg="mod">
          <ac:chgData name="Preeti Goel" userId="d8a82f280401f9a6" providerId="LiveId" clId="{7F7E8E0F-41A5-4300-B83F-C3784482D977}" dt="2020-08-31T18:04:20.145" v="383" actId="1076"/>
          <ac:picMkLst>
            <pc:docMk/>
            <pc:sldMk cId="2096915428" sldId="273"/>
            <ac:picMk id="6" creationId="{00000000-0000-0000-0000-000000000000}"/>
          </ac:picMkLst>
        </pc:picChg>
        <pc:picChg chg="add mod">
          <ac:chgData name="Preeti Goel" userId="d8a82f280401f9a6" providerId="LiveId" clId="{7F7E8E0F-41A5-4300-B83F-C3784482D977}" dt="2020-08-31T18:07:04.446" v="386" actId="1076"/>
          <ac:picMkLst>
            <pc:docMk/>
            <pc:sldMk cId="2096915428" sldId="273"/>
            <ac:picMk id="9" creationId="{C6FF2361-412E-47CC-82A1-4B476AF5D5B7}"/>
          </ac:picMkLst>
        </pc:picChg>
      </pc:sldChg>
      <pc:sldChg chg="addSp modSp mod ord">
        <pc:chgData name="Preeti Goel" userId="d8a82f280401f9a6" providerId="LiveId" clId="{7F7E8E0F-41A5-4300-B83F-C3784482D977}" dt="2020-09-01T05:58:05.281" v="408"/>
        <pc:sldMkLst>
          <pc:docMk/>
          <pc:sldMk cId="2826920149" sldId="274"/>
        </pc:sldMkLst>
        <pc:spChg chg="mod">
          <ac:chgData name="Preeti Goel" userId="d8a82f280401f9a6" providerId="LiveId" clId="{7F7E8E0F-41A5-4300-B83F-C3784482D977}" dt="2020-08-31T18:00:33.303" v="350" actId="207"/>
          <ac:spMkLst>
            <pc:docMk/>
            <pc:sldMk cId="2826920149" sldId="274"/>
            <ac:spMk id="2" creationId="{00000000-0000-0000-0000-000000000000}"/>
          </ac:spMkLst>
        </pc:spChg>
        <pc:picChg chg="mod">
          <ac:chgData name="Preeti Goel" userId="d8a82f280401f9a6" providerId="LiveId" clId="{7F7E8E0F-41A5-4300-B83F-C3784482D977}" dt="2020-08-31T18:07:20.460" v="387" actId="1076"/>
          <ac:picMkLst>
            <pc:docMk/>
            <pc:sldMk cId="2826920149" sldId="274"/>
            <ac:picMk id="6" creationId="{00000000-0000-0000-0000-000000000000}"/>
          </ac:picMkLst>
        </pc:picChg>
        <pc:picChg chg="add mod">
          <ac:chgData name="Preeti Goel" userId="d8a82f280401f9a6" providerId="LiveId" clId="{7F7E8E0F-41A5-4300-B83F-C3784482D977}" dt="2020-08-31T18:08:30.700" v="390" actId="1076"/>
          <ac:picMkLst>
            <pc:docMk/>
            <pc:sldMk cId="2826920149" sldId="274"/>
            <ac:picMk id="8" creationId="{0EF2C85D-6522-4954-A227-11351488A9D9}"/>
          </ac:picMkLst>
        </pc:picChg>
      </pc:sldChg>
      <pc:sldChg chg="del">
        <pc:chgData name="Preeti Goel" userId="d8a82f280401f9a6" providerId="LiveId" clId="{7F7E8E0F-41A5-4300-B83F-C3784482D977}" dt="2020-08-31T17:43:24.385" v="244" actId="47"/>
        <pc:sldMkLst>
          <pc:docMk/>
          <pc:sldMk cId="2394144231" sldId="275"/>
        </pc:sldMkLst>
      </pc:sldChg>
      <pc:sldChg chg="del">
        <pc:chgData name="Preeti Goel" userId="d8a82f280401f9a6" providerId="LiveId" clId="{7F7E8E0F-41A5-4300-B83F-C3784482D977}" dt="2020-08-30T19:10:11.998" v="224" actId="2696"/>
        <pc:sldMkLst>
          <pc:docMk/>
          <pc:sldMk cId="1230436383" sldId="276"/>
        </pc:sldMkLst>
      </pc:sldChg>
      <pc:sldChg chg="modSp add mod">
        <pc:chgData name="Preeti Goel" userId="d8a82f280401f9a6" providerId="LiveId" clId="{7F7E8E0F-41A5-4300-B83F-C3784482D977}" dt="2020-08-31T17:57:16.167" v="328" actId="207"/>
        <pc:sldMkLst>
          <pc:docMk/>
          <pc:sldMk cId="2350118130" sldId="276"/>
        </pc:sldMkLst>
        <pc:spChg chg="mod">
          <ac:chgData name="Preeti Goel" userId="d8a82f280401f9a6" providerId="LiveId" clId="{7F7E8E0F-41A5-4300-B83F-C3784482D977}" dt="2020-08-31T17:57:16.167" v="328" actId="207"/>
          <ac:spMkLst>
            <pc:docMk/>
            <pc:sldMk cId="2350118130" sldId="276"/>
            <ac:spMk id="2" creationId="{00000000-0000-0000-0000-000000000000}"/>
          </ac:spMkLst>
        </pc:spChg>
      </pc:sldChg>
      <pc:sldChg chg="add del">
        <pc:chgData name="Preeti Goel" userId="d8a82f280401f9a6" providerId="LiveId" clId="{7F7E8E0F-41A5-4300-B83F-C3784482D977}" dt="2020-08-31T18:15:31.493" v="396" actId="47"/>
        <pc:sldMkLst>
          <pc:docMk/>
          <pc:sldMk cId="888693446" sldId="277"/>
        </pc:sldMkLst>
      </pc:sldChg>
      <pc:sldChg chg="del">
        <pc:chgData name="Preeti Goel" userId="d8a82f280401f9a6" providerId="LiveId" clId="{7F7E8E0F-41A5-4300-B83F-C3784482D977}" dt="2020-08-31T18:15:33.654" v="397" actId="47"/>
        <pc:sldMkLst>
          <pc:docMk/>
          <pc:sldMk cId="3680757099" sldId="278"/>
        </pc:sldMkLst>
      </pc:sldChg>
      <pc:sldChg chg="del">
        <pc:chgData name="Preeti Goel" userId="d8a82f280401f9a6" providerId="LiveId" clId="{7F7E8E0F-41A5-4300-B83F-C3784482D977}" dt="2020-08-30T19:09:27.608" v="219" actId="47"/>
        <pc:sldMkLst>
          <pc:docMk/>
          <pc:sldMk cId="2892605502" sldId="281"/>
        </pc:sldMkLst>
      </pc:sldChg>
      <pc:sldChg chg="ord">
        <pc:chgData name="Preeti Goel" userId="d8a82f280401f9a6" providerId="LiveId" clId="{7F7E8E0F-41A5-4300-B83F-C3784482D977}" dt="2020-08-31T17:31:01.430" v="229"/>
        <pc:sldMkLst>
          <pc:docMk/>
          <pc:sldMk cId="2396150250" sldId="283"/>
        </pc:sldMkLst>
      </pc:sldChg>
      <pc:sldChg chg="modSp mod ord">
        <pc:chgData name="Preeti Goel" userId="d8a82f280401f9a6" providerId="LiveId" clId="{7F7E8E0F-41A5-4300-B83F-C3784482D977}" dt="2020-08-31T17:57:28.719" v="329" actId="1076"/>
        <pc:sldMkLst>
          <pc:docMk/>
          <pc:sldMk cId="3803889654" sldId="286"/>
        </pc:sldMkLst>
        <pc:picChg chg="mod">
          <ac:chgData name="Preeti Goel" userId="d8a82f280401f9a6" providerId="LiveId" clId="{7F7E8E0F-41A5-4300-B83F-C3784482D977}" dt="2020-08-31T17:57:28.719" v="329" actId="1076"/>
          <ac:picMkLst>
            <pc:docMk/>
            <pc:sldMk cId="3803889654" sldId="286"/>
            <ac:picMk id="2" creationId="{00000000-0000-0000-0000-000000000000}"/>
          </ac:picMkLst>
        </pc:picChg>
      </pc:sldChg>
      <pc:sldChg chg="addSp delSp modSp mod ord">
        <pc:chgData name="Preeti Goel" userId="d8a82f280401f9a6" providerId="LiveId" clId="{7F7E8E0F-41A5-4300-B83F-C3784482D977}" dt="2020-08-30T19:09:11.118" v="218"/>
        <pc:sldMkLst>
          <pc:docMk/>
          <pc:sldMk cId="1285218387" sldId="287"/>
        </pc:sldMkLst>
        <pc:picChg chg="del">
          <ac:chgData name="Preeti Goel" userId="d8a82f280401f9a6" providerId="LiveId" clId="{7F7E8E0F-41A5-4300-B83F-C3784482D977}" dt="2020-08-30T19:05:56.371" v="206" actId="478"/>
          <ac:picMkLst>
            <pc:docMk/>
            <pc:sldMk cId="1285218387" sldId="287"/>
            <ac:picMk id="2" creationId="{00000000-0000-0000-0000-000000000000}"/>
          </ac:picMkLst>
        </pc:picChg>
        <pc:picChg chg="add mod">
          <ac:chgData name="Preeti Goel" userId="d8a82f280401f9a6" providerId="LiveId" clId="{7F7E8E0F-41A5-4300-B83F-C3784482D977}" dt="2020-08-30T19:06:42.579" v="213" actId="1076"/>
          <ac:picMkLst>
            <pc:docMk/>
            <pc:sldMk cId="1285218387" sldId="287"/>
            <ac:picMk id="4" creationId="{7762D829-B48C-4751-A339-63E50F6D47D3}"/>
          </ac:picMkLst>
        </pc:picChg>
      </pc:sldChg>
      <pc:sldChg chg="ord">
        <pc:chgData name="Preeti Goel" userId="d8a82f280401f9a6" providerId="LiveId" clId="{7F7E8E0F-41A5-4300-B83F-C3784482D977}" dt="2020-08-31T17:53:45.341" v="248"/>
        <pc:sldMkLst>
          <pc:docMk/>
          <pc:sldMk cId="1982914780" sldId="288"/>
        </pc:sldMkLst>
      </pc:sldChg>
      <pc:sldChg chg="modSp del mod">
        <pc:chgData name="Preeti Goel" userId="d8a82f280401f9a6" providerId="LiveId" clId="{7F7E8E0F-41A5-4300-B83F-C3784482D977}" dt="2020-08-30T19:03:42.007" v="205" actId="47"/>
        <pc:sldMkLst>
          <pc:docMk/>
          <pc:sldMk cId="1900041405" sldId="289"/>
        </pc:sldMkLst>
        <pc:picChg chg="mod">
          <ac:chgData name="Preeti Goel" userId="d8a82f280401f9a6" providerId="LiveId" clId="{7F7E8E0F-41A5-4300-B83F-C3784482D977}" dt="2020-08-30T19:03:27.228" v="204" actId="1076"/>
          <ac:picMkLst>
            <pc:docMk/>
            <pc:sldMk cId="1900041405" sldId="289"/>
            <ac:picMk id="2" creationId="{00000000-0000-0000-0000-000000000000}"/>
          </ac:picMkLst>
        </pc:picChg>
      </pc:sldChg>
      <pc:sldChg chg="addSp modSp mod">
        <pc:chgData name="Preeti Goel" userId="d8a82f280401f9a6" providerId="LiveId" clId="{7F7E8E0F-41A5-4300-B83F-C3784482D977}" dt="2020-09-08T12:04:59.273" v="807" actId="1076"/>
        <pc:sldMkLst>
          <pc:docMk/>
          <pc:sldMk cId="866852731" sldId="290"/>
        </pc:sldMkLst>
        <pc:spChg chg="mod">
          <ac:chgData name="Preeti Goel" userId="d8a82f280401f9a6" providerId="LiveId" clId="{7F7E8E0F-41A5-4300-B83F-C3784482D977}" dt="2020-08-30T15:52:26.790" v="22" actId="20577"/>
          <ac:spMkLst>
            <pc:docMk/>
            <pc:sldMk cId="866852731" sldId="290"/>
            <ac:spMk id="2" creationId="{00000000-0000-0000-0000-000000000000}"/>
          </ac:spMkLst>
        </pc:spChg>
        <pc:spChg chg="add mod">
          <ac:chgData name="Preeti Goel" userId="d8a82f280401f9a6" providerId="LiveId" clId="{7F7E8E0F-41A5-4300-B83F-C3784482D977}" dt="2020-08-30T16:00:14.741" v="198" actId="20577"/>
          <ac:spMkLst>
            <pc:docMk/>
            <pc:sldMk cId="866852731" sldId="290"/>
            <ac:spMk id="3" creationId="{B2919007-65CC-4A08-8264-8CD661D3E7CB}"/>
          </ac:spMkLst>
        </pc:spChg>
        <pc:spChg chg="add mod">
          <ac:chgData name="Preeti Goel" userId="d8a82f280401f9a6" providerId="LiveId" clId="{7F7E8E0F-41A5-4300-B83F-C3784482D977}" dt="2020-09-08T12:04:59.273" v="807" actId="1076"/>
          <ac:spMkLst>
            <pc:docMk/>
            <pc:sldMk cId="866852731" sldId="290"/>
            <ac:spMk id="6" creationId="{2C2BA793-6439-47FE-8AE2-AEAF453CE28F}"/>
          </ac:spMkLst>
        </pc:spChg>
      </pc:sldChg>
      <pc:sldChg chg="del">
        <pc:chgData name="Preeti Goel" userId="d8a82f280401f9a6" providerId="LiveId" clId="{7F7E8E0F-41A5-4300-B83F-C3784482D977}" dt="2020-08-30T19:06:51.346" v="214" actId="47"/>
        <pc:sldMkLst>
          <pc:docMk/>
          <pc:sldMk cId="2302895152" sldId="291"/>
        </pc:sldMkLst>
      </pc:sldChg>
      <pc:sldChg chg="modSp mod ord">
        <pc:chgData name="Preeti Goel" userId="d8a82f280401f9a6" providerId="LiveId" clId="{7F7E8E0F-41A5-4300-B83F-C3784482D977}" dt="2020-08-31T17:59:57.827" v="346" actId="207"/>
        <pc:sldMkLst>
          <pc:docMk/>
          <pc:sldMk cId="2181569029" sldId="292"/>
        </pc:sldMkLst>
        <pc:spChg chg="mod">
          <ac:chgData name="Preeti Goel" userId="d8a82f280401f9a6" providerId="LiveId" clId="{7F7E8E0F-41A5-4300-B83F-C3784482D977}" dt="2020-08-31T17:59:57.827" v="346" actId="207"/>
          <ac:spMkLst>
            <pc:docMk/>
            <pc:sldMk cId="2181569029" sldId="292"/>
            <ac:spMk id="2" creationId="{00000000-0000-0000-0000-000000000000}"/>
          </ac:spMkLst>
        </pc:spChg>
      </pc:sldChg>
      <pc:sldChg chg="modSp mod">
        <pc:chgData name="Preeti Goel" userId="d8a82f280401f9a6" providerId="LiveId" clId="{7F7E8E0F-41A5-4300-B83F-C3784482D977}" dt="2020-09-03T17:32:58.886" v="520" actId="13926"/>
        <pc:sldMkLst>
          <pc:docMk/>
          <pc:sldMk cId="2330779657" sldId="293"/>
        </pc:sldMkLst>
        <pc:spChg chg="mod">
          <ac:chgData name="Preeti Goel" userId="d8a82f280401f9a6" providerId="LiveId" clId="{7F7E8E0F-41A5-4300-B83F-C3784482D977}" dt="2020-09-03T17:32:58.886" v="520" actId="13926"/>
          <ac:spMkLst>
            <pc:docMk/>
            <pc:sldMk cId="2330779657" sldId="293"/>
            <ac:spMk id="3" creationId="{00000000-0000-0000-0000-000000000000}"/>
          </ac:spMkLst>
        </pc:spChg>
      </pc:sldChg>
      <pc:sldChg chg="modSp del">
        <pc:chgData name="Preeti Goel" userId="d8a82f280401f9a6" providerId="LiveId" clId="{7F7E8E0F-41A5-4300-B83F-C3784482D977}" dt="2020-09-01T06:01:12.701" v="433" actId="47"/>
        <pc:sldMkLst>
          <pc:docMk/>
          <pc:sldMk cId="3266041415" sldId="296"/>
        </pc:sldMkLst>
        <pc:spChg chg="mod">
          <ac:chgData name="Preeti Goel" userId="d8a82f280401f9a6" providerId="LiveId" clId="{7F7E8E0F-41A5-4300-B83F-C3784482D977}" dt="2020-09-01T06:01:10.156" v="432" actId="6549"/>
          <ac:spMkLst>
            <pc:docMk/>
            <pc:sldMk cId="3266041415" sldId="296"/>
            <ac:spMk id="3" creationId="{00000000-0000-0000-0000-000000000000}"/>
          </ac:spMkLst>
        </pc:spChg>
      </pc:sldChg>
      <pc:sldChg chg="del">
        <pc:chgData name="Preeti Goel" userId="d8a82f280401f9a6" providerId="LiveId" clId="{7F7E8E0F-41A5-4300-B83F-C3784482D977}" dt="2020-09-01T06:01:19.686" v="434" actId="47"/>
        <pc:sldMkLst>
          <pc:docMk/>
          <pc:sldMk cId="1302720525" sldId="297"/>
        </pc:sldMkLst>
      </pc:sldChg>
      <pc:sldChg chg="modSp mod">
        <pc:chgData name="Preeti Goel" userId="d8a82f280401f9a6" providerId="LiveId" clId="{7F7E8E0F-41A5-4300-B83F-C3784482D977}" dt="2020-09-01T06:05:00.945" v="451" actId="207"/>
        <pc:sldMkLst>
          <pc:docMk/>
          <pc:sldMk cId="2759586870" sldId="299"/>
        </pc:sldMkLst>
        <pc:spChg chg="mod">
          <ac:chgData name="Preeti Goel" userId="d8a82f280401f9a6" providerId="LiveId" clId="{7F7E8E0F-41A5-4300-B83F-C3784482D977}" dt="2020-09-01T06:05:00.945" v="451" actId="207"/>
          <ac:spMkLst>
            <pc:docMk/>
            <pc:sldMk cId="2759586870" sldId="299"/>
            <ac:spMk id="2" creationId="{00000000-0000-0000-0000-000000000000}"/>
          </ac:spMkLst>
        </pc:spChg>
      </pc:sldChg>
      <pc:sldChg chg="modSp mod">
        <pc:chgData name="Preeti Goel" userId="d8a82f280401f9a6" providerId="LiveId" clId="{7F7E8E0F-41A5-4300-B83F-C3784482D977}" dt="2020-09-01T06:04:45.134" v="449" actId="207"/>
        <pc:sldMkLst>
          <pc:docMk/>
          <pc:sldMk cId="792660927" sldId="300"/>
        </pc:sldMkLst>
        <pc:spChg chg="mod">
          <ac:chgData name="Preeti Goel" userId="d8a82f280401f9a6" providerId="LiveId" clId="{7F7E8E0F-41A5-4300-B83F-C3784482D977}" dt="2020-09-01T06:04:45.134" v="449" actId="207"/>
          <ac:spMkLst>
            <pc:docMk/>
            <pc:sldMk cId="792660927" sldId="300"/>
            <ac:spMk id="2" creationId="{00000000-0000-0000-0000-000000000000}"/>
          </ac:spMkLst>
        </pc:spChg>
      </pc:sldChg>
      <pc:sldChg chg="modSp mod">
        <pc:chgData name="Preeti Goel" userId="d8a82f280401f9a6" providerId="LiveId" clId="{7F7E8E0F-41A5-4300-B83F-C3784482D977}" dt="2020-09-03T17:37:58.473" v="591"/>
        <pc:sldMkLst>
          <pc:docMk/>
          <pc:sldMk cId="2254964465" sldId="301"/>
        </pc:sldMkLst>
        <pc:spChg chg="mod">
          <ac:chgData name="Preeti Goel" userId="d8a82f280401f9a6" providerId="LiveId" clId="{7F7E8E0F-41A5-4300-B83F-C3784482D977}" dt="2020-09-01T06:04:27.511" v="446" actId="207"/>
          <ac:spMkLst>
            <pc:docMk/>
            <pc:sldMk cId="2254964465" sldId="301"/>
            <ac:spMk id="2" creationId="{00000000-0000-0000-0000-000000000000}"/>
          </ac:spMkLst>
        </pc:spChg>
        <pc:spChg chg="mod">
          <ac:chgData name="Preeti Goel" userId="d8a82f280401f9a6" providerId="LiveId" clId="{7F7E8E0F-41A5-4300-B83F-C3784482D977}" dt="2020-09-03T17:37:58.473" v="591"/>
          <ac:spMkLst>
            <pc:docMk/>
            <pc:sldMk cId="2254964465" sldId="301"/>
            <ac:spMk id="3" creationId="{00000000-0000-0000-0000-000000000000}"/>
          </ac:spMkLst>
        </pc:spChg>
      </pc:sldChg>
      <pc:sldChg chg="del">
        <pc:chgData name="Preeti Goel" userId="d8a82f280401f9a6" providerId="LiveId" clId="{7F7E8E0F-41A5-4300-B83F-C3784482D977}" dt="2020-08-31T18:19:51.760" v="404" actId="47"/>
        <pc:sldMkLst>
          <pc:docMk/>
          <pc:sldMk cId="2230738368" sldId="302"/>
        </pc:sldMkLst>
      </pc:sldChg>
      <pc:sldChg chg="del">
        <pc:chgData name="Preeti Goel" userId="d8a82f280401f9a6" providerId="LiveId" clId="{7F7E8E0F-41A5-4300-B83F-C3784482D977}" dt="2020-09-01T06:01:25.011" v="435" actId="47"/>
        <pc:sldMkLst>
          <pc:docMk/>
          <pc:sldMk cId="1117642119" sldId="303"/>
        </pc:sldMkLst>
      </pc:sldChg>
      <pc:sldChg chg="modSp del mod">
        <pc:chgData name="Preeti Goel" userId="d8a82f280401f9a6" providerId="LiveId" clId="{7F7E8E0F-41A5-4300-B83F-C3784482D977}" dt="2020-09-03T17:38:05.976" v="592" actId="47"/>
        <pc:sldMkLst>
          <pc:docMk/>
          <pc:sldMk cId="197182235" sldId="304"/>
        </pc:sldMkLst>
        <pc:spChg chg="mod">
          <ac:chgData name="Preeti Goel" userId="d8a82f280401f9a6" providerId="LiveId" clId="{7F7E8E0F-41A5-4300-B83F-C3784482D977}" dt="2020-09-01T06:05:38.601" v="469" actId="115"/>
          <ac:spMkLst>
            <pc:docMk/>
            <pc:sldMk cId="197182235" sldId="304"/>
            <ac:spMk id="3" creationId="{00000000-0000-0000-0000-000000000000}"/>
          </ac:spMkLst>
        </pc:spChg>
      </pc:sldChg>
      <pc:sldChg chg="addSp delSp modSp mod ord">
        <pc:chgData name="Preeti Goel" userId="d8a82f280401f9a6" providerId="LiveId" clId="{7F7E8E0F-41A5-4300-B83F-C3784482D977}" dt="2020-09-01T06:00:38.027" v="431" actId="207"/>
        <pc:sldMkLst>
          <pc:docMk/>
          <pc:sldMk cId="821708692" sldId="307"/>
        </pc:sldMkLst>
        <pc:spChg chg="mod">
          <ac:chgData name="Preeti Goel" userId="d8a82f280401f9a6" providerId="LiveId" clId="{7F7E8E0F-41A5-4300-B83F-C3784482D977}" dt="2020-09-01T06:00:38.027" v="431" actId="207"/>
          <ac:spMkLst>
            <pc:docMk/>
            <pc:sldMk cId="821708692" sldId="307"/>
            <ac:spMk id="2" creationId="{00000000-0000-0000-0000-000000000000}"/>
          </ac:spMkLst>
        </pc:spChg>
        <pc:graphicFrameChg chg="add del">
          <ac:chgData name="Preeti Goel" userId="d8a82f280401f9a6" providerId="LiveId" clId="{7F7E8E0F-41A5-4300-B83F-C3784482D977}" dt="2020-09-01T05:59:07.821" v="411" actId="22"/>
          <ac:graphicFrameMkLst>
            <pc:docMk/>
            <pc:sldMk cId="821708692" sldId="307"/>
            <ac:graphicFrameMk id="4" creationId="{00437648-BBA4-47E7-AE61-E0C4C127D2C8}"/>
          </ac:graphicFrameMkLst>
        </pc:graphicFrameChg>
        <pc:picChg chg="del">
          <ac:chgData name="Preeti Goel" userId="d8a82f280401f9a6" providerId="LiveId" clId="{7F7E8E0F-41A5-4300-B83F-C3784482D977}" dt="2020-09-01T05:58:49.413" v="409" actId="478"/>
          <ac:picMkLst>
            <pc:docMk/>
            <pc:sldMk cId="821708692" sldId="307"/>
            <ac:picMk id="5" creationId="{00000000-0000-0000-0000-000000000000}"/>
          </ac:picMkLst>
        </pc:picChg>
        <pc:picChg chg="add mod">
          <ac:chgData name="Preeti Goel" userId="d8a82f280401f9a6" providerId="LiveId" clId="{7F7E8E0F-41A5-4300-B83F-C3784482D977}" dt="2020-09-01T06:00:03.632" v="413" actId="1076"/>
          <ac:picMkLst>
            <pc:docMk/>
            <pc:sldMk cId="821708692" sldId="307"/>
            <ac:picMk id="8" creationId="{3B53D77F-6B8C-422F-8563-3FD56E4F4EA7}"/>
          </ac:picMkLst>
        </pc:picChg>
      </pc:sldChg>
      <pc:sldChg chg="del">
        <pc:chgData name="Preeti Goel" userId="d8a82f280401f9a6" providerId="LiveId" clId="{7F7E8E0F-41A5-4300-B83F-C3784482D977}" dt="2020-08-31T18:18:21.592" v="401" actId="47"/>
        <pc:sldMkLst>
          <pc:docMk/>
          <pc:sldMk cId="463223813" sldId="309"/>
        </pc:sldMkLst>
      </pc:sldChg>
      <pc:sldChg chg="del">
        <pc:chgData name="Preeti Goel" userId="d8a82f280401f9a6" providerId="LiveId" clId="{7F7E8E0F-41A5-4300-B83F-C3784482D977}" dt="2020-08-31T18:19:02.926" v="402" actId="47"/>
        <pc:sldMkLst>
          <pc:docMk/>
          <pc:sldMk cId="2385945422" sldId="310"/>
        </pc:sldMkLst>
      </pc:sldChg>
      <pc:sldChg chg="del">
        <pc:chgData name="Preeti Goel" userId="d8a82f280401f9a6" providerId="LiveId" clId="{7F7E8E0F-41A5-4300-B83F-C3784482D977}" dt="2020-08-31T18:19:10.243" v="403" actId="47"/>
        <pc:sldMkLst>
          <pc:docMk/>
          <pc:sldMk cId="1571794609" sldId="311"/>
        </pc:sldMkLst>
      </pc:sldChg>
      <pc:sldChg chg="del">
        <pc:chgData name="Preeti Goel" userId="d8a82f280401f9a6" providerId="LiveId" clId="{7F7E8E0F-41A5-4300-B83F-C3784482D977}" dt="2020-09-03T17:34:32.145" v="521" actId="47"/>
        <pc:sldMkLst>
          <pc:docMk/>
          <pc:sldMk cId="1468069932" sldId="312"/>
        </pc:sldMkLst>
      </pc:sldChg>
      <pc:sldChg chg="del">
        <pc:chgData name="Preeti Goel" userId="d8a82f280401f9a6" providerId="LiveId" clId="{7F7E8E0F-41A5-4300-B83F-C3784482D977}" dt="2020-08-31T18:16:53.297" v="398" actId="47"/>
        <pc:sldMkLst>
          <pc:docMk/>
          <pc:sldMk cId="4263082822" sldId="313"/>
        </pc:sldMkLst>
      </pc:sldChg>
      <pc:sldChg chg="modSp mod ord">
        <pc:chgData name="Preeti Goel" userId="d8a82f280401f9a6" providerId="LiveId" clId="{7F7E8E0F-41A5-4300-B83F-C3784482D977}" dt="2020-09-01T06:03:02.653" v="441"/>
        <pc:sldMkLst>
          <pc:docMk/>
          <pc:sldMk cId="421918594" sldId="314"/>
        </pc:sldMkLst>
        <pc:spChg chg="mod">
          <ac:chgData name="Preeti Goel" userId="d8a82f280401f9a6" providerId="LiveId" clId="{7F7E8E0F-41A5-4300-B83F-C3784482D977}" dt="2020-09-01T06:02:04.282" v="439" actId="20577"/>
          <ac:spMkLst>
            <pc:docMk/>
            <pc:sldMk cId="421918594" sldId="314"/>
            <ac:spMk id="3" creationId="{00000000-0000-0000-0000-000000000000}"/>
          </ac:spMkLst>
        </pc:spChg>
      </pc:sldChg>
      <pc:sldChg chg="modSp mod ord">
        <pc:chgData name="Preeti Goel" userId="d8a82f280401f9a6" providerId="LiveId" clId="{7F7E8E0F-41A5-4300-B83F-C3784482D977}" dt="2020-08-31T17:59:42.596" v="344" actId="207"/>
        <pc:sldMkLst>
          <pc:docMk/>
          <pc:sldMk cId="1437702482" sldId="315"/>
        </pc:sldMkLst>
        <pc:spChg chg="mod">
          <ac:chgData name="Preeti Goel" userId="d8a82f280401f9a6" providerId="LiveId" clId="{7F7E8E0F-41A5-4300-B83F-C3784482D977}" dt="2020-08-31T17:59:42.596" v="344" actId="207"/>
          <ac:spMkLst>
            <pc:docMk/>
            <pc:sldMk cId="1437702482" sldId="315"/>
            <ac:spMk id="2" creationId="{00000000-0000-0000-0000-000000000000}"/>
          </ac:spMkLst>
        </pc:spChg>
      </pc:sldChg>
      <pc:sldChg chg="modSp mod ord">
        <pc:chgData name="Preeti Goel" userId="d8a82f280401f9a6" providerId="LiveId" clId="{7F7E8E0F-41A5-4300-B83F-C3784482D977}" dt="2020-08-31T17:55:55.423" v="321" actId="2711"/>
        <pc:sldMkLst>
          <pc:docMk/>
          <pc:sldMk cId="1398996384" sldId="316"/>
        </pc:sldMkLst>
        <pc:spChg chg="mod">
          <ac:chgData name="Preeti Goel" userId="d8a82f280401f9a6" providerId="LiveId" clId="{7F7E8E0F-41A5-4300-B83F-C3784482D977}" dt="2020-08-31T17:55:55.423" v="321" actId="2711"/>
          <ac:spMkLst>
            <pc:docMk/>
            <pc:sldMk cId="1398996384" sldId="316"/>
            <ac:spMk id="2" creationId="{00000000-0000-0000-0000-000000000000}"/>
          </ac:spMkLst>
        </pc:spChg>
      </pc:sldChg>
      <pc:sldChg chg="addSp delSp modSp mod">
        <pc:chgData name="Preeti Goel" userId="d8a82f280401f9a6" providerId="LiveId" clId="{7F7E8E0F-41A5-4300-B83F-C3784482D977}" dt="2020-09-01T06:24:23.691" v="518" actId="207"/>
        <pc:sldMkLst>
          <pc:docMk/>
          <pc:sldMk cId="1294404633" sldId="317"/>
        </pc:sldMkLst>
        <pc:spChg chg="add mod">
          <ac:chgData name="Preeti Goel" userId="d8a82f280401f9a6" providerId="LiveId" clId="{7F7E8E0F-41A5-4300-B83F-C3784482D977}" dt="2020-09-01T06:24:23.691" v="518" actId="207"/>
          <ac:spMkLst>
            <pc:docMk/>
            <pc:sldMk cId="1294404633" sldId="317"/>
            <ac:spMk id="7" creationId="{3FB3C38B-67CD-4BE6-BEC6-24F692C3DEBA}"/>
          </ac:spMkLst>
        </pc:spChg>
        <pc:picChg chg="del">
          <ac:chgData name="Preeti Goel" userId="d8a82f280401f9a6" providerId="LiveId" clId="{7F7E8E0F-41A5-4300-B83F-C3784482D977}" dt="2020-09-01T06:05:47.182" v="470" actId="478"/>
          <ac:picMkLst>
            <pc:docMk/>
            <pc:sldMk cId="1294404633" sldId="317"/>
            <ac:picMk id="2" creationId="{00000000-0000-0000-0000-000000000000}"/>
          </ac:picMkLst>
        </pc:picChg>
        <pc:picChg chg="add mod">
          <ac:chgData name="Preeti Goel" userId="d8a82f280401f9a6" providerId="LiveId" clId="{7F7E8E0F-41A5-4300-B83F-C3784482D977}" dt="2020-09-01T06:20:07.997" v="479" actId="1076"/>
          <ac:picMkLst>
            <pc:docMk/>
            <pc:sldMk cId="1294404633" sldId="317"/>
            <ac:picMk id="4" creationId="{B38774CB-98BD-4666-B998-4C0E6DE1C323}"/>
          </ac:picMkLst>
        </pc:picChg>
        <pc:picChg chg="add mod">
          <ac:chgData name="Preeti Goel" userId="d8a82f280401f9a6" providerId="LiveId" clId="{7F7E8E0F-41A5-4300-B83F-C3784482D977}" dt="2020-09-01T06:20:03.445" v="478" actId="1076"/>
          <ac:picMkLst>
            <pc:docMk/>
            <pc:sldMk cId="1294404633" sldId="317"/>
            <ac:picMk id="6" creationId="{87CB0825-1CB3-49EE-B39C-AE60285290E4}"/>
          </ac:picMkLst>
        </pc:picChg>
      </pc:sldChg>
      <pc:sldChg chg="new del">
        <pc:chgData name="Preeti Goel" userId="d8a82f280401f9a6" providerId="LiveId" clId="{7F7E8E0F-41A5-4300-B83F-C3784482D977}" dt="2020-08-30T19:01:59.544" v="202" actId="47"/>
        <pc:sldMkLst>
          <pc:docMk/>
          <pc:sldMk cId="1552181642" sldId="318"/>
        </pc:sldMkLst>
      </pc:sldChg>
      <pc:sldChg chg="addSp modSp new mod">
        <pc:chgData name="Preeti Goel" userId="d8a82f280401f9a6" providerId="LiveId" clId="{7F7E8E0F-41A5-4300-B83F-C3784482D977}" dt="2020-09-03T17:58:51.159" v="597" actId="6549"/>
        <pc:sldMkLst>
          <pc:docMk/>
          <pc:sldMk cId="1847839566" sldId="318"/>
        </pc:sldMkLst>
        <pc:spChg chg="add mod">
          <ac:chgData name="Preeti Goel" userId="d8a82f280401f9a6" providerId="LiveId" clId="{7F7E8E0F-41A5-4300-B83F-C3784482D977}" dt="2020-09-03T17:58:22.444" v="596" actId="2711"/>
          <ac:spMkLst>
            <pc:docMk/>
            <pc:sldMk cId="1847839566" sldId="318"/>
            <ac:spMk id="2" creationId="{9F80B3E3-47D5-4295-AA48-AC2F8C4A3CEC}"/>
          </ac:spMkLst>
        </pc:spChg>
        <pc:spChg chg="add mod">
          <ac:chgData name="Preeti Goel" userId="d8a82f280401f9a6" providerId="LiveId" clId="{7F7E8E0F-41A5-4300-B83F-C3784482D977}" dt="2020-09-03T17:58:51.159" v="597" actId="6549"/>
          <ac:spMkLst>
            <pc:docMk/>
            <pc:sldMk cId="1847839566" sldId="318"/>
            <ac:spMk id="3" creationId="{87B83CBD-624B-4829-BF54-B8895F63E3BA}"/>
          </ac:spMkLst>
        </pc:spChg>
      </pc:sldChg>
      <pc:sldChg chg="new del">
        <pc:chgData name="Preeti Goel" userId="d8a82f280401f9a6" providerId="LiveId" clId="{7F7E8E0F-41A5-4300-B83F-C3784482D977}" dt="2020-08-30T18:54:04.935" v="200" actId="47"/>
        <pc:sldMkLst>
          <pc:docMk/>
          <pc:sldMk cId="2597853963" sldId="318"/>
        </pc:sldMkLst>
      </pc:sldChg>
      <pc:sldChg chg="addSp modSp new mod">
        <pc:chgData name="Preeti Goel" userId="d8a82f280401f9a6" providerId="LiveId" clId="{7F7E8E0F-41A5-4300-B83F-C3784482D977}" dt="2020-09-03T18:00:29.967" v="619" actId="2711"/>
        <pc:sldMkLst>
          <pc:docMk/>
          <pc:sldMk cId="106174018" sldId="319"/>
        </pc:sldMkLst>
        <pc:spChg chg="add mod">
          <ac:chgData name="Preeti Goel" userId="d8a82f280401f9a6" providerId="LiveId" clId="{7F7E8E0F-41A5-4300-B83F-C3784482D977}" dt="2020-09-03T18:00:29.967" v="619" actId="2711"/>
          <ac:spMkLst>
            <pc:docMk/>
            <pc:sldMk cId="106174018" sldId="319"/>
            <ac:spMk id="6" creationId="{8DC1A097-DCFA-4538-BAD2-E692FF53D3B7}"/>
          </ac:spMkLst>
        </pc:spChg>
        <pc:picChg chg="add">
          <ac:chgData name="Preeti Goel" userId="d8a82f280401f9a6" providerId="LiveId" clId="{7F7E8E0F-41A5-4300-B83F-C3784482D977}" dt="2020-09-03T17:59:29.747" v="599" actId="22"/>
          <ac:picMkLst>
            <pc:docMk/>
            <pc:sldMk cId="106174018" sldId="319"/>
            <ac:picMk id="3" creationId="{8BCF4E37-CCBF-4A78-B34E-4D0546791E54}"/>
          </ac:picMkLst>
        </pc:picChg>
        <pc:picChg chg="add">
          <ac:chgData name="Preeti Goel" userId="d8a82f280401f9a6" providerId="LiveId" clId="{7F7E8E0F-41A5-4300-B83F-C3784482D977}" dt="2020-09-03T17:59:41.392" v="600" actId="22"/>
          <ac:picMkLst>
            <pc:docMk/>
            <pc:sldMk cId="106174018" sldId="319"/>
            <ac:picMk id="5" creationId="{3EC43474-3A6B-4C58-B5DB-DEB6D5A9B839}"/>
          </ac:picMkLst>
        </pc:picChg>
      </pc:sldChg>
      <pc:sldChg chg="addSp delSp modSp new mod">
        <pc:chgData name="Preeti Goel" userId="d8a82f280401f9a6" providerId="LiveId" clId="{7F7E8E0F-41A5-4300-B83F-C3784482D977}" dt="2020-09-05T16:16:26.817" v="708" actId="20577"/>
        <pc:sldMkLst>
          <pc:docMk/>
          <pc:sldMk cId="3384783457" sldId="320"/>
        </pc:sldMkLst>
        <pc:spChg chg="add mod">
          <ac:chgData name="Preeti Goel" userId="d8a82f280401f9a6" providerId="LiveId" clId="{7F7E8E0F-41A5-4300-B83F-C3784482D977}" dt="2020-09-03T18:01:39.454" v="621"/>
          <ac:spMkLst>
            <pc:docMk/>
            <pc:sldMk cId="3384783457" sldId="320"/>
            <ac:spMk id="2" creationId="{CE33AAB1-E7E1-407E-822C-3257791E3642}"/>
          </ac:spMkLst>
        </pc:spChg>
        <pc:spChg chg="add mod">
          <ac:chgData name="Preeti Goel" userId="d8a82f280401f9a6" providerId="LiveId" clId="{7F7E8E0F-41A5-4300-B83F-C3784482D977}" dt="2020-09-05T16:16:26.817" v="708" actId="20577"/>
          <ac:spMkLst>
            <pc:docMk/>
            <pc:sldMk cId="3384783457" sldId="320"/>
            <ac:spMk id="3" creationId="{CF6CBFA8-064C-4DA6-A81C-5FBB00235820}"/>
          </ac:spMkLst>
        </pc:spChg>
        <pc:spChg chg="add">
          <ac:chgData name="Preeti Goel" userId="d8a82f280401f9a6" providerId="LiveId" clId="{7F7E8E0F-41A5-4300-B83F-C3784482D977}" dt="2020-09-03T18:02:26.328" v="625" actId="22"/>
          <ac:spMkLst>
            <pc:docMk/>
            <pc:sldMk cId="3384783457" sldId="320"/>
            <ac:spMk id="8" creationId="{1D195F8C-0438-4C7F-911A-1560F6A1AE90}"/>
          </ac:spMkLst>
        </pc:spChg>
        <pc:spChg chg="add">
          <ac:chgData name="Preeti Goel" userId="d8a82f280401f9a6" providerId="LiveId" clId="{7F7E8E0F-41A5-4300-B83F-C3784482D977}" dt="2020-09-03T18:02:39.530" v="626" actId="22"/>
          <ac:spMkLst>
            <pc:docMk/>
            <pc:sldMk cId="3384783457" sldId="320"/>
            <ac:spMk id="10" creationId="{42B93D1D-E13D-468E-B4E0-1A12973EB8C1}"/>
          </ac:spMkLst>
        </pc:spChg>
        <pc:spChg chg="add">
          <ac:chgData name="Preeti Goel" userId="d8a82f280401f9a6" providerId="LiveId" clId="{7F7E8E0F-41A5-4300-B83F-C3784482D977}" dt="2020-09-03T18:02:51.173" v="627" actId="22"/>
          <ac:spMkLst>
            <pc:docMk/>
            <pc:sldMk cId="3384783457" sldId="320"/>
            <ac:spMk id="12" creationId="{E67EF9BC-7CD4-4E5B-98C9-C9059BC67FF0}"/>
          </ac:spMkLst>
        </pc:spChg>
        <pc:spChg chg="add del mod">
          <ac:chgData name="Preeti Goel" userId="d8a82f280401f9a6" providerId="LiveId" clId="{7F7E8E0F-41A5-4300-B83F-C3784482D977}" dt="2020-09-05T16:15:07.358" v="675" actId="478"/>
          <ac:spMkLst>
            <pc:docMk/>
            <pc:sldMk cId="3384783457" sldId="320"/>
            <ac:spMk id="13" creationId="{BC4926DC-A04F-4AD4-BC02-06A55FEF645B}"/>
          </ac:spMkLst>
        </pc:spChg>
        <pc:picChg chg="add">
          <ac:chgData name="Preeti Goel" userId="d8a82f280401f9a6" providerId="LiveId" clId="{7F7E8E0F-41A5-4300-B83F-C3784482D977}" dt="2020-09-03T18:01:51.094" v="622" actId="22"/>
          <ac:picMkLst>
            <pc:docMk/>
            <pc:sldMk cId="3384783457" sldId="320"/>
            <ac:picMk id="4" creationId="{253A2E94-2495-4295-BD36-0444FA748058}"/>
          </ac:picMkLst>
        </pc:picChg>
        <pc:picChg chg="add del">
          <ac:chgData name="Preeti Goel" userId="d8a82f280401f9a6" providerId="LiveId" clId="{7F7E8E0F-41A5-4300-B83F-C3784482D977}" dt="2020-09-03T18:02:13.300" v="624" actId="22"/>
          <ac:picMkLst>
            <pc:docMk/>
            <pc:sldMk cId="3384783457" sldId="320"/>
            <ac:picMk id="6" creationId="{97403E95-7FBD-49AC-93F6-800F3C93EE38}"/>
          </ac:picMkLst>
        </pc:picChg>
      </pc:sldChg>
      <pc:sldChg chg="modSp mod">
        <pc:chgData name="Preeti Goel" userId="d8a82f280401f9a6" providerId="LiveId" clId="{7F7E8E0F-41A5-4300-B83F-C3784482D977}" dt="2020-09-03T18:04:51.465" v="631" actId="2711"/>
        <pc:sldMkLst>
          <pc:docMk/>
          <pc:sldMk cId="2112409462" sldId="323"/>
        </pc:sldMkLst>
        <pc:spChg chg="mod">
          <ac:chgData name="Preeti Goel" userId="d8a82f280401f9a6" providerId="LiveId" clId="{7F7E8E0F-41A5-4300-B83F-C3784482D977}" dt="2020-09-03T18:04:51.465" v="631" actId="2711"/>
          <ac:spMkLst>
            <pc:docMk/>
            <pc:sldMk cId="2112409462" sldId="323"/>
            <ac:spMk id="2" creationId="{00000000-0000-0000-0000-000000000000}"/>
          </ac:spMkLst>
        </pc:spChg>
      </pc:sldChg>
      <pc:sldChg chg="addSp delSp modSp add mod">
        <pc:chgData name="Preeti Goel" userId="d8a82f280401f9a6" providerId="LiveId" clId="{7F7E8E0F-41A5-4300-B83F-C3784482D977}" dt="2020-09-03T18:41:24.420" v="654" actId="27309"/>
        <pc:sldMkLst>
          <pc:docMk/>
          <pc:sldMk cId="3652506866" sldId="324"/>
        </pc:sldMkLst>
        <pc:spChg chg="mod">
          <ac:chgData name="Preeti Goel" userId="d8a82f280401f9a6" providerId="LiveId" clId="{7F7E8E0F-41A5-4300-B83F-C3784482D977}" dt="2020-09-03T18:41:18.817" v="652" actId="207"/>
          <ac:spMkLst>
            <pc:docMk/>
            <pc:sldMk cId="3652506866" sldId="324"/>
            <ac:spMk id="2" creationId="{00000000-0000-0000-0000-000000000000}"/>
          </ac:spMkLst>
        </pc:spChg>
        <pc:graphicFrameChg chg="add del modGraphic">
          <ac:chgData name="Preeti Goel" userId="d8a82f280401f9a6" providerId="LiveId" clId="{7F7E8E0F-41A5-4300-B83F-C3784482D977}" dt="2020-09-03T18:41:24.420" v="654" actId="27309"/>
          <ac:graphicFrameMkLst>
            <pc:docMk/>
            <pc:sldMk cId="3652506866" sldId="324"/>
            <ac:graphicFrameMk id="6" creationId="{D7F51B8C-9B3C-4C00-A2A8-40E0CAF1A73F}"/>
          </ac:graphicFrameMkLst>
        </pc:graphicFrameChg>
      </pc:sldChg>
      <pc:sldChg chg="modSp add mod ord">
        <pc:chgData name="Preeti Goel" userId="d8a82f280401f9a6" providerId="LiveId" clId="{7F7E8E0F-41A5-4300-B83F-C3784482D977}" dt="2020-09-03T18:42:17.119" v="669"/>
        <pc:sldMkLst>
          <pc:docMk/>
          <pc:sldMk cId="2406634697" sldId="326"/>
        </pc:sldMkLst>
        <pc:spChg chg="mod">
          <ac:chgData name="Preeti Goel" userId="d8a82f280401f9a6" providerId="LiveId" clId="{7F7E8E0F-41A5-4300-B83F-C3784482D977}" dt="2020-09-03T18:42:02.204" v="665" actId="2711"/>
          <ac:spMkLst>
            <pc:docMk/>
            <pc:sldMk cId="2406634697" sldId="326"/>
            <ac:spMk id="2" creationId="{00000000-0000-0000-0000-000000000000}"/>
          </ac:spMkLst>
        </pc:spChg>
      </pc:sldChg>
      <pc:sldChg chg="addSp delSp modSp add mod">
        <pc:chgData name="Preeti Goel" userId="d8a82f280401f9a6" providerId="LiveId" clId="{7F7E8E0F-41A5-4300-B83F-C3784482D977}" dt="2020-09-03T18:41:47.055" v="664" actId="20577"/>
        <pc:sldMkLst>
          <pc:docMk/>
          <pc:sldMk cId="4225374297" sldId="329"/>
        </pc:sldMkLst>
        <pc:spChg chg="mod">
          <ac:chgData name="Preeti Goel" userId="d8a82f280401f9a6" providerId="LiveId" clId="{7F7E8E0F-41A5-4300-B83F-C3784482D977}" dt="2020-09-03T18:41:47.055" v="664" actId="20577"/>
          <ac:spMkLst>
            <pc:docMk/>
            <pc:sldMk cId="4225374297" sldId="329"/>
            <ac:spMk id="2" creationId="{00000000-0000-0000-0000-000000000000}"/>
          </ac:spMkLst>
        </pc:spChg>
        <pc:spChg chg="add del mod">
          <ac:chgData name="Preeti Goel" userId="d8a82f280401f9a6" providerId="LiveId" clId="{7F7E8E0F-41A5-4300-B83F-C3784482D977}" dt="2020-09-03T18:07:19.524" v="635" actId="478"/>
          <ac:spMkLst>
            <pc:docMk/>
            <pc:sldMk cId="4225374297" sldId="329"/>
            <ac:spMk id="5" creationId="{74FC3F60-EA8B-4BF5-8881-02EF1ADFC5F3}"/>
          </ac:spMkLst>
        </pc:spChg>
        <pc:picChg chg="add del">
          <ac:chgData name="Preeti Goel" userId="d8a82f280401f9a6" providerId="LiveId" clId="{7F7E8E0F-41A5-4300-B83F-C3784482D977}" dt="2020-09-03T18:07:19.524" v="635" actId="478"/>
          <ac:picMkLst>
            <pc:docMk/>
            <pc:sldMk cId="4225374297" sldId="329"/>
            <ac:picMk id="4" creationId="{00000000-0000-0000-0000-000000000000}"/>
          </ac:picMkLst>
        </pc:picChg>
      </pc:sldChg>
      <pc:sldChg chg="addSp modSp new mod">
        <pc:chgData name="Preeti Goel" userId="d8a82f280401f9a6" providerId="LiveId" clId="{7F7E8E0F-41A5-4300-B83F-C3784482D977}" dt="2020-09-03T18:14:07.891" v="649" actId="20577"/>
        <pc:sldMkLst>
          <pc:docMk/>
          <pc:sldMk cId="3196761503" sldId="330"/>
        </pc:sldMkLst>
        <pc:spChg chg="add mod">
          <ac:chgData name="Preeti Goel" userId="d8a82f280401f9a6" providerId="LiveId" clId="{7F7E8E0F-41A5-4300-B83F-C3784482D977}" dt="2020-09-03T18:14:07.891" v="649" actId="20577"/>
          <ac:spMkLst>
            <pc:docMk/>
            <pc:sldMk cId="3196761503" sldId="330"/>
            <ac:spMk id="4" creationId="{B55BE039-2FF0-4AA0-955D-AF9A061BA167}"/>
          </ac:spMkLst>
        </pc:spChg>
        <pc:picChg chg="add mod">
          <ac:chgData name="Preeti Goel" userId="d8a82f280401f9a6" providerId="LiveId" clId="{7F7E8E0F-41A5-4300-B83F-C3784482D977}" dt="2020-09-03T18:13:45.357" v="639" actId="1076"/>
          <ac:picMkLst>
            <pc:docMk/>
            <pc:sldMk cId="3196761503" sldId="330"/>
            <ac:picMk id="3" creationId="{86797BA7-CA73-4776-85BC-48EC8452F3E9}"/>
          </ac:picMkLst>
        </pc:picChg>
      </pc:sldChg>
      <pc:sldChg chg="add del">
        <pc:chgData name="Preeti Goel" userId="d8a82f280401f9a6" providerId="LiveId" clId="{7F7E8E0F-41A5-4300-B83F-C3784482D977}" dt="2020-09-03T18:45:11.851" v="672" actId="47"/>
        <pc:sldMkLst>
          <pc:docMk/>
          <pc:sldMk cId="2728859868" sldId="331"/>
        </pc:sldMkLst>
      </pc:sldChg>
      <pc:sldChg chg="add">
        <pc:chgData name="Preeti Goel" userId="d8a82f280401f9a6" providerId="LiveId" clId="{7F7E8E0F-41A5-4300-B83F-C3784482D977}" dt="2020-09-03T18:39:39.054" v="650"/>
        <pc:sldMkLst>
          <pc:docMk/>
          <pc:sldMk cId="2441278956" sldId="338"/>
        </pc:sldMkLst>
      </pc:sldChg>
      <pc:sldChg chg="add">
        <pc:chgData name="Preeti Goel" userId="d8a82f280401f9a6" providerId="LiveId" clId="{7F7E8E0F-41A5-4300-B83F-C3784482D977}" dt="2020-09-03T18:39:39.054" v="650"/>
        <pc:sldMkLst>
          <pc:docMk/>
          <pc:sldMk cId="2208654438" sldId="339"/>
        </pc:sldMkLst>
      </pc:sldChg>
      <pc:sldChg chg="add">
        <pc:chgData name="Preeti Goel" userId="d8a82f280401f9a6" providerId="LiveId" clId="{7F7E8E0F-41A5-4300-B83F-C3784482D977}" dt="2020-09-03T18:39:39.054" v="650"/>
        <pc:sldMkLst>
          <pc:docMk/>
          <pc:sldMk cId="2396108355" sldId="340"/>
        </pc:sldMkLst>
      </pc:sldChg>
      <pc:sldChg chg="addSp delSp modSp add mod">
        <pc:chgData name="Preeti Goel" userId="d8a82f280401f9a6" providerId="LiveId" clId="{7F7E8E0F-41A5-4300-B83F-C3784482D977}" dt="2020-09-08T11:59:12.063" v="805" actId="14100"/>
        <pc:sldMkLst>
          <pc:docMk/>
          <pc:sldMk cId="494177615" sldId="341"/>
        </pc:sldMkLst>
        <pc:spChg chg="add mod">
          <ac:chgData name="Preeti Goel" userId="d8a82f280401f9a6" providerId="LiveId" clId="{7F7E8E0F-41A5-4300-B83F-C3784482D977}" dt="2020-09-08T11:41:19.468" v="775" actId="1076"/>
          <ac:spMkLst>
            <pc:docMk/>
            <pc:sldMk cId="494177615" sldId="341"/>
            <ac:spMk id="5" creationId="{7F479849-89E5-4788-808A-EAD0EE5F201C}"/>
          </ac:spMkLst>
        </pc:spChg>
        <pc:picChg chg="del">
          <ac:chgData name="Preeti Goel" userId="d8a82f280401f9a6" providerId="LiveId" clId="{7F7E8E0F-41A5-4300-B83F-C3784482D977}" dt="2020-09-08T11:39:13.061" v="736" actId="478"/>
          <ac:picMkLst>
            <pc:docMk/>
            <pc:sldMk cId="494177615" sldId="341"/>
            <ac:picMk id="2" creationId="{00000000-0000-0000-0000-000000000000}"/>
          </ac:picMkLst>
        </pc:picChg>
        <pc:picChg chg="add mod">
          <ac:chgData name="Preeti Goel" userId="d8a82f280401f9a6" providerId="LiveId" clId="{7F7E8E0F-41A5-4300-B83F-C3784482D977}" dt="2020-09-08T11:39:47.715" v="738" actId="1076"/>
          <ac:picMkLst>
            <pc:docMk/>
            <pc:sldMk cId="494177615" sldId="341"/>
            <ac:picMk id="4" creationId="{180EB070-B3C7-4A62-A64C-D0D0DF6B11C6}"/>
          </ac:picMkLst>
        </pc:picChg>
        <pc:picChg chg="add del mod">
          <ac:chgData name="Preeti Goel" userId="d8a82f280401f9a6" providerId="LiveId" clId="{7F7E8E0F-41A5-4300-B83F-C3784482D977}" dt="2020-09-08T11:41:50.050" v="779" actId="22"/>
          <ac:picMkLst>
            <pc:docMk/>
            <pc:sldMk cId="494177615" sldId="341"/>
            <ac:picMk id="7" creationId="{EBC83DDB-C903-45DB-85DA-3A31DEED5A41}"/>
          </ac:picMkLst>
        </pc:picChg>
        <pc:picChg chg="add mod">
          <ac:chgData name="Preeti Goel" userId="d8a82f280401f9a6" providerId="LiveId" clId="{7F7E8E0F-41A5-4300-B83F-C3784482D977}" dt="2020-09-08T11:42:13.641" v="781" actId="1076"/>
          <ac:picMkLst>
            <pc:docMk/>
            <pc:sldMk cId="494177615" sldId="341"/>
            <ac:picMk id="9" creationId="{53E1C528-4B5D-4394-BED1-DBA8494C1CF0}"/>
          </ac:picMkLst>
        </pc:picChg>
        <pc:picChg chg="add mod">
          <ac:chgData name="Preeti Goel" userId="d8a82f280401f9a6" providerId="LiveId" clId="{7F7E8E0F-41A5-4300-B83F-C3784482D977}" dt="2020-09-08T11:42:40.349" v="783" actId="1076"/>
          <ac:picMkLst>
            <pc:docMk/>
            <pc:sldMk cId="494177615" sldId="341"/>
            <ac:picMk id="11" creationId="{EF61179F-5AA5-43F8-AB05-E5D1C539BE7B}"/>
          </ac:picMkLst>
        </pc:picChg>
        <pc:picChg chg="add mod">
          <ac:chgData name="Preeti Goel" userId="d8a82f280401f9a6" providerId="LiveId" clId="{7F7E8E0F-41A5-4300-B83F-C3784482D977}" dt="2020-09-08T11:43:46.223" v="785" actId="1076"/>
          <ac:picMkLst>
            <pc:docMk/>
            <pc:sldMk cId="494177615" sldId="341"/>
            <ac:picMk id="13" creationId="{CBB416BE-7A41-4DAD-863D-F129ADA76E1C}"/>
          </ac:picMkLst>
        </pc:picChg>
        <pc:picChg chg="add mod">
          <ac:chgData name="Preeti Goel" userId="d8a82f280401f9a6" providerId="LiveId" clId="{7F7E8E0F-41A5-4300-B83F-C3784482D977}" dt="2020-09-08T11:48:28.466" v="792" actId="1076"/>
          <ac:picMkLst>
            <pc:docMk/>
            <pc:sldMk cId="494177615" sldId="341"/>
            <ac:picMk id="15" creationId="{551871C0-15D1-4D5D-9BEA-63E908866385}"/>
          </ac:picMkLst>
        </pc:picChg>
        <pc:picChg chg="add mod">
          <ac:chgData name="Preeti Goel" userId="d8a82f280401f9a6" providerId="LiveId" clId="{7F7E8E0F-41A5-4300-B83F-C3784482D977}" dt="2020-09-08T11:51:28.351" v="796" actId="1076"/>
          <ac:picMkLst>
            <pc:docMk/>
            <pc:sldMk cId="494177615" sldId="341"/>
            <ac:picMk id="17" creationId="{4178F84C-FC27-4F78-9631-EA3D11D1841E}"/>
          </ac:picMkLst>
        </pc:picChg>
        <pc:picChg chg="add mod">
          <ac:chgData name="Preeti Goel" userId="d8a82f280401f9a6" providerId="LiveId" clId="{7F7E8E0F-41A5-4300-B83F-C3784482D977}" dt="2020-09-08T11:59:12.063" v="805" actId="14100"/>
          <ac:picMkLst>
            <pc:docMk/>
            <pc:sldMk cId="494177615" sldId="341"/>
            <ac:picMk id="19" creationId="{5D7B7D9A-62D7-4BD1-8806-F7D07DA34C69}"/>
          </ac:picMkLst>
        </pc:picChg>
        <pc:picChg chg="add mod">
          <ac:chgData name="Preeti Goel" userId="d8a82f280401f9a6" providerId="LiveId" clId="{7F7E8E0F-41A5-4300-B83F-C3784482D977}" dt="2020-09-08T11:59:06.975" v="804" actId="1076"/>
          <ac:picMkLst>
            <pc:docMk/>
            <pc:sldMk cId="494177615" sldId="341"/>
            <ac:picMk id="21" creationId="{104DACFC-589B-4858-BC93-B948DD666AA7}"/>
          </ac:picMkLst>
        </pc:picChg>
      </pc:sldChg>
      <pc:sldChg chg="addSp delSp modSp add mod">
        <pc:chgData name="Preeti Goel" userId="d8a82f280401f9a6" providerId="LiveId" clId="{7F7E8E0F-41A5-4300-B83F-C3784482D977}" dt="2020-09-08T11:14:45.392" v="717" actId="1076"/>
        <pc:sldMkLst>
          <pc:docMk/>
          <pc:sldMk cId="4204425709" sldId="342"/>
        </pc:sldMkLst>
        <pc:picChg chg="del">
          <ac:chgData name="Preeti Goel" userId="d8a82f280401f9a6" providerId="LiveId" clId="{7F7E8E0F-41A5-4300-B83F-C3784482D977}" dt="2020-09-08T11:14:09.430" v="709" actId="478"/>
          <ac:picMkLst>
            <pc:docMk/>
            <pc:sldMk cId="4204425709" sldId="342"/>
            <ac:picMk id="2" creationId="{00000000-0000-0000-0000-000000000000}"/>
          </ac:picMkLst>
        </pc:picChg>
        <pc:picChg chg="del">
          <ac:chgData name="Preeti Goel" userId="d8a82f280401f9a6" providerId="LiveId" clId="{7F7E8E0F-41A5-4300-B83F-C3784482D977}" dt="2020-09-08T11:14:11.441" v="710" actId="478"/>
          <ac:picMkLst>
            <pc:docMk/>
            <pc:sldMk cId="4204425709" sldId="342"/>
            <ac:picMk id="4" creationId="{47919C31-33D7-4051-AAA9-F1A1013B5057}"/>
          </ac:picMkLst>
        </pc:picChg>
        <pc:picChg chg="add mod">
          <ac:chgData name="Preeti Goel" userId="d8a82f280401f9a6" providerId="LiveId" clId="{7F7E8E0F-41A5-4300-B83F-C3784482D977}" dt="2020-09-08T11:14:20.837" v="713" actId="1076"/>
          <ac:picMkLst>
            <pc:docMk/>
            <pc:sldMk cId="4204425709" sldId="342"/>
            <ac:picMk id="5" creationId="{55E5A4FA-D7C2-466D-A806-4D897C5ADB41}"/>
          </ac:picMkLst>
        </pc:picChg>
        <pc:picChg chg="add mod">
          <ac:chgData name="Preeti Goel" userId="d8a82f280401f9a6" providerId="LiveId" clId="{7F7E8E0F-41A5-4300-B83F-C3784482D977}" dt="2020-09-08T11:14:45.392" v="717" actId="1076"/>
          <ac:picMkLst>
            <pc:docMk/>
            <pc:sldMk cId="4204425709" sldId="342"/>
            <ac:picMk id="7" creationId="{05A4E062-6E5F-4531-A590-015F3CEFBF13}"/>
          </ac:picMkLst>
        </pc:picChg>
      </pc:sldChg>
      <pc:sldChg chg="addSp delSp modSp add mod">
        <pc:chgData name="Preeti Goel" userId="d8a82f280401f9a6" providerId="LiveId" clId="{7F7E8E0F-41A5-4300-B83F-C3784482D977}" dt="2020-09-08T11:31:11.676" v="731" actId="14100"/>
        <pc:sldMkLst>
          <pc:docMk/>
          <pc:sldMk cId="2846104878" sldId="343"/>
        </pc:sldMkLst>
        <pc:picChg chg="del">
          <ac:chgData name="Preeti Goel" userId="d8a82f280401f9a6" providerId="LiveId" clId="{7F7E8E0F-41A5-4300-B83F-C3784482D977}" dt="2020-09-08T11:30:59.896" v="727" actId="478"/>
          <ac:picMkLst>
            <pc:docMk/>
            <pc:sldMk cId="2846104878" sldId="343"/>
            <ac:picMk id="2" creationId="{00000000-0000-0000-0000-000000000000}"/>
          </ac:picMkLst>
        </pc:picChg>
        <pc:picChg chg="add mod">
          <ac:chgData name="Preeti Goel" userId="d8a82f280401f9a6" providerId="LiveId" clId="{7F7E8E0F-41A5-4300-B83F-C3784482D977}" dt="2020-09-08T11:31:11.676" v="731" actId="14100"/>
          <ac:picMkLst>
            <pc:docMk/>
            <pc:sldMk cId="2846104878" sldId="343"/>
            <ac:picMk id="4" creationId="{24433EF7-0BDB-40BB-AC06-F900BB2AE6CD}"/>
          </ac:picMkLst>
        </pc:picChg>
      </pc:sldChg>
      <pc:sldChg chg="addSp delSp modSp add mod">
        <pc:chgData name="Preeti Goel" userId="d8a82f280401f9a6" providerId="LiveId" clId="{7F7E8E0F-41A5-4300-B83F-C3784482D977}" dt="2020-09-08T11:37:16.175" v="735" actId="22"/>
        <pc:sldMkLst>
          <pc:docMk/>
          <pc:sldMk cId="80883196" sldId="344"/>
        </pc:sldMkLst>
        <pc:graphicFrameChg chg="add del modGraphic">
          <ac:chgData name="Preeti Goel" userId="d8a82f280401f9a6" providerId="LiveId" clId="{7F7E8E0F-41A5-4300-B83F-C3784482D977}" dt="2020-09-08T11:34:33.925" v="733" actId="27309"/>
          <ac:graphicFrameMkLst>
            <pc:docMk/>
            <pc:sldMk cId="80883196" sldId="344"/>
            <ac:graphicFrameMk id="4" creationId="{EA6540EA-9DFC-4889-A6E5-7D0A070A5613}"/>
          </ac:graphicFrameMkLst>
        </pc:graphicFrameChg>
        <pc:picChg chg="del">
          <ac:chgData name="Preeti Goel" userId="d8a82f280401f9a6" providerId="LiveId" clId="{7F7E8E0F-41A5-4300-B83F-C3784482D977}" dt="2020-09-08T11:37:14.898" v="734" actId="478"/>
          <ac:picMkLst>
            <pc:docMk/>
            <pc:sldMk cId="80883196" sldId="344"/>
            <ac:picMk id="2" creationId="{00000000-0000-0000-0000-000000000000}"/>
          </ac:picMkLst>
        </pc:picChg>
        <pc:picChg chg="add">
          <ac:chgData name="Preeti Goel" userId="d8a82f280401f9a6" providerId="LiveId" clId="{7F7E8E0F-41A5-4300-B83F-C3784482D977}" dt="2020-09-08T11:37:16.175" v="735" actId="22"/>
          <ac:picMkLst>
            <pc:docMk/>
            <pc:sldMk cId="80883196" sldId="344"/>
            <ac:picMk id="6" creationId="{A3DAACA9-6E35-4B7D-AFCF-67E7D0A511CA}"/>
          </ac:picMkLst>
        </pc:picChg>
      </pc:sldChg>
      <pc:sldChg chg="add">
        <pc:chgData name="Preeti Goel" userId="d8a82f280401f9a6" providerId="LiveId" clId="{7F7E8E0F-41A5-4300-B83F-C3784482D977}" dt="2020-09-03T18:39:39.054" v="650"/>
        <pc:sldMkLst>
          <pc:docMk/>
          <pc:sldMk cId="3888588036" sldId="345"/>
        </pc:sldMkLst>
      </pc:sldChg>
      <pc:sldChg chg="add">
        <pc:chgData name="Preeti Goel" userId="d8a82f280401f9a6" providerId="LiveId" clId="{7F7E8E0F-41A5-4300-B83F-C3784482D977}" dt="2020-09-03T18:39:39.054" v="650"/>
        <pc:sldMkLst>
          <pc:docMk/>
          <pc:sldMk cId="2408217411" sldId="347"/>
        </pc:sldMkLst>
      </pc:sldChg>
      <pc:sldChg chg="add">
        <pc:chgData name="Preeti Goel" userId="d8a82f280401f9a6" providerId="LiveId" clId="{7F7E8E0F-41A5-4300-B83F-C3784482D977}" dt="2020-09-03T18:39:39.054" v="650"/>
        <pc:sldMkLst>
          <pc:docMk/>
          <pc:sldMk cId="2127017362" sldId="348"/>
        </pc:sldMkLst>
      </pc:sldChg>
      <pc:sldChg chg="add">
        <pc:chgData name="Preeti Goel" userId="d8a82f280401f9a6" providerId="LiveId" clId="{7F7E8E0F-41A5-4300-B83F-C3784482D977}" dt="2020-09-03T18:39:39.054" v="650"/>
        <pc:sldMkLst>
          <pc:docMk/>
          <pc:sldMk cId="402878213" sldId="349"/>
        </pc:sldMkLst>
      </pc:sldChg>
      <pc:sldChg chg="new del">
        <pc:chgData name="Preeti Goel" userId="d8a82f280401f9a6" providerId="LiveId" clId="{7F7E8E0F-41A5-4300-B83F-C3784482D977}" dt="2020-09-03T18:46:19.439" v="674" actId="680"/>
        <pc:sldMkLst>
          <pc:docMk/>
          <pc:sldMk cId="757361008" sldId="350"/>
        </pc:sldMkLst>
      </pc:sldChg>
      <pc:sldChg chg="new del">
        <pc:chgData name="Preeti Goel" userId="d8a82f280401f9a6" providerId="LiveId" clId="{7F7E8E0F-41A5-4300-B83F-C3784482D977}" dt="2020-09-03T18:42:25.716" v="671" actId="680"/>
        <pc:sldMkLst>
          <pc:docMk/>
          <pc:sldMk cId="2280559828" sldId="350"/>
        </pc:sldMkLst>
      </pc:sldChg>
      <pc:sldChg chg="addSp modSp new mod">
        <pc:chgData name="Preeti Goel" userId="d8a82f280401f9a6" providerId="LiveId" clId="{7F7E8E0F-41A5-4300-B83F-C3784482D977}" dt="2020-09-08T11:16:17.857" v="726" actId="14100"/>
        <pc:sldMkLst>
          <pc:docMk/>
          <pc:sldMk cId="729153002" sldId="355"/>
        </pc:sldMkLst>
        <pc:picChg chg="add mod">
          <ac:chgData name="Preeti Goel" userId="d8a82f280401f9a6" providerId="LiveId" clId="{7F7E8E0F-41A5-4300-B83F-C3784482D977}" dt="2020-09-08T11:15:45.376" v="721" actId="1076"/>
          <ac:picMkLst>
            <pc:docMk/>
            <pc:sldMk cId="729153002" sldId="355"/>
            <ac:picMk id="3" creationId="{9CEA1C85-1787-4C7F-84F5-53CB61C9368C}"/>
          </ac:picMkLst>
        </pc:picChg>
        <pc:picChg chg="add mod">
          <ac:chgData name="Preeti Goel" userId="d8a82f280401f9a6" providerId="LiveId" clId="{7F7E8E0F-41A5-4300-B83F-C3784482D977}" dt="2020-09-08T11:16:17.857" v="726" actId="14100"/>
          <ac:picMkLst>
            <pc:docMk/>
            <pc:sldMk cId="729153002" sldId="355"/>
            <ac:picMk id="5" creationId="{6C49AC89-1D0A-4E16-966F-670BE7D72EA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05T19:16:05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9103 12427 0,'0'25'281,"0"0"-250,25-25-15,-25 25 15,25-25-15,-25 24-1,0 1 1,0 0 0,0 0-1,0 0 1,0-1 0,0 1-1,25 0 16,-25 0 16,0 0 16,0-1-32,0 1 16,0 0 31,0 0 47,0 0-78,25-25-31,-25 24 15,0 1 78</inkml:trace>
  <inkml:trace contextRef="#ctx0" brushRef="#br0" timeOffset="1401.59">9178 12402 0,'25'0'156,"-1"-24"-124,1 24-17,0 0 32,0 0-16,0 0-15,-1 0 0,1 0-1,0 0 17,0 0-17,0 0-15,-25 24 16,24-24-1,1 0 32,-25 25-31,0 0 31,25-25-32,-25 25 1,0 0 0,0-1-1,0 1 17,0 0-17,0 0 16,-25-25-15</inkml:trace>
  <inkml:trace contextRef="#ctx0" brushRef="#br0" timeOffset="3168.49">9203 12700 0,'24'0'250,"1"0"-219,0 0 1,0 0 15,0 0-16,-1 0-31,1 0 31,0-25 0,0 0 16,0 25-16,-1 0 32,-24-24-16,25 24-16</inkml:trace>
  <inkml:trace contextRef="#ctx0" brushRef="#br0" timeOffset="5068.2">9872 12402 0,'-25'0'47,"1"0"-16,-1 0 0,25 25-15,-25-25-1,0 0-15,25 25 16,-25 0 0,25 0 15,-24-25-15,24 24-1,-25 26 1,25 0 15,-25-50-15,25 24-1,0 1 1,0 0 15,0 0-15,0 0-1,0-1-15,0 1 16,25 0 0,-25 0 15,25-25 0,-25 25-15,24-25 15,-24 24-15,50-24-1,-25 0 1,24 0 0,-24 0 15,0 0 0,0-24-15,-25-1 15,25 25-31,-1-50 31,-24 25-15,0 1-1,25-1 17,-25 0-17,0 0 1,0 0 0,0-24-1,0 24 1,0-25-1,0 26 1,0-1 15,0 0 1,-25 25-17,25-25 1,-24 25-1,-1 0 17,25-25-17</inkml:trace>
  <inkml:trace contextRef="#ctx0" brushRef="#br0" timeOffset="7302.81">10294 12402 0,'-25'0'219,"0"25"-157,1-25-62,24 25 32,-25-25-17,25 25 1,-25-25 0,25 25 15,0-1-16,0 1 17,0 0-1,0 0 0,0 0 0,0-1 1,0 1 30,25-25-46,0 0 15,-1 0-15,1 0-1,0 25 1,0-25 15,0 0-31,-25 25 16,24-25 31,-24 25-32,0-1 48,25-24-32,-25 25 0,0 0 1,0 0-1,0 0 0,-25-25-15,25 24-1,0 1 17,-24-25-17,-1 0 1,0 25-1,0-25 1,0 25 15,1-25 1,-1 0-17,0 0 1,0 0 31,0 0 46,1 0-30</inkml:trace>
  <inkml:trace contextRef="#ctx0" brushRef="#br0" timeOffset="10933.42">26442 15404 0,'-25'0'110,"0"0"-79,0 0 16,1 25-16,-1-1 0,0-24-15,0 25 31,0-25-32,25 25 1,-24 0 15,24 0-15,0-1-1,0 1 1,0 0 0,0 0-1,0 0 17,24-1-1,1-24-16,0 0 17,0 25-17,0-25 1,-1 0 15,-24 25-15,25-25-1,0 0 1,0 0 0,-25 25 15,0 0 0,25-25-31,-25 24 31,0 1-31,0 0 32,0 0 15,0 0-16,0-1-16,0 1 1,-25-25 0,25 25-1,-25-25 1,25 25 15,-25-25-31,25 25 16,-25-25-1,1 0 1,-1 24 0,0-24-1,0 0-15</inkml:trace>
  <inkml:trace contextRef="#ctx0" brushRef="#br0" timeOffset="13767.82">26814 15503 0,'-25'0'16,"0"0"62,0 0-16,1 0-31,-1 25-15,25 0 0,0-1-1,-25-24 1,25 25 0,0 0-1,0 0 1,0 0-1,0-1 17,0 1-1,0 0-15,0 0 15,0 0-16,0-1 17,0 1-17,0 0 1,0 0 31,25-25-16,-25 25-31,25-1 31,-1-24 16,-24 25-31,25-25-1,0 0 17,0 0-17,0 0 1,-1 0 15,1-25 0,-25 1-15,50-1 0,-50 0-1,25 25 1,-25-50 0,24 26 15,1-1-16,-25 0 1,0 0 0,0 0-1,25 1 1,-25-1 0,0 0-1,0 0 1,0 0 15,0 1-31,-25 24 31,0-25-31,25 0 32,-24 25-32,-1 0 46,25-25-14,-25 25-17,0 0 1,0 0 15,1 0 0,-1 0-15,0 0 0,0 0-1,0 0 17,1 0 46</inkml:trace>
  <inkml:trace contextRef="#ctx0" brushRef="#br0" timeOffset="15565.84">27211 15429 0,'0'24'203,"0"1"-172,0 0 0,0 0-15,0 0 15,0-1-31,0 1 16,0 0 15,0 0-31,0 0 31,0-1-15,0 1 0,0 0-1,0 0 1,0 0 15,0-1-15,0 1-1,-25-25 1,25 25 0,0 0-1,0 24 1,0-24-1,0 0-15,0 0 16,-25 0 15,0-25 47,25-25-46,0 0-17,0 0 1</inkml:trace>
  <inkml:trace contextRef="#ctx0" brushRef="#br0" timeOffset="17246.93">27211 15404 0,'0'-25'16,"25"25"15,-1 0 32,-24-25-32,25 25 0,0 0 1,0 0-1,0 0 0,-1 0 0,1 0-15,0 25 31,0-25-32,0 25 32,-25 0 0,24-25-47,-24 24 31,0 26 1,0-25-1,0 0-15,-24-1-1,24 1 1,-25 0-1,0-25 1,25 25 0,-25 0-1,0-1 32,1-24-16,-1 25-15,0-25 0,0 0 15,0 0-15,25 25-1,-24-25 1,-1 0 46,0 0-15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6557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987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33687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74609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669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42351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1402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5976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623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351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855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4713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5258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8872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80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1875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844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32CD7-CA17-4AC4-B500-6BDB3D9D7603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83A5CE-1B48-429E-86D7-E9237C300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9958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181870"/>
            <a:ext cx="9601196" cy="11462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lgerian" panose="04020705040A02060702" pitchFamily="82" charset="0"/>
              </a:rPr>
              <a:t>SWITCHING THEORY</a:t>
            </a:r>
            <a:endParaRPr lang="en-IN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919007-65CC-4A08-8264-8CD661D3E7CB}"/>
              </a:ext>
            </a:extLst>
          </p:cNvPr>
          <p:cNvSpPr txBox="1"/>
          <p:nvPr/>
        </p:nvSpPr>
        <p:spPr>
          <a:xfrm>
            <a:off x="1295402" y="2729948"/>
            <a:ext cx="8547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LOGIC GATES</a:t>
            </a:r>
          </a:p>
          <a:p>
            <a:r>
              <a:rPr lang="en-IN" sz="24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 POSTULATES-Postulates and theorems</a:t>
            </a:r>
          </a:p>
          <a:p>
            <a:r>
              <a:rPr lang="en-IN" sz="2400" dirty="0" err="1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De’MORGAN’S</a:t>
            </a:r>
            <a:r>
              <a:rPr lang="en-IN" sz="24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THEOREM</a:t>
            </a:r>
          </a:p>
          <a:p>
            <a:r>
              <a:rPr lang="en-IN" sz="24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CANONICAL FORMS</a:t>
            </a:r>
          </a:p>
          <a:p>
            <a:r>
              <a:rPr lang="en-IN" sz="24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K- MAPPING</a:t>
            </a:r>
          </a:p>
          <a:p>
            <a:r>
              <a:rPr lang="en-IN" sz="24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QUINE Mc-CLUSKY METHOD</a:t>
            </a:r>
          </a:p>
          <a:p>
            <a:endParaRPr lang="en-IN" sz="24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="" xmlns:a16="http://schemas.microsoft.com/office/drawing/2014/main" id="{2C2BA793-6439-47FE-8AE2-AEAF453CE28F}"/>
              </a:ext>
            </a:extLst>
          </p:cNvPr>
          <p:cNvSpPr txBox="1"/>
          <p:nvPr/>
        </p:nvSpPr>
        <p:spPr>
          <a:xfrm>
            <a:off x="6466114" y="4529911"/>
            <a:ext cx="53102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solidFill>
                  <a:srgbClr val="00B0F0"/>
                </a:solidFill>
              </a:rPr>
              <a:t>Sub code-ETEC-205</a:t>
            </a:r>
          </a:p>
          <a:p>
            <a:r>
              <a:rPr lang="en-IN" sz="4000" dirty="0">
                <a:solidFill>
                  <a:srgbClr val="00B0F0"/>
                </a:solidFill>
              </a:rPr>
              <a:t>Faculty- </a:t>
            </a:r>
            <a:r>
              <a:rPr lang="en-IN" sz="4000" dirty="0" smtClean="0">
                <a:solidFill>
                  <a:srgbClr val="00B0F0"/>
                </a:solidFill>
              </a:rPr>
              <a:t>Priyank </a:t>
            </a:r>
            <a:r>
              <a:rPr lang="en-IN" sz="4000" dirty="0" err="1" smtClean="0">
                <a:solidFill>
                  <a:srgbClr val="00B0F0"/>
                </a:solidFill>
              </a:rPr>
              <a:t>Saxena</a:t>
            </a:r>
            <a:endParaRPr lang="en-IN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685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 Precedence for evaluating Boolean </a:t>
            </a:r>
            <a:r>
              <a:rPr lang="en-IN" dirty="0"/>
              <a:t>expression is: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Parentheses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770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Universal gates</a:t>
            </a:r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2" y="2967335"/>
            <a:ext cx="7848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Gates which can implement any Boolean function without the need to use any other type of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NAND and NOR are universal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156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NAND gate</a:t>
            </a:r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6" y="2640169"/>
            <a:ext cx="3245476" cy="137803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8715234"/>
              </p:ext>
            </p:extLst>
          </p:nvPr>
        </p:nvGraphicFramePr>
        <p:xfrm>
          <a:off x="6375043" y="4252510"/>
          <a:ext cx="37849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6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16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16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4744"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7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7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47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47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0169"/>
            <a:ext cx="4069724" cy="1171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47" y="4252510"/>
            <a:ext cx="3245476" cy="1429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6FF2361-412E-47CC-82A1-4B476AF5D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058" y="4551239"/>
            <a:ext cx="1104900" cy="83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691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40466"/>
            <a:ext cx="9601196" cy="119439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NOR gate</a:t>
            </a:r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08" y="2747962"/>
            <a:ext cx="3103806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22" y="2747962"/>
            <a:ext cx="3670478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8780056"/>
              </p:ext>
            </p:extLst>
          </p:nvPr>
        </p:nvGraphicFramePr>
        <p:xfrm>
          <a:off x="5939021" y="4211391"/>
          <a:ext cx="38746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1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1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7123"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1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1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1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1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848" y="4587628"/>
            <a:ext cx="2343953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EF2C85D-6522-4954-A227-11351488A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617" y="4823137"/>
            <a:ext cx="1028700" cy="5594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692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EXTENDED GATES-Ex-OR gate</a:t>
            </a:r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30" y="2919471"/>
            <a:ext cx="4022300" cy="185083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2252170"/>
              </p:ext>
            </p:extLst>
          </p:nvPr>
        </p:nvGraphicFramePr>
        <p:xfrm>
          <a:off x="6967471" y="4076241"/>
          <a:ext cx="4082601" cy="189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8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0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08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911"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9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9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9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9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4645" y="5403777"/>
            <a:ext cx="190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Z=X         Y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 flipH="1" flipV="1">
            <a:off x="2721165" y="5442325"/>
            <a:ext cx="286439" cy="297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BF4D1E0-A100-43EA-96E6-18D4619C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257" y="5380568"/>
            <a:ext cx="1266825" cy="495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959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EXTENDED GATES-Ex-NOR gate</a:t>
            </a:r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30" y="3078051"/>
            <a:ext cx="3685370" cy="176440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7941360"/>
              </p:ext>
            </p:extLst>
          </p:nvPr>
        </p:nvGraphicFramePr>
        <p:xfrm>
          <a:off x="6825802" y="4005331"/>
          <a:ext cx="3334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13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13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7427"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42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42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4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74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B5F09FF-C6E9-4C5A-ACA0-769453CF3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15" y="5320593"/>
            <a:ext cx="1910384" cy="4704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1632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3116688" y="2824162"/>
            <a:ext cx="4031088" cy="1209675"/>
            <a:chOff x="4186397" y="2824162"/>
            <a:chExt cx="4107597" cy="1209675"/>
          </a:xfrm>
        </p:grpSpPr>
        <p:grpSp>
          <p:nvGrpSpPr>
            <p:cNvPr id="3" name="Group 2"/>
            <p:cNvGrpSpPr/>
            <p:nvPr/>
          </p:nvGrpSpPr>
          <p:grpSpPr>
            <a:xfrm>
              <a:off x="4991100" y="2824162"/>
              <a:ext cx="2209800" cy="1209675"/>
              <a:chOff x="0" y="0"/>
              <a:chExt cx="2209800" cy="1209675"/>
            </a:xfrm>
          </p:grpSpPr>
          <p:sp>
            <p:nvSpPr>
              <p:cNvPr id="4" name="Isosceles Triangle 3"/>
              <p:cNvSpPr/>
              <p:nvPr/>
            </p:nvSpPr>
            <p:spPr>
              <a:xfrm rot="5400000">
                <a:off x="561975" y="202406"/>
                <a:ext cx="1209675" cy="80486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H="1" flipV="1">
                <a:off x="0" y="573881"/>
                <a:ext cx="764540" cy="19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571625" y="611981"/>
                <a:ext cx="638175" cy="19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4186397" y="3213377"/>
              <a:ext cx="802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4725" y="3244333"/>
              <a:ext cx="969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IN" dirty="0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6448307"/>
              </p:ext>
            </p:extLst>
          </p:nvPr>
        </p:nvGraphicFramePr>
        <p:xfrm>
          <a:off x="7688686" y="4802860"/>
          <a:ext cx="2533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6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0" dirty="0"/>
                        <a:t> 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23692" y="4946573"/>
            <a:ext cx="11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Z=X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149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62D829-B48C-4751-A339-63E50F6D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2" y="894935"/>
            <a:ext cx="10843136" cy="45782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521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Comparing Boolean algebra with</a:t>
            </a:r>
            <a:br>
              <a:rPr lang="en-IN" dirty="0"/>
            </a:br>
            <a:r>
              <a:rPr lang="en-IN" dirty="0"/>
              <a:t>arithmetic and ordinary algebra.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algebra doesn’t have subtraction or division operations.</a:t>
            </a:r>
          </a:p>
          <a:p>
            <a:r>
              <a:rPr lang="en-US" dirty="0"/>
              <a:t>An operator called complement that is not available in ordinary algebra.</a:t>
            </a:r>
          </a:p>
          <a:p>
            <a:r>
              <a:rPr lang="en-US" dirty="0"/>
              <a:t>Ordinary algebra deals with the real numbers. Boolean </a:t>
            </a:r>
            <a:r>
              <a:rPr lang="en-IN" dirty="0"/>
              <a:t>algebra deals with 2       valued logic.</a:t>
            </a:r>
          </a:p>
        </p:txBody>
      </p:sp>
    </p:spTree>
    <p:extLst>
      <p:ext uri="{BB962C8B-B14F-4D97-AF65-F5344CB8AC3E}">
        <p14:creationId xmlns="" xmlns:p14="http://schemas.microsoft.com/office/powerpoint/2010/main" val="42191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Description of the Laws of Boolean Algebra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100" u="sng" dirty="0"/>
              <a:t>Annulment Law</a:t>
            </a:r>
            <a:r>
              <a:rPr lang="en-IN" sz="2100" dirty="0"/>
              <a:t> – A term </a:t>
            </a:r>
            <a:r>
              <a:rPr lang="en-IN" sz="2100" dirty="0" err="1"/>
              <a:t>AND´ed</a:t>
            </a:r>
            <a:r>
              <a:rPr lang="en-IN" sz="2100" dirty="0"/>
              <a:t> with a “0” equals 0 or </a:t>
            </a:r>
            <a:r>
              <a:rPr lang="en-IN" sz="2100" dirty="0" err="1"/>
              <a:t>OR´ed</a:t>
            </a:r>
            <a:r>
              <a:rPr lang="en-IN" sz="2100" dirty="0"/>
              <a:t> with a “1” will equal 1</a:t>
            </a:r>
          </a:p>
          <a:p>
            <a:pPr marL="0" lvl="0" indent="0">
              <a:buNone/>
            </a:pPr>
            <a:r>
              <a:rPr lang="en-IN" sz="2100" dirty="0"/>
              <a:t>       A . 0 = 0    A variable </a:t>
            </a:r>
            <a:r>
              <a:rPr lang="en-IN" sz="2100" dirty="0" err="1"/>
              <a:t>AND’ed</a:t>
            </a:r>
            <a:r>
              <a:rPr lang="en-IN" sz="2100" dirty="0"/>
              <a:t> with 0 is always equal to 0</a:t>
            </a:r>
          </a:p>
          <a:p>
            <a:pPr marL="457200" lvl="1" indent="0">
              <a:buNone/>
            </a:pPr>
            <a:r>
              <a:rPr lang="en-IN" sz="2100" dirty="0"/>
              <a:t>A + 1 = 1    A variable </a:t>
            </a:r>
            <a:r>
              <a:rPr lang="en-IN" sz="2100" dirty="0" err="1"/>
              <a:t>OR’ed</a:t>
            </a:r>
            <a:r>
              <a:rPr lang="en-IN" sz="2100" dirty="0"/>
              <a:t> with 1 is always equal to 1</a:t>
            </a:r>
          </a:p>
          <a:p>
            <a:pPr lvl="0"/>
            <a:r>
              <a:rPr lang="en-IN" sz="2100" u="sng" dirty="0"/>
              <a:t>Identity Law</a:t>
            </a:r>
            <a:r>
              <a:rPr lang="en-IN" sz="2100" dirty="0"/>
              <a:t> – A term </a:t>
            </a:r>
            <a:r>
              <a:rPr lang="en-IN" sz="2100" dirty="0" err="1"/>
              <a:t>OR´ed</a:t>
            </a:r>
            <a:r>
              <a:rPr lang="en-IN" sz="2100" dirty="0"/>
              <a:t> with a “0” or </a:t>
            </a:r>
            <a:r>
              <a:rPr lang="en-IN" sz="2100" dirty="0" err="1"/>
              <a:t>AND´ed</a:t>
            </a:r>
            <a:r>
              <a:rPr lang="en-IN" sz="2100" dirty="0"/>
              <a:t> with a “1” will always equal that term</a:t>
            </a:r>
          </a:p>
          <a:p>
            <a:pPr marL="457200" lvl="1" indent="0">
              <a:buNone/>
            </a:pPr>
            <a:r>
              <a:rPr lang="en-IN" sz="2100" dirty="0"/>
              <a:t>A + 0 = A   </a:t>
            </a:r>
            <a:r>
              <a:rPr lang="en-IN" sz="2100" dirty="0" err="1"/>
              <a:t>A</a:t>
            </a:r>
            <a:r>
              <a:rPr lang="en-IN" sz="2100" dirty="0"/>
              <a:t> variable </a:t>
            </a:r>
            <a:r>
              <a:rPr lang="en-IN" sz="2100" dirty="0" err="1"/>
              <a:t>OR’ed</a:t>
            </a:r>
            <a:r>
              <a:rPr lang="en-IN" sz="2100" dirty="0"/>
              <a:t> with 0 is always equal to the variable</a:t>
            </a:r>
          </a:p>
          <a:p>
            <a:pPr marL="457200" lvl="1" indent="0">
              <a:buNone/>
            </a:pPr>
            <a:r>
              <a:rPr lang="en-IN" sz="2100" dirty="0"/>
              <a:t>A . 1 = A    </a:t>
            </a:r>
            <a:r>
              <a:rPr lang="en-IN" sz="2100" dirty="0" err="1"/>
              <a:t>A</a:t>
            </a:r>
            <a:r>
              <a:rPr lang="en-IN" sz="2100" dirty="0"/>
              <a:t> variable </a:t>
            </a:r>
            <a:r>
              <a:rPr lang="en-IN" sz="2100" dirty="0" err="1"/>
              <a:t>AND’ed</a:t>
            </a:r>
            <a:r>
              <a:rPr lang="en-IN" sz="2100" dirty="0"/>
              <a:t> with 1 is always equal to the variable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017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616" y="956374"/>
            <a:ext cx="9601196" cy="130386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LOGIC GATES</a:t>
            </a:r>
            <a:endParaRPr lang="en-IN" b="1" dirty="0">
              <a:solidFill>
                <a:srgbClr val="0070C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cs typeface="Times New Roman" panose="02020603050405020304" pitchFamily="18" charset="0"/>
              </a:rPr>
              <a:t>A digital computer performs  complicated operations by interconnecting large number of switches called logic gates.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Building Blocks for all the digital systems.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Works on Binary logic.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Three types of gates </a:t>
            </a:r>
            <a:r>
              <a:rPr lang="en-US" b="1" dirty="0">
                <a:solidFill>
                  <a:srgbClr val="00B050"/>
                </a:solidFill>
                <a:cs typeface="Times New Roman" panose="02020603050405020304" pitchFamily="18" charset="0"/>
              </a:rPr>
              <a:t>Basic, Universal and Extended gates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1958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Description of the Laws of Boolean Algebra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sz="2000" u="sng" dirty="0"/>
              <a:t>Idempotent Law</a:t>
            </a:r>
            <a:r>
              <a:rPr lang="en-IN" sz="2000" dirty="0"/>
              <a:t> – An input that is </a:t>
            </a:r>
            <a:r>
              <a:rPr lang="en-IN" sz="2000" dirty="0" err="1"/>
              <a:t>AND´ed</a:t>
            </a:r>
            <a:r>
              <a:rPr lang="en-IN" sz="2000" dirty="0"/>
              <a:t> or </a:t>
            </a:r>
            <a:r>
              <a:rPr lang="en-IN" sz="2000" dirty="0" err="1"/>
              <a:t>OR´ed</a:t>
            </a:r>
            <a:r>
              <a:rPr lang="en-IN" sz="2000" dirty="0"/>
              <a:t> with itself is equal to that input</a:t>
            </a:r>
          </a:p>
          <a:p>
            <a:pPr marL="457200" lvl="1" indent="0">
              <a:buNone/>
            </a:pPr>
            <a:r>
              <a:rPr lang="en-IN" dirty="0"/>
              <a:t>A + A = A    </a:t>
            </a:r>
            <a:r>
              <a:rPr lang="en-IN" dirty="0" err="1"/>
              <a:t>A</a:t>
            </a:r>
            <a:r>
              <a:rPr lang="en-IN" dirty="0"/>
              <a:t> variable </a:t>
            </a:r>
            <a:r>
              <a:rPr lang="en-IN" dirty="0" err="1"/>
              <a:t>OR’ed</a:t>
            </a:r>
            <a:r>
              <a:rPr lang="en-IN" dirty="0"/>
              <a:t> with itself is always equal to the variable</a:t>
            </a:r>
          </a:p>
          <a:p>
            <a:pPr marL="457200" lvl="1" indent="0">
              <a:buNone/>
            </a:pPr>
            <a:r>
              <a:rPr lang="en-IN" dirty="0"/>
              <a:t>A . A = A    </a:t>
            </a:r>
            <a:r>
              <a:rPr lang="en-IN" dirty="0" err="1"/>
              <a:t>A</a:t>
            </a:r>
            <a:r>
              <a:rPr lang="en-IN" dirty="0"/>
              <a:t> variable </a:t>
            </a:r>
            <a:r>
              <a:rPr lang="en-IN" dirty="0" err="1"/>
              <a:t>AND’ed</a:t>
            </a:r>
            <a:r>
              <a:rPr lang="en-IN" dirty="0"/>
              <a:t> with itself is always equal to the variable</a:t>
            </a:r>
          </a:p>
          <a:p>
            <a:pPr marL="457200" lvl="1" indent="0">
              <a:buNone/>
            </a:pPr>
            <a:endParaRPr lang="en-IN" dirty="0"/>
          </a:p>
          <a:p>
            <a:pPr lvl="0"/>
            <a:r>
              <a:rPr lang="en-IN" sz="2000" u="sng" dirty="0"/>
              <a:t>Complement Law</a:t>
            </a:r>
            <a:r>
              <a:rPr lang="en-IN" sz="2000" dirty="0"/>
              <a:t> – A term </a:t>
            </a:r>
            <a:r>
              <a:rPr lang="en-IN" sz="2000" dirty="0" err="1"/>
              <a:t>AND´ed</a:t>
            </a:r>
            <a:r>
              <a:rPr lang="en-IN" sz="2000" dirty="0"/>
              <a:t> with its complement equals “0” and a term </a:t>
            </a:r>
            <a:r>
              <a:rPr lang="en-IN" sz="2000" dirty="0" err="1"/>
              <a:t>OR´ed</a:t>
            </a:r>
            <a:r>
              <a:rPr lang="en-IN" sz="2000" dirty="0"/>
              <a:t> with its complement equals “1”</a:t>
            </a:r>
          </a:p>
          <a:p>
            <a:pPr marL="0" lvl="0" indent="0">
              <a:buNone/>
            </a:pPr>
            <a:r>
              <a:rPr lang="en-IN" sz="2000" dirty="0"/>
              <a:t>      A . A’ = 0    A variable </a:t>
            </a:r>
            <a:r>
              <a:rPr lang="en-IN" sz="2000" dirty="0" err="1"/>
              <a:t>AND’ed</a:t>
            </a:r>
            <a:r>
              <a:rPr lang="en-IN" sz="2000" dirty="0"/>
              <a:t> with its complement is always equal to 0</a:t>
            </a:r>
          </a:p>
          <a:p>
            <a:pPr marL="457200" lvl="1" indent="0">
              <a:buNone/>
            </a:pPr>
            <a:r>
              <a:rPr lang="en-IN" dirty="0"/>
              <a:t>A + A’ = 1    A variable </a:t>
            </a:r>
            <a:r>
              <a:rPr lang="en-IN" dirty="0" err="1"/>
              <a:t>OR’ed</a:t>
            </a:r>
            <a:r>
              <a:rPr lang="en-IN" dirty="0"/>
              <a:t> with its complement is always equal to 1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275958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Description of the Laws of Boolean Algebra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sz="2200" u="sng" dirty="0"/>
              <a:t>Commutative Law</a:t>
            </a:r>
            <a:r>
              <a:rPr lang="en-IN" sz="2200" dirty="0"/>
              <a:t> – The order of application of two separate terms is not important</a:t>
            </a:r>
          </a:p>
          <a:p>
            <a:pPr marL="457200" lvl="1" indent="0">
              <a:buNone/>
            </a:pPr>
            <a:r>
              <a:rPr lang="en-IN" sz="2200" dirty="0"/>
              <a:t>A . B = B . A    The order in which two variables are </a:t>
            </a:r>
            <a:r>
              <a:rPr lang="en-IN" sz="2200" dirty="0" err="1"/>
              <a:t>AND’ed</a:t>
            </a:r>
            <a:r>
              <a:rPr lang="en-IN" sz="2200" dirty="0"/>
              <a:t> makes no difference</a:t>
            </a:r>
          </a:p>
          <a:p>
            <a:pPr marL="457200" lvl="1" indent="0">
              <a:buNone/>
            </a:pPr>
            <a:r>
              <a:rPr lang="en-IN" sz="2200" dirty="0"/>
              <a:t>A + B = B + A    The order in which two variables are </a:t>
            </a:r>
            <a:r>
              <a:rPr lang="en-IN" sz="2200" dirty="0" err="1"/>
              <a:t>OR’ed</a:t>
            </a:r>
            <a:r>
              <a:rPr lang="en-IN" sz="2200" dirty="0"/>
              <a:t> makes no difference</a:t>
            </a:r>
          </a:p>
          <a:p>
            <a:pPr lvl="0"/>
            <a:r>
              <a:rPr lang="en-IN" sz="2200" u="sng" dirty="0"/>
              <a:t>Double Negation Law /Involution</a:t>
            </a:r>
            <a:r>
              <a:rPr lang="en-IN" sz="2200" dirty="0"/>
              <a:t>– A term that is inverted twice is equal to the original term</a:t>
            </a:r>
          </a:p>
          <a:p>
            <a:pPr marL="457200" lvl="1" indent="0">
              <a:buNone/>
            </a:pPr>
            <a:r>
              <a:rPr lang="en-IN" sz="2200" dirty="0"/>
              <a:t>(A’)’ = A     </a:t>
            </a:r>
            <a:r>
              <a:rPr lang="en-IN" sz="2200" dirty="0" err="1"/>
              <a:t>A</a:t>
            </a:r>
            <a:r>
              <a:rPr lang="en-IN" sz="2200" dirty="0"/>
              <a:t> double complement of a variable is always equal to the variable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="" xmlns:p14="http://schemas.microsoft.com/office/powerpoint/2010/main" val="792660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Basic theorems and</a:t>
            </a:r>
            <a:br>
              <a:rPr lang="en-IN" sz="36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properties of Boolean algebra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7200" u="sng" dirty="0"/>
              <a:t>De Morgan´s Theorem</a:t>
            </a:r>
            <a:r>
              <a:rPr lang="en-IN" sz="7200" dirty="0"/>
              <a:t> – There are two “de Morgan´s” rules or theorems,</a:t>
            </a:r>
          </a:p>
          <a:p>
            <a:pPr marL="0" indent="0">
              <a:buNone/>
            </a:pPr>
            <a:r>
              <a:rPr lang="en-IN" sz="7200" dirty="0"/>
              <a:t>     (A+B)’ = A’ . B’</a:t>
            </a:r>
          </a:p>
          <a:p>
            <a:pPr marL="0" indent="0">
              <a:buNone/>
            </a:pPr>
            <a:r>
              <a:rPr lang="en-IN" sz="7200" dirty="0"/>
              <a:t>     (A.B)’ = A’ + B’</a:t>
            </a:r>
          </a:p>
          <a:p>
            <a:r>
              <a:rPr lang="en-IN" sz="7200" u="sng" dirty="0"/>
              <a:t>Distributive Law</a:t>
            </a:r>
            <a:r>
              <a:rPr lang="en-IN" sz="7200" dirty="0"/>
              <a:t> – This law permits the multiplying or factoring out of an expression.</a:t>
            </a:r>
          </a:p>
          <a:p>
            <a:pPr marL="457200" lvl="1" indent="0">
              <a:buNone/>
            </a:pPr>
            <a:r>
              <a:rPr lang="en-IN" sz="7200" dirty="0"/>
              <a:t>A(B + C) = A.B + A.C    (OR Distributive Law)</a:t>
            </a:r>
          </a:p>
          <a:p>
            <a:pPr marL="0" indent="0">
              <a:buNone/>
            </a:pPr>
            <a:r>
              <a:rPr lang="en-IN" sz="7200" dirty="0"/>
              <a:t>        A + (B.C) = (A + B).(A + C)    (AND Distributive Law)</a:t>
            </a:r>
          </a:p>
          <a:p>
            <a:r>
              <a:rPr lang="en-US" sz="8000" u="sng" dirty="0"/>
              <a:t>  </a:t>
            </a:r>
            <a:r>
              <a:rPr lang="en-US" sz="7200" u="sng" dirty="0"/>
              <a:t>Duality theorem</a:t>
            </a:r>
          </a:p>
          <a:p>
            <a:pPr marL="0" indent="0">
              <a:buNone/>
            </a:pPr>
            <a:r>
              <a:rPr lang="en-US" sz="8000" dirty="0"/>
              <a:t>       To get dual of an algebraic expression, we simply interchange OR and </a:t>
            </a:r>
            <a:r>
              <a:rPr lang="en-US" sz="8000" dirty="0" err="1"/>
              <a:t>AND</a:t>
            </a:r>
            <a:r>
              <a:rPr lang="en-US" sz="8000" dirty="0"/>
              <a:t> operators and</a:t>
            </a:r>
          </a:p>
          <a:p>
            <a:pPr marL="0" indent="0">
              <a:buNone/>
            </a:pPr>
            <a:r>
              <a:rPr lang="en-US" sz="8000" dirty="0"/>
              <a:t>       </a:t>
            </a:r>
            <a:r>
              <a:rPr lang="en-US" sz="7200" dirty="0"/>
              <a:t>replace 1’s by 0’s and 0’s by 1’</a:t>
            </a:r>
            <a:endParaRPr lang="en-IN" sz="7200" dirty="0"/>
          </a:p>
          <a:p>
            <a:pPr marL="0" indent="0">
              <a:buNone/>
            </a:pPr>
            <a:endParaRPr lang="en-IN" sz="7200" dirty="0"/>
          </a:p>
          <a:p>
            <a:pPr marL="457200" lvl="1" indent="0">
              <a:buNone/>
            </a:pPr>
            <a:endParaRPr lang="en-IN" sz="7200" dirty="0"/>
          </a:p>
          <a:p>
            <a:pPr marL="0" lvl="0" indent="0">
              <a:buNone/>
            </a:pPr>
            <a:r>
              <a:rPr lang="en-IN" sz="7200" dirty="0"/>
              <a:t> </a:t>
            </a:r>
          </a:p>
          <a:p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457200" lvl="0" indent="-457200">
              <a:buFont typeface="+mj-lt"/>
              <a:buAutoNum type="arabicPeriod"/>
            </a:pPr>
            <a:endParaRPr lang="en-IN" dirty="0"/>
          </a:p>
          <a:p>
            <a:pPr marL="0" lvl="0" indent="0">
              <a:buNone/>
            </a:pPr>
            <a:r>
              <a:rPr lang="en-IN" dirty="0"/>
              <a:t> </a:t>
            </a:r>
          </a:p>
          <a:p>
            <a:pPr marL="0" lv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254964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8774CB-98BD-4666-B998-4C0E6DE1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37" y="2381872"/>
            <a:ext cx="8407880" cy="3590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7CB0825-1CB3-49EE-B39C-AE6028529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388" y="3429000"/>
            <a:ext cx="1971675" cy="2543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FB3C38B-67CD-4BE6-BEC6-24F692C3DEBA}"/>
              </a:ext>
            </a:extLst>
          </p:cNvPr>
          <p:cNvSpPr txBox="1"/>
          <p:nvPr/>
        </p:nvSpPr>
        <p:spPr>
          <a:xfrm>
            <a:off x="9695415" y="2656670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Proof for distributive (b)</a:t>
            </a:r>
          </a:p>
        </p:txBody>
      </p:sp>
    </p:spTree>
    <p:extLst>
      <p:ext uri="{BB962C8B-B14F-4D97-AF65-F5344CB8AC3E}">
        <p14:creationId xmlns="" xmlns:p14="http://schemas.microsoft.com/office/powerpoint/2010/main" val="1294404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80B3E3-47D5-4295-AA48-AC2F8C4A3CEC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lgerian" panose="04020705040A02060702" pitchFamily="82" charset="0"/>
              </a:rPr>
              <a:t>Boolean expression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B83CBD-624B-4829-BF54-B8895F63E3BA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Consider the following logic equation</a:t>
            </a:r>
          </a:p>
          <a:p>
            <a:pPr lvl="1">
              <a:defRPr/>
            </a:pPr>
            <a:r>
              <a:rPr lang="en-US" dirty="0"/>
              <a:t>Z(A,B,C,D) =  A B + C D</a:t>
            </a:r>
          </a:p>
          <a:p>
            <a:pPr lvl="1">
              <a:defRPr/>
            </a:pPr>
            <a:r>
              <a:rPr lang="en-US" dirty="0"/>
              <a:t>The Z(A,B,C,D) means that the output is a function of the four variables within the ().</a:t>
            </a:r>
          </a:p>
          <a:p>
            <a:pPr lvl="1">
              <a:defRPr/>
            </a:pPr>
            <a:r>
              <a:rPr lang="en-US" dirty="0"/>
              <a:t>The AB and CD are terms of the expression.</a:t>
            </a:r>
          </a:p>
          <a:p>
            <a:pPr lvl="1">
              <a:defRPr/>
            </a:pPr>
            <a:r>
              <a:rPr lang="en-US" dirty="0"/>
              <a:t>For this function to be True, either or both A AND B are True  OR  both C AND D are True.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47839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="" xmlns:a16="http://schemas.microsoft.com/office/drawing/2014/main" id="{8BCF4E37-CCBF-4A78-B34E-4D054679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21" y="2730322"/>
            <a:ext cx="3934496" cy="307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="" xmlns:a16="http://schemas.microsoft.com/office/drawing/2014/main" id="{3EC43474-3A6B-4C58-B5DB-DEB6D5A9B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70" y="2459865"/>
            <a:ext cx="4559121" cy="378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C1A097-DCFA-4538-BAD2-E692FF53D3B7}"/>
              </a:ext>
            </a:extLst>
          </p:cNvPr>
          <p:cNvSpPr txBox="1">
            <a:spLocks/>
          </p:cNvSpPr>
          <p:nvPr/>
        </p:nvSpPr>
        <p:spPr>
          <a:xfrm>
            <a:off x="1295401" y="678390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lgerian" panose="04020705040A02060702" pitchFamily="82" charset="0"/>
              </a:rPr>
              <a:t>Truth table and logic diagram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174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CE33AAB1-E7E1-407E-822C-3257791E3642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Simplify   </a:t>
            </a:r>
            <a:r>
              <a:rPr lang="en-US"/>
              <a:t>     </a:t>
            </a:r>
            <a:r>
              <a:rPr lang="en-US">
                <a:latin typeface="Arial Black" panose="020B0A04020102020204" pitchFamily="34" charset="0"/>
              </a:rPr>
              <a:t>F=X’YZ+X’YZ’+XZ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53A2E94-2495-4295-BD36-0444FA748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1" y="3219718"/>
            <a:ext cx="4562609" cy="2656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D195F8C-0438-4C7F-911A-1560F6A1AE90}"/>
              </a:ext>
            </a:extLst>
          </p:cNvPr>
          <p:cNvSpPr txBox="1"/>
          <p:nvPr/>
        </p:nvSpPr>
        <p:spPr>
          <a:xfrm>
            <a:off x="7856111" y="3979572"/>
            <a:ext cx="22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</a:t>
            </a:r>
            <a:r>
              <a:rPr lang="en-IN" b="1" u="sng" dirty="0"/>
              <a:t> </a:t>
            </a:r>
            <a:r>
              <a:rPr lang="en-IN" b="1" dirty="0"/>
              <a:t> distributive law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2B93D1D-E13D-468E-B4E0-1A12973EB8C1}"/>
              </a:ext>
            </a:extLst>
          </p:cNvPr>
          <p:cNvSpPr txBox="1"/>
          <p:nvPr/>
        </p:nvSpPr>
        <p:spPr>
          <a:xfrm>
            <a:off x="7856112" y="4649273"/>
            <a:ext cx="304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 Idempotent</a:t>
            </a:r>
            <a:r>
              <a:rPr lang="en-IN" b="1" u="sng" dirty="0"/>
              <a:t> </a:t>
            </a:r>
            <a:r>
              <a:rPr lang="en-IN" b="1" dirty="0"/>
              <a:t>Law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7EF9BC-7CD4-4E5B-98C9-C9059BC67FF0}"/>
              </a:ext>
            </a:extLst>
          </p:cNvPr>
          <p:cNvSpPr txBox="1"/>
          <p:nvPr/>
        </p:nvSpPr>
        <p:spPr>
          <a:xfrm>
            <a:off x="7946265" y="5512158"/>
            <a:ext cx="189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identity law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6CBFA8-064C-4DA6-A81C-5FBB00235820}"/>
              </a:ext>
            </a:extLst>
          </p:cNvPr>
          <p:cNvSpPr txBox="1"/>
          <p:nvPr/>
        </p:nvSpPr>
        <p:spPr>
          <a:xfrm>
            <a:off x="2146852" y="1311965"/>
            <a:ext cx="754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Can you think for f = </a:t>
            </a:r>
            <a:r>
              <a:rPr lang="en-IN" sz="2800" dirty="0" err="1"/>
              <a:t>x+y’z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38478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Absorption Property (example)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856" y="2459865"/>
            <a:ext cx="9826581" cy="3799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5374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985837"/>
            <a:ext cx="9620518" cy="4886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7017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45" y="719137"/>
            <a:ext cx="10174310" cy="511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12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Basic gates</a:t>
            </a:r>
            <a:endParaRPr lang="en-IN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All Boolean functions can be implemented using the set {AND, OR, NOT}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98996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5" y="1042987"/>
            <a:ext cx="10122793" cy="4772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8654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5E5A4FA-D7C2-466D-A806-4D897C5A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10" y="636104"/>
            <a:ext cx="10591179" cy="3026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A4E062-6E5F-4531-A590-015F3CEF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776" y="3662155"/>
            <a:ext cx="6849512" cy="22503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4425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CEA1C85-1787-4C7F-84F5-53CB61C9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7" y="647699"/>
            <a:ext cx="9137605" cy="942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49AC89-1D0A-4E16-966F-670BE7D7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950347"/>
            <a:ext cx="8724695" cy="35360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9153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4433EF7-0BDB-40BB-AC06-F900BB2A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14" y="892865"/>
            <a:ext cx="9177397" cy="49380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6104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0EB070-B3C7-4A62-A64C-D0D0DF6B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40" y="676481"/>
            <a:ext cx="9667875" cy="86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F479849-89E5-4788-808A-EAD0EE5F201C}"/>
              </a:ext>
            </a:extLst>
          </p:cNvPr>
          <p:cNvSpPr txBox="1"/>
          <p:nvPr/>
        </p:nvSpPr>
        <p:spPr>
          <a:xfrm>
            <a:off x="1159564" y="1543256"/>
            <a:ext cx="1021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consider a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3E1C528-4B5D-4394-BED1-DBA8494C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120" y="1600466"/>
            <a:ext cx="3590925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F61179F-5AA5-43F8-AB05-E5D1C539B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76" y="2000576"/>
            <a:ext cx="8334375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BB416BE-7A41-4DAD-863D-F129ADA76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340" y="2728677"/>
            <a:ext cx="3981450" cy="485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51871C0-15D1-4D5D-9BEA-63E908866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170" y="2762013"/>
            <a:ext cx="2254084" cy="4191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178F84C-FC27-4F78-9631-EA3D11D18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076" y="3214452"/>
            <a:ext cx="4649547" cy="4957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D7B7D9A-62D7-4BD1-8806-F7D07DA34C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9565" y="3710225"/>
            <a:ext cx="4035288" cy="18437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04DACFC-589B-4858-BC93-B948DD666A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436" y="5314744"/>
            <a:ext cx="9115425" cy="99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4177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3DAACA9-6E35-4B7D-AFCF-67E7D0A51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23975"/>
            <a:ext cx="7924800" cy="4210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883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2" y="1100137"/>
            <a:ext cx="10058400" cy="4657725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DCED86-C4E3-4ABE-8DD2-AC1724D2DEE4}"/>
                  </a:ext>
                </a:extLst>
              </p14:cNvPr>
              <p14:cNvContentPartPr/>
              <p14:nvPr/>
            </p14:nvContentPartPr>
            <p14:xfrm>
              <a:off x="3277080" y="4456080"/>
              <a:ext cx="6626160" cy="133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2DCED86-C4E3-4ABE-8DD2-AC1724D2DE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7720" y="4446720"/>
                <a:ext cx="6644880" cy="13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396108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Standard Forms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59865"/>
            <a:ext cx="9601196" cy="3567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858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lgerian" panose="04020705040A02060702" pitchFamily="82" charset="0"/>
              </a:rPr>
              <a:t>AND gate</a:t>
            </a:r>
            <a:endParaRPr lang="en-IN" b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27189" y="3214445"/>
            <a:ext cx="4268811" cy="1017430"/>
            <a:chOff x="3863662" y="3271838"/>
            <a:chExt cx="4268811" cy="933926"/>
          </a:xfrm>
        </p:grpSpPr>
        <p:grpSp>
          <p:nvGrpSpPr>
            <p:cNvPr id="3" name="Group 2"/>
            <p:cNvGrpSpPr/>
            <p:nvPr/>
          </p:nvGrpSpPr>
          <p:grpSpPr>
            <a:xfrm>
              <a:off x="4790941" y="3362564"/>
              <a:ext cx="2066925" cy="752475"/>
              <a:chOff x="0" y="0"/>
              <a:chExt cx="2066925" cy="752475"/>
            </a:xfrm>
          </p:grpSpPr>
          <p:sp>
            <p:nvSpPr>
              <p:cNvPr id="4" name="Flowchart: Delay 3"/>
              <p:cNvSpPr/>
              <p:nvPr/>
            </p:nvSpPr>
            <p:spPr>
              <a:xfrm>
                <a:off x="733425" y="0"/>
                <a:ext cx="857250" cy="752475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H="1">
                <a:off x="28575" y="219075"/>
                <a:ext cx="695325" cy="9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0" y="561975"/>
                <a:ext cx="742950" cy="9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9725" y="36195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3863662" y="3271838"/>
              <a:ext cx="101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Input-1</a:t>
              </a:r>
              <a:endParaRPr lang="en-I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3662" y="3836432"/>
              <a:ext cx="92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Input-2</a:t>
              </a:r>
              <a:endParaRPr lang="en-I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76916" y="3467100"/>
              <a:ext cx="1255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IN" dirty="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906437" y="3829520"/>
          <a:ext cx="5596182" cy="216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53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653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5093">
                <a:tc>
                  <a:txBody>
                    <a:bodyPr/>
                    <a:lstStyle/>
                    <a:p>
                      <a:r>
                        <a:rPr lang="en-US" dirty="0"/>
                        <a:t>Input1-x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Input2-y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Output-z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07258" y="4781320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Z=X</a:t>
            </a:r>
            <a:r>
              <a:rPr lang="en-US" b="1" dirty="0"/>
              <a:t>.</a:t>
            </a:r>
            <a:r>
              <a:rPr lang="en-US" dirty="0"/>
              <a:t>Y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851561" y="3313283"/>
            <a:ext cx="1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Truth table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4819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lgerian" panose="04020705040A02060702" pitchFamily="82" charset="0"/>
              </a:rPr>
              <a:t>OR gate</a:t>
            </a:r>
            <a:endParaRPr lang="en-IN" b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00" y="3119036"/>
            <a:ext cx="3630970" cy="2185853"/>
          </a:xfrm>
          <a:prstGeom prst="rect">
            <a:avLst/>
          </a:prstGeom>
          <a:noFill/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568224" y="4159877"/>
          <a:ext cx="39910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0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03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911">
                <a:tc>
                  <a:txBody>
                    <a:bodyPr/>
                    <a:lstStyle/>
                    <a:p>
                      <a:r>
                        <a:rPr lang="en-US" dirty="0"/>
                        <a:t>Input1-x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Input2-y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Output-z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9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09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9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09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22005" y="4935557"/>
            <a:ext cx="177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Z=X+Y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446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NOT gate</a:t>
            </a:r>
            <a:endParaRPr lang="en-IN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110" y="2814637"/>
            <a:ext cx="3425780" cy="197630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74286" y="2814637"/>
          <a:ext cx="3385714" cy="19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2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8768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876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876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64366" y="5420298"/>
            <a:ext cx="23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Y=NOT X=X’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5011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44" y="737316"/>
            <a:ext cx="10354613" cy="53833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388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712694"/>
            <a:ext cx="9520517" cy="53384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615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1" y="746974"/>
            <a:ext cx="10006885" cy="52803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2914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</TotalTime>
  <Words>443</Words>
  <Application>Microsoft Office PowerPoint</Application>
  <PresentationFormat>Custom</PresentationFormat>
  <Paragraphs>211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Organic</vt:lpstr>
      <vt:lpstr>SWITCHING THEORY</vt:lpstr>
      <vt:lpstr>LOGIC GATES</vt:lpstr>
      <vt:lpstr>Basic gates</vt:lpstr>
      <vt:lpstr>AND gate</vt:lpstr>
      <vt:lpstr>OR gate</vt:lpstr>
      <vt:lpstr>NOT gate</vt:lpstr>
      <vt:lpstr>Slide 7</vt:lpstr>
      <vt:lpstr>Slide 8</vt:lpstr>
      <vt:lpstr>Slide 9</vt:lpstr>
      <vt:lpstr>Operator Precedence</vt:lpstr>
      <vt:lpstr>Universal gates</vt:lpstr>
      <vt:lpstr>NAND gate</vt:lpstr>
      <vt:lpstr>NOR gate</vt:lpstr>
      <vt:lpstr>EXTENDED GATES-Ex-OR gate</vt:lpstr>
      <vt:lpstr>EXTENDED GATES-Ex-NOR gate</vt:lpstr>
      <vt:lpstr>BUFFER</vt:lpstr>
      <vt:lpstr>Slide 17</vt:lpstr>
      <vt:lpstr>Comparing Boolean algebra with arithmetic and ordinary algebra.</vt:lpstr>
      <vt:lpstr>Description of the Laws of Boolean Algebra </vt:lpstr>
      <vt:lpstr>Description of the Laws of Boolean Algebra </vt:lpstr>
      <vt:lpstr>Description of the Laws of Boolean Algebra </vt:lpstr>
      <vt:lpstr>Basic theorems and properties of Boolean algebra </vt:lpstr>
      <vt:lpstr>Slide 23</vt:lpstr>
      <vt:lpstr>Slide 24</vt:lpstr>
      <vt:lpstr>Slide 25</vt:lpstr>
      <vt:lpstr>Slide 26</vt:lpstr>
      <vt:lpstr>Absorption Property (example)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Standard Forms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Logic Gates</dc:title>
  <dc:creator>ANAMIKA JAIN</dc:creator>
  <cp:lastModifiedBy>Priyank</cp:lastModifiedBy>
  <cp:revision>156</cp:revision>
  <dcterms:created xsi:type="dcterms:W3CDTF">2020-08-10T11:12:47Z</dcterms:created>
  <dcterms:modified xsi:type="dcterms:W3CDTF">2021-10-07T06:06:53Z</dcterms:modified>
</cp:coreProperties>
</file>