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5"/>
  </p:notesMasterIdLst>
  <p:sldIdLst>
    <p:sldId id="256" r:id="rId2"/>
    <p:sldId id="259" r:id="rId3"/>
    <p:sldId id="263" r:id="rId4"/>
    <p:sldId id="264" r:id="rId5"/>
    <p:sldId id="265" r:id="rId6"/>
    <p:sldId id="276" r:id="rId7"/>
    <p:sldId id="266" r:id="rId8"/>
    <p:sldId id="270" r:id="rId9"/>
    <p:sldId id="272" r:id="rId10"/>
    <p:sldId id="267" r:id="rId11"/>
    <p:sldId id="273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4D4D4D"/>
    <a:srgbClr val="333333"/>
    <a:srgbClr val="0099FF"/>
    <a:srgbClr val="3366FF"/>
    <a:srgbClr val="0066FF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0" autoAdjust="0"/>
    <p:restoredTop sz="90929"/>
  </p:normalViewPr>
  <p:slideViewPr>
    <p:cSldViewPr>
      <p:cViewPr varScale="1">
        <p:scale>
          <a:sx n="72" d="100"/>
          <a:sy n="72" d="100"/>
        </p:scale>
        <p:origin x="116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7EBB0B6F-5A29-45C4-A488-52573C77EE1B}" type="datetimeFigureOut">
              <a:rPr lang="en-US"/>
              <a:pPr>
                <a:defRPr/>
              </a:pPr>
              <a:t>12/5/2022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A89849C-769E-4D8F-99DA-F33310040C0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0011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851200-C0A9-4B28-A452-7F996C7F7BD5}" type="slidenum">
              <a:rPr lang="en-IN" altLang="en-US" sz="1200"/>
              <a:pPr/>
              <a:t>2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153391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9849C-769E-4D8F-99DA-F33310040C0A}" type="slidenum">
              <a:rPr lang="en-IN" altLang="en-US" smtClean="0"/>
              <a:pPr/>
              <a:t>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8664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C9C4-7772-4BBC-AC20-B58B4EBA73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1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9BABB-9186-4B05-ABFA-029F53C4BB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24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BA5AD-10B3-47D2-85EC-5A1BDE90AD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5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392F0-F1B5-4D0A-B3DF-514A4F7C33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30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8C539-C204-4FBC-957A-6478572B2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65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BD803-25FE-4EE9-ABAA-8AA38BBED5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8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4E11B-E6EC-4E3A-B159-AEA72983E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8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169B4-F712-4E05-83A9-898363FB9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5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F3576-AEF1-4C35-AF58-A79FE5F2C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07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55F6B-4CB8-4674-803E-6696885AF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5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A7166-72DD-4E50-B056-C52635852E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16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E46A192-6907-4995-B4D8-0C70DD1EDE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JGvZSlsLKs&amp;t=86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circuit_design#Design_flo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PJGvZSlsLKs&amp;t=86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JGvZSlsLKs&amp;t=86s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432175" y="3357563"/>
            <a:ext cx="51879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Amish Verma (Roll No. - 2000910310033)</a:t>
            </a:r>
            <a:endParaRPr lang="en-US" altLang="en-US" sz="22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sz="22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Mentor – Mr. </a:t>
            </a:r>
            <a:r>
              <a:rPr lang="en-US" altLang="en-US" sz="22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Sampath</a:t>
            </a:r>
            <a:r>
              <a:rPr lang="en-US" altLang="en-US" sz="22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Kumar V.</a:t>
            </a:r>
            <a:endParaRPr lang="en-US" altLang="en-US" sz="22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2" name="Text Box 4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640013" y="404813"/>
            <a:ext cx="71628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Verdana" pitchFamily="34" charset="0"/>
                <a:cs typeface="Times New Roman" pitchFamily="18" charset="0"/>
              </a:rPr>
              <a:t>Online Training Presentation </a:t>
            </a:r>
            <a:endParaRPr lang="en-US" sz="2800" b="1" dirty="0">
              <a:effectLst>
                <a:outerShdw blurRad="38100" dist="38100" dir="2700000" algn="tl">
                  <a:srgbClr val="FFFFFF"/>
                </a:outerShdw>
              </a:effectLst>
              <a:ea typeface="Verdana" pitchFamily="34" charset="0"/>
              <a:cs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Verdana" pitchFamily="34" charset="0"/>
                <a:cs typeface="Times New Roman" pitchFamily="18" charset="0"/>
              </a:rPr>
              <a:t>VLSI </a:t>
            </a:r>
            <a:r>
              <a:rPr lang="en-US" sz="28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ea typeface="Verdana" pitchFamily="34" charset="0"/>
                <a:cs typeface="Times New Roman" pitchFamily="18" charset="0"/>
              </a:rPr>
              <a:t>SoC</a:t>
            </a:r>
            <a:r>
              <a:rPr 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Verdana" pitchFamily="34" charset="0"/>
                <a:cs typeface="Times New Roman" pitchFamily="18" charset="0"/>
              </a:rPr>
              <a:t> Design Using Verilog HDL</a:t>
            </a:r>
            <a:endParaRPr lang="en-US" sz="2800" b="1" dirty="0">
              <a:effectLst>
                <a:outerShdw blurRad="38100" dist="38100" dir="2700000" algn="tl">
                  <a:srgbClr val="FFFFFF"/>
                </a:outerShdw>
              </a:effectLst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12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9575" y="5489575"/>
            <a:ext cx="11233150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DEPARTMENT OF ELECTRONICS AND COMMUNICATION ENGINEERING</a:t>
            </a:r>
          </a:p>
        </p:txBody>
      </p:sp>
      <p:pic>
        <p:nvPicPr>
          <p:cNvPr id="512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1874838"/>
            <a:ext cx="156845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VERILOG HDL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771" y="1600201"/>
            <a:ext cx="4744459" cy="452596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Begins with keyword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ends with keyword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–sensitive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keywords are lowercase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Whitespace is used for readability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 is the statement terminator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: Single line comment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*/ : Multi-line comment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 specification is for simulation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28248" y="6295437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Source: </a:t>
            </a:r>
            <a:r>
              <a:rPr lang="en-IN" sz="1200" dirty="0" smtClean="0">
                <a:hlinkClick r:id="rId3"/>
              </a:rPr>
              <a:t>https://www.youtube.com/watch?v=PJGvZSlsLKs&amp;t=86s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660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 MODEL DEMONSTRATION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80" y="1417638"/>
            <a:ext cx="3528392" cy="470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module mux4_1(a, sel, y); 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input [3:0] a;	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input [1:0] sel;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output reg y;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always@(*)	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begin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case(</a:t>
            </a:r>
            <a:r>
              <a:rPr lang="en-IN" sz="20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sel</a:t>
            </a: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  2'd0:y=a[0];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  2'd1:y=a[1];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  2'd2:y=a[2];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  2'd3:y=a[3];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endcase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end</a:t>
            </a:r>
          </a:p>
          <a:p>
            <a:pPr marL="0" indent="0">
              <a:buNone/>
            </a:pPr>
            <a:r>
              <a:rPr lang="en-IN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endmodule</a:t>
            </a:r>
            <a:endParaRPr lang="en-IN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59496" y="1772816"/>
            <a:ext cx="2736304" cy="93610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770" name="Picture 2" descr="The Multiple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204864"/>
            <a:ext cx="3852827" cy="290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559496" y="3035172"/>
            <a:ext cx="2736304" cy="190599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95800" y="2204864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95800" y="3933056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1884" y="188169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PORT DECLARATIONS</a:t>
            </a:r>
            <a:endParaRPr lang="en-IN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51884" y="360989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CIRCUIT FUNCTIONALITY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7790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Gained a better understanding of VLSI technology, it’s importance and VLSI design flow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Learnt to model and simulate circuits using Verilog HDL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EDA tools –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Prime,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circuits like logic gates, half adder, full adder and multiplexer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use the knowledge gained in this training to model more circuits in the future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a great opportunity to learn about the fascinating technology that is VLSI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4904"/>
            <a:ext cx="10972800" cy="11430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703512" y="548680"/>
            <a:ext cx="876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 smtClean="0">
                <a:latin typeface="Times New Roman" panose="02020603050405020304" pitchFamily="18" charset="0"/>
              </a:rPr>
              <a:t>PRESENTATION OUTLINE</a:t>
            </a:r>
            <a:endParaRPr lang="en-US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03512" y="1556792"/>
            <a:ext cx="7056784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IN" sz="2000" dirty="0" smtClean="0"/>
              <a:t>Certificate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IN" altLang="en-US" sz="2000" dirty="0" smtClean="0"/>
              <a:t>Objective</a:t>
            </a:r>
            <a:endParaRPr lang="en-IN" altLang="en-US" sz="2000" dirty="0"/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IN" sz="2000" dirty="0" smtClean="0"/>
              <a:t>What is VLSI?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IN" sz="2000" dirty="0" smtClean="0"/>
              <a:t>VLSI Design Flow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IN" sz="2000" dirty="0" smtClean="0"/>
              <a:t>Verilog Overview and Basic Terminology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IN" sz="2000" dirty="0" smtClean="0"/>
              <a:t>Behavioural and Structural Modelling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 smtClean="0"/>
              <a:t>RTL Synthesis and RTL Simulation Flows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 smtClean="0"/>
              <a:t>Basic Structure of Verilog HDL Model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 smtClean="0"/>
              <a:t>Verilog HDL Model Demonstration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dirty="0" smtClean="0"/>
              <a:t>Conclusion</a:t>
            </a:r>
            <a:endParaRPr lang="en-US" sz="2000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000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56" y="1417638"/>
            <a:ext cx="6396888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TRAINING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20" y="2132856"/>
            <a:ext cx="10526960" cy="3993307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about VLSI technology and VLSI Design Flow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 Verilog HDL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EDA tools like Intel’s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Prime and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for various combinational and sequential circuits using Verilog HDL, simulating them in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synthesising them using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VLSI?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 stands for Very Large Scale Integration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of creating integrated circuits (ICs) with millions of transistors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and memory chips are some examples of VLSI devices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Apple’s new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(System on a Chip)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 Ultra consists of 114 billion transistors, the most ever in a personal computer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said that VLSI technology is a backbone of our digital economy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introduction of VLSI technology, most ICs had a limited set of functions they could perform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electronic circuit might consist of a CPU, ROM, RAM and other logic separately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 enables IC designers to add all of these into one chip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3432" y="274638"/>
            <a:ext cx="6696744" cy="1143000"/>
          </a:xfrm>
        </p:spPr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 DESIGN FLOW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3432" y="1600201"/>
            <a:ext cx="6696744" cy="452596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 Design Flow is given on the right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a systematic flow of steps taken to produce an IC with desired specifications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functional design and logic design process, hardware description languages are used in EDA tools to programmatically generate the desired systems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(Electronic Design Automation) tools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Prime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ease the process of development of 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04" y="6356350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DEPARTMENT OF ELECTRONICS  &amp; COMMUNICATION </a:t>
            </a:r>
            <a:endParaRPr lang="en-US" dirty="0"/>
          </a:p>
        </p:txBody>
      </p:sp>
      <p:pic>
        <p:nvPicPr>
          <p:cNvPr id="20484" name="Picture 4" descr="https://upload.wikimedia.org/wikipedia/commons/thumb/f/f6/Integrated_circuit_design.png/800px-Integrated_circuit_desig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548680"/>
            <a:ext cx="3147234" cy="5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80176" y="6356350"/>
            <a:ext cx="451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Source: </a:t>
            </a:r>
            <a:r>
              <a:rPr lang="en-IN" sz="1200" dirty="0" smtClean="0">
                <a:hlinkClick r:id="rId3"/>
              </a:rPr>
              <a:t>https://en.wikipedia.org/wiki/Integrated_circuit_design#Design_flow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890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BASIC TERMINOLOGY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is an IEEE industry standard Hardware Description Language (HDL) – used to describe a digital system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both hardware simulation &amp; synthesis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by Gateway Design Automation in 1984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 – A text based programming language that is used to model a piece of hardware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Modelling – A component is described by its input/output response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Modelling – A component is described by interconnecting low-level components/primitives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Transfer Level (RTL) – A type of behavioural modelling for the purpose of synthesis, defines input/output relationships in terms of data-flow operations inside the hardware model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– Translating HDL to a circuit and then optimizing the represented circuit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 Synthesis – Translating a RTL model of hardware into an optimized technology specific gate level implementation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AND STRUCTURAL MODELLING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Modelling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functionality of the circuit, no structure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tool creates correct logic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Modelling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and structure of the circuit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out the specific hardware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02" y="3429000"/>
            <a:ext cx="5186912" cy="2284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27" y="3252238"/>
            <a:ext cx="4541914" cy="24614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28248" y="6295437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Source: </a:t>
            </a:r>
            <a:r>
              <a:rPr lang="en-IN" sz="1200" dirty="0" smtClean="0">
                <a:hlinkClick r:id="rId4"/>
              </a:rPr>
              <a:t>https://www.youtube.com/watch?v=PJGvZSlsLKs&amp;t=86s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927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 SYNTHESIS &amp; RTL SIMULATION FLOWS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0016" y="2226410"/>
            <a:ext cx="5602859" cy="32645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 &amp; COMMUNICATION 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5360" y="2229859"/>
            <a:ext cx="5682721" cy="326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28248" y="6295437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Source: </a:t>
            </a:r>
            <a:r>
              <a:rPr lang="en-IN" sz="1200" dirty="0" smtClean="0">
                <a:hlinkClick r:id="rId5"/>
              </a:rPr>
              <a:t>https://www.youtube.com/watch?v=PJGvZSlsLKs&amp;t=86s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776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708</Words>
  <Application>Microsoft Office PowerPoint</Application>
  <PresentationFormat>Widescreen</PresentationFormat>
  <Paragraphs>106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Arial</vt:lpstr>
      <vt:lpstr>Calibri</vt:lpstr>
      <vt:lpstr>Wingdings</vt:lpstr>
      <vt:lpstr>Verdana</vt:lpstr>
      <vt:lpstr>Office Theme</vt:lpstr>
      <vt:lpstr>PowerPoint Presentation</vt:lpstr>
      <vt:lpstr>PowerPoint Presentation</vt:lpstr>
      <vt:lpstr>CERTIFICATE</vt:lpstr>
      <vt:lpstr>OBJECTIVE OF THE TRAINING</vt:lpstr>
      <vt:lpstr>WHAT IS VLSI?</vt:lpstr>
      <vt:lpstr>VLSI DESIGN FLOW</vt:lpstr>
      <vt:lpstr>VERILOG OVERVIEW &amp; BASIC TERMINOLOGY</vt:lpstr>
      <vt:lpstr>BEHAVIOURAL AND STRUCTURAL MODELLING</vt:lpstr>
      <vt:lpstr>RTL SYNTHESIS &amp; RTL SIMULATION FLOWS</vt:lpstr>
      <vt:lpstr>BASIC STRUCTURE OF VERILOG HDL MODEL</vt:lpstr>
      <vt:lpstr>VERILOG HDL MODEL DEMONSTRATION</vt:lpstr>
      <vt:lpstr>CONCLUSION</vt:lpstr>
      <vt:lpstr>THANK YOU!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</dc:creator>
  <cp:lastModifiedBy>WaterShurikenNinja</cp:lastModifiedBy>
  <cp:revision>211</cp:revision>
  <dcterms:created xsi:type="dcterms:W3CDTF">2001-04-17T05:07:13Z</dcterms:created>
  <dcterms:modified xsi:type="dcterms:W3CDTF">2022-12-05T22:00:30Z</dcterms:modified>
</cp:coreProperties>
</file>