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876" y="2337094"/>
            <a:ext cx="8361229" cy="2098226"/>
          </a:xfrm>
        </p:spPr>
        <p:txBody>
          <a:bodyPr/>
          <a:lstStyle/>
          <a:p>
            <a:r>
              <a:rPr lang="en-IN" dirty="0" smtClean="0"/>
              <a:t>PIZZA MANAGEMENT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920236"/>
            <a:ext cx="9313817" cy="436299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 PIZZA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881046"/>
            <a:ext cx="9927771" cy="41670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CANCEL PIZZA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37804"/>
            <a:ext cx="9601200" cy="431074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 NOW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867986"/>
            <a:ext cx="9601201" cy="425849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985" y="20955"/>
            <a:ext cx="9601200" cy="1485900"/>
          </a:xfrm>
        </p:spPr>
        <p:txBody>
          <a:bodyPr/>
          <a:p>
            <a:r>
              <a:rPr lang="en-US"/>
              <a:t>Order details in database</a:t>
            </a:r>
            <a:endParaRPr lang="en-US"/>
          </a:p>
        </p:txBody>
      </p:sp>
      <p:pic>
        <p:nvPicPr>
          <p:cNvPr id="7" name="Content Placeholder 6" descr="Screenshot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995045"/>
            <a:ext cx="1125601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89611"/>
            <a:ext cx="9601200" cy="419317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98</Words>
  <Application>WPS Presentation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Franklin Gothic Book</vt:lpstr>
      <vt:lpstr>Microsoft YaHei</vt:lpstr>
      <vt:lpstr>Arial Unicode MS</vt:lpstr>
      <vt:lpstr>Calibri</vt:lpstr>
      <vt:lpstr>Crop</vt:lpstr>
      <vt:lpstr>PIZZA MANAGEMENT SYSTEM</vt:lpstr>
      <vt:lpstr>HOME PAGE</vt:lpstr>
      <vt:lpstr>ORDER PIZZA</vt:lpstr>
      <vt:lpstr>CANCEL PIZZA</vt:lpstr>
      <vt:lpstr>TRACK NOW</vt:lpstr>
      <vt:lpstr>PowerPoint 演示文稿</vt:lpstr>
      <vt:lpstr>TREE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MANAGEMENT SYSTEM</dc:title>
  <dc:creator>khushbu sinha</dc:creator>
  <cp:lastModifiedBy>Made In 99</cp:lastModifiedBy>
  <cp:revision>3</cp:revision>
  <dcterms:created xsi:type="dcterms:W3CDTF">2018-11-01T08:45:00Z</dcterms:created>
  <dcterms:modified xsi:type="dcterms:W3CDTF">2018-11-01T09:12:17Z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