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5699B-0AD2-4357-8D29-4CBA0FECC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57221-27D7-4A98-A274-BE541A676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2414D-6C6B-4F02-BB70-0F61D7BF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E1BA-36F9-42E4-9584-1914C4E3379D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F8A1C-93C2-48FA-AE74-4A25954F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6E2C6-10C4-494B-B84C-703C7CEE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4777-781D-4C1E-974B-017F3452B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773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2621-F008-4828-81CE-6DBBFA67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82FEA-3A08-4337-AD90-0D2112361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E6ACF-68C0-4B15-A341-82061B2E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E1BA-36F9-42E4-9584-1914C4E3379D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AD63B-12A0-4075-8EE7-647CE2AFC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E0297-BC77-4817-B7C9-CE2A2688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4777-781D-4C1E-974B-017F3452B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49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80575-DA26-4DA0-BF5A-B7F28EB08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127E1-76D0-4604-8FCB-A48DCA89D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EA38F-1BBD-496C-9EDF-3194FC5F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E1BA-36F9-42E4-9584-1914C4E3379D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916F8-B601-4480-B8BC-8F625E4E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29824-E585-4B39-838B-E8D25B8C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4777-781D-4C1E-974B-017F3452B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3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2A61B-87B6-40F0-8F21-6FF4EF3F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9B25-DEF6-4763-88C5-688E8512D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CEEDC-9B14-499F-8C5E-B58337BD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E1BA-36F9-42E4-9584-1914C4E3379D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8D80B-F06F-4C77-BE7E-9DA3E8C3C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E4E1C-95AA-4A2C-8C23-2A0F9DC89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4777-781D-4C1E-974B-017F3452B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0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65CA-702F-4895-B6B1-0ABDA16EF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C8AF6-3EC4-4E34-BECB-F6E2270CE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3F8B7-0AA0-42B9-A1E7-5216B45A3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E1BA-36F9-42E4-9584-1914C4E3379D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22C59-B31A-405F-9A50-8DF300A9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54821-C9FE-48A3-B8DD-3817A24E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4777-781D-4C1E-974B-017F3452B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12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CDCF-2482-4553-9C00-92F723ED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715C4-7CC5-44D2-9D78-56CE40078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6086B-F3C5-4F2E-AE78-921A24880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D226D-518C-4E0D-9716-23EA51F6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E1BA-36F9-42E4-9584-1914C4E3379D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35835-8E7C-4A6D-B4E2-3D69182C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132BB-717F-40E6-B716-1DFD8ABE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4777-781D-4C1E-974B-017F3452B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8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C324-1A74-4564-B40D-CAE733B3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367EF-B0B2-47D4-87F8-879B209B9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FCBD7-95DB-47EF-B391-122742A1C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587F6-C0AF-4D14-8A89-7D604BED3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E747B-C6FA-4331-AAF2-AF9CBDA0C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88FA2-65B1-4B88-A636-BE1740F4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E1BA-36F9-42E4-9584-1914C4E3379D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0163A-EE98-420F-AD34-91BB84B9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E34F7-06A7-497D-8485-DD28620F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4777-781D-4C1E-974B-017F3452B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03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229C-C661-4C33-81DD-EC96DA4B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82E0F-D168-4422-BC30-1268F425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E1BA-36F9-42E4-9584-1914C4E3379D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EC78A-F3E8-47BB-82F1-09E836F90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720AD-458D-4554-A981-3A2EBB39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4777-781D-4C1E-974B-017F3452B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41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05CB1-F073-4B3F-900C-F9E3E421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E1BA-36F9-42E4-9584-1914C4E3379D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1932E7-4877-450A-9215-AD79AD2D0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11DA0-2B90-4641-A3B8-6480CEBE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4777-781D-4C1E-974B-017F3452B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31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0B87-A67B-42AE-88DE-4CD35AA55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CD045-5C88-42EA-B751-D0A22A743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8F554-C685-4D56-9AEA-DABAC6451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1F4AA-3851-46FC-BDF5-CA4E96E24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E1BA-36F9-42E4-9584-1914C4E3379D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EC7C0-CACF-44F1-9613-DF571636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0FD0C-51FF-4E45-A8E8-EE90D6B9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4777-781D-4C1E-974B-017F3452B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56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2FC5-938E-4F1E-9AF2-079575F4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C94C8-3D58-41B1-AF0A-48BA1D4FB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1DB45-0697-44CE-811A-E11351E1C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9ACD0-7223-4950-8E91-4E18E9924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E1BA-36F9-42E4-9584-1914C4E3379D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9ABFE-20C3-4006-B136-6C0E69CC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C8973-FFB3-4C70-8044-60C4326B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4777-781D-4C1E-974B-017F3452B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81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0FA04-8732-4CDD-A646-F5B23C02F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D1CE9-09D9-4C73-8F3A-16C6F825A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CD411-1C18-4D26-8E32-6A76AD15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6E1BA-36F9-42E4-9584-1914C4E3379D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8172C-F4BF-433D-8C75-ABB217D86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B1962-7325-42BF-84EF-3BCACE012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F4777-781D-4C1E-974B-017F3452B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91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090A-92BA-4195-9FDA-BB451FC3D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E0AAB-E658-4D5F-8646-FF600855DE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08E4C-AE87-42CD-8113-79E66B9BA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1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Srivastava</dc:creator>
  <cp:lastModifiedBy>Ankit Srivastava</cp:lastModifiedBy>
  <cp:revision>1</cp:revision>
  <dcterms:created xsi:type="dcterms:W3CDTF">2021-03-02T09:04:01Z</dcterms:created>
  <dcterms:modified xsi:type="dcterms:W3CDTF">2021-03-02T09:04:37Z</dcterms:modified>
</cp:coreProperties>
</file>