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CAA1604-ADA1-43B2-BD90-F575C302D3DF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DFD"/>
    <a:srgbClr val="00185D"/>
    <a:srgbClr val="A6DFFD"/>
    <a:srgbClr val="B9C5E3"/>
    <a:srgbClr val="8ACAFF"/>
    <a:srgbClr val="61A9F9"/>
    <a:srgbClr val="2D4FDB"/>
    <a:srgbClr val="3C94F8"/>
    <a:srgbClr val="008D8A"/>
    <a:srgbClr val="065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82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3B496-E872-4E28-AAD5-88267CDAF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99AA8E-BD36-499D-80BE-0AC9467F3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E2A1A-D762-4688-BE6A-0A827DA5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F40F-21BD-4132-ADF0-50E665C56D58}" type="datetimeFigureOut">
              <a:rPr lang="zh-CN" altLang="en-US" smtClean="0"/>
              <a:t>2022/1/29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9E8420-F717-4193-855C-B844A943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D6F49-707A-4899-8684-1ECA583D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D796-61E7-4831-A3E7-B5E27E71A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62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D326C-DA9A-48F8-BE78-8E414FA8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5FE31D-EEDB-4274-B1DE-2AB5ED311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22F55-AB06-4926-86A2-E229C5FF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F40F-21BD-4132-ADF0-50E665C56D58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DAC70-23CB-4702-B874-D7BE53F6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B4D94-0185-40C8-8D4D-B51A5189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D796-61E7-4831-A3E7-B5E27E71A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45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B52C5F-1F25-41C1-A656-75E963DDA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F6E766-5314-4448-8008-74DDAC8E1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FA8BE8-F02D-49C7-8D16-1B490F85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F40F-21BD-4132-ADF0-50E665C56D58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E56A7-DFA5-4C5A-9869-CAA168D3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49299-C01E-4CF1-B513-3B907434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D796-61E7-4831-A3E7-B5E27E71A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40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816FB-CDE3-4834-A62E-FE1EDDFB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D509F7-7C9A-499B-ABA6-DA6A2158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3C7E7C-E377-4766-9D18-13236B5F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F40F-21BD-4132-ADF0-50E665C56D58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91699-4A36-44EB-9B28-EED294C7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AF646-24D9-4271-BE97-9CCF38A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D796-61E7-4831-A3E7-B5E27E71A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91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91A9E-DB39-4357-912B-9FFE6BED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4F8A52-2A73-4F4E-82DF-60A792E11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4D329-4BF9-4587-B845-F7BAA4070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F40F-21BD-4132-ADF0-50E665C56D58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0FA30-E07D-4840-A761-B9D5B513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C74010-186D-4CFD-B985-2ABB983E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D796-61E7-4831-A3E7-B5E27E71A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43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C9BCE-4688-4A4D-8726-2C2745C5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7B04F0-C11C-4716-8B74-E7CCEFB31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B3C980-7479-44E0-8A7A-C064076B3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2FED28-886E-4B3F-BFD1-3D708DFF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F40F-21BD-4132-ADF0-50E665C56D58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568B1-F81F-4DD5-A083-52E41E33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B822A7-2B7D-4702-AD39-0FEC56C9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D796-61E7-4831-A3E7-B5E27E71A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03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B3FAB-CCA8-44FA-96FF-A91F42DF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CD7A31-C481-49B2-849A-00C992BE0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EC6FA4-09EC-4A2F-83F4-1BD5CE73E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432F6C-7A55-4D0F-9EA5-C753389D1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2CBF0C-D6D6-43E8-9885-39DC6BEB6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D32996-DB5D-47A3-8471-A3199859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F40F-21BD-4132-ADF0-50E665C56D58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B795F9-67F7-4897-912E-3EB18A70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2970CE-129F-42E1-9F29-F7D240B0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D796-61E7-4831-A3E7-B5E27E71A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2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55DEF-0D2E-45B9-ACDE-0C1CC48A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BE38CE-DCE7-4943-B542-0205434A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F40F-21BD-4132-ADF0-50E665C56D58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A893FC-26B9-4A76-A74F-56D5BBD7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87EF2A-8697-4FB3-9E17-5939AB20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D796-61E7-4831-A3E7-B5E27E71A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23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69FF40-5A82-4415-8459-12311E33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F40F-21BD-4132-ADF0-50E665C56D58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09C0AF-279D-41FC-836A-AC81A58B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E31CAA-92AB-4C71-97E7-5BB31D2B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D796-61E7-4831-A3E7-B5E27E71A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83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505CD-9669-4C35-8CF9-AE48EBE2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E3996-006A-4E8B-A3DB-A9156E9D0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E228BC-E5CB-4A31-801A-653A589AF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B84E33-C996-44AD-840D-00585C69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F40F-21BD-4132-ADF0-50E665C56D58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9D41AD-0BF9-4879-8CBF-283ECE76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5D3A78-DA8D-4188-9F1E-F17543F1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D796-61E7-4831-A3E7-B5E27E71A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8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52E6A-1558-4371-9652-3D87D918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350363-09FD-400B-A8FD-420D934C2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CEEE45-4E9B-48AD-B62F-077EF277D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6EF5B-3A03-4565-B3DF-DE686790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F40F-21BD-4132-ADF0-50E665C56D58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AFC24F-341F-40D9-ADB1-F80A65F5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A2600F-FC97-4912-80E5-048B14B4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D796-61E7-4831-A3E7-B5E27E71A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51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rgbClr val="001A6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DF24E7-ACB7-48B3-8190-C654C493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AD8F51-30B2-438F-BA09-AECAF786E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8B7F0-1DDD-42F5-9037-DF9A874D6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6F40F-21BD-4132-ADF0-50E665C56D58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7EF78-1F71-4F49-8A2C-2C23DE18D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621D2-A1E8-4D43-94A4-39700B343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6D796-61E7-4831-A3E7-B5E27E71A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0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004D063C-6EB8-4753-86CA-63745008C7BD}"/>
              </a:ext>
            </a:extLst>
          </p:cNvPr>
          <p:cNvSpPr/>
          <p:nvPr/>
        </p:nvSpPr>
        <p:spPr>
          <a:xfrm>
            <a:off x="727146" y="3067459"/>
            <a:ext cx="3334384" cy="3334384"/>
          </a:xfrm>
          <a:prstGeom prst="ellipse">
            <a:avLst/>
          </a:prstGeom>
          <a:gradFill flip="none" rotWithShape="1">
            <a:gsLst>
              <a:gs pos="54000">
                <a:srgbClr val="0097ED"/>
              </a:gs>
              <a:gs pos="0">
                <a:srgbClr val="0658EC"/>
              </a:gs>
              <a:gs pos="75000">
                <a:srgbClr val="00B3B2"/>
              </a:gs>
            </a:gsLst>
            <a:lin ang="252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185153C-D9FD-4136-B65A-A583742F2298}"/>
              </a:ext>
            </a:extLst>
          </p:cNvPr>
          <p:cNvSpPr/>
          <p:nvPr/>
        </p:nvSpPr>
        <p:spPr>
          <a:xfrm>
            <a:off x="9772609" y="2904621"/>
            <a:ext cx="2064199" cy="2055686"/>
          </a:xfrm>
          <a:prstGeom prst="ellipse">
            <a:avLst/>
          </a:prstGeom>
          <a:gradFill flip="none" rotWithShape="1">
            <a:gsLst>
              <a:gs pos="0">
                <a:srgbClr val="2D4FDB"/>
              </a:gs>
              <a:gs pos="68000">
                <a:srgbClr val="3C94F8"/>
              </a:gs>
            </a:gsLst>
            <a:lin ang="13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256965A-ABE5-495E-924E-8535B8224FF4}"/>
              </a:ext>
            </a:extLst>
          </p:cNvPr>
          <p:cNvSpPr/>
          <p:nvPr/>
        </p:nvSpPr>
        <p:spPr>
          <a:xfrm>
            <a:off x="6096000" y="637242"/>
            <a:ext cx="1153367" cy="1148610"/>
          </a:xfrm>
          <a:prstGeom prst="ellipse">
            <a:avLst/>
          </a:prstGeom>
          <a:gradFill flip="none" rotWithShape="1">
            <a:gsLst>
              <a:gs pos="0">
                <a:srgbClr val="8ACAFF"/>
              </a:gs>
              <a:gs pos="68000">
                <a:srgbClr val="3C94F8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98B3730-5DC8-4D24-8A30-6826CF8B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88" t="31112" r="19845" b="32221"/>
          <a:stretch/>
        </p:blipFill>
        <p:spPr>
          <a:xfrm>
            <a:off x="2400299" y="2133600"/>
            <a:ext cx="7372309" cy="2514600"/>
          </a:xfrm>
          <a:custGeom>
            <a:avLst/>
            <a:gdLst>
              <a:gd name="connsiteX0" fmla="*/ 387358 w 5238750"/>
              <a:gd name="connsiteY0" fmla="*/ 0 h 2324100"/>
              <a:gd name="connsiteX1" fmla="*/ 4851392 w 5238750"/>
              <a:gd name="connsiteY1" fmla="*/ 0 h 2324100"/>
              <a:gd name="connsiteX2" fmla="*/ 5238750 w 5238750"/>
              <a:gd name="connsiteY2" fmla="*/ 387358 h 2324100"/>
              <a:gd name="connsiteX3" fmla="*/ 5238750 w 5238750"/>
              <a:gd name="connsiteY3" fmla="*/ 1936742 h 2324100"/>
              <a:gd name="connsiteX4" fmla="*/ 4851392 w 5238750"/>
              <a:gd name="connsiteY4" fmla="*/ 2324100 h 2324100"/>
              <a:gd name="connsiteX5" fmla="*/ 387358 w 5238750"/>
              <a:gd name="connsiteY5" fmla="*/ 2324100 h 2324100"/>
              <a:gd name="connsiteX6" fmla="*/ 0 w 5238750"/>
              <a:gd name="connsiteY6" fmla="*/ 1936742 h 2324100"/>
              <a:gd name="connsiteX7" fmla="*/ 0 w 5238750"/>
              <a:gd name="connsiteY7" fmla="*/ 387358 h 2324100"/>
              <a:gd name="connsiteX8" fmla="*/ 387358 w 5238750"/>
              <a:gd name="connsiteY8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2324100">
                <a:moveTo>
                  <a:pt x="387358" y="0"/>
                </a:moveTo>
                <a:lnTo>
                  <a:pt x="4851392" y="0"/>
                </a:lnTo>
                <a:cubicBezTo>
                  <a:pt x="5065324" y="0"/>
                  <a:pt x="5238750" y="173426"/>
                  <a:pt x="5238750" y="387358"/>
                </a:cubicBezTo>
                <a:lnTo>
                  <a:pt x="5238750" y="1936742"/>
                </a:lnTo>
                <a:cubicBezTo>
                  <a:pt x="5238750" y="2150674"/>
                  <a:pt x="5065324" y="2324100"/>
                  <a:pt x="4851392" y="2324100"/>
                </a:cubicBezTo>
                <a:lnTo>
                  <a:pt x="387358" y="2324100"/>
                </a:lnTo>
                <a:cubicBezTo>
                  <a:pt x="173426" y="2324100"/>
                  <a:pt x="0" y="2150674"/>
                  <a:pt x="0" y="1936742"/>
                </a:cubicBezTo>
                <a:lnTo>
                  <a:pt x="0" y="387358"/>
                </a:lnTo>
                <a:cubicBezTo>
                  <a:pt x="0" y="173426"/>
                  <a:pt x="173426" y="0"/>
                  <a:pt x="387358" y="0"/>
                </a:cubicBezTo>
                <a:close/>
              </a:path>
            </a:pathLst>
          </a:cu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35000">
                  <a:schemeClr val="accent1">
                    <a:lumMod val="45000"/>
                    <a:lumOff val="55000"/>
                    <a:alpha val="30000"/>
                  </a:schemeClr>
                </a:gs>
                <a:gs pos="65000">
                  <a:schemeClr val="accent1">
                    <a:lumMod val="45000"/>
                    <a:lumOff val="55000"/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7ACA010-2C43-41DE-870C-590F34D536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50549" t="25761" r="108937" b="27949"/>
          <a:stretch/>
        </p:blipFill>
        <p:spPr>
          <a:xfrm>
            <a:off x="-5427407" y="1841773"/>
            <a:ext cx="5073445" cy="3174454"/>
          </a:xfrm>
          <a:custGeom>
            <a:avLst/>
            <a:gdLst>
              <a:gd name="connsiteX0" fmla="*/ 387358 w 5238750"/>
              <a:gd name="connsiteY0" fmla="*/ 0 h 2324100"/>
              <a:gd name="connsiteX1" fmla="*/ 4851392 w 5238750"/>
              <a:gd name="connsiteY1" fmla="*/ 0 h 2324100"/>
              <a:gd name="connsiteX2" fmla="*/ 5238750 w 5238750"/>
              <a:gd name="connsiteY2" fmla="*/ 387358 h 2324100"/>
              <a:gd name="connsiteX3" fmla="*/ 5238750 w 5238750"/>
              <a:gd name="connsiteY3" fmla="*/ 1936742 h 2324100"/>
              <a:gd name="connsiteX4" fmla="*/ 4851392 w 5238750"/>
              <a:gd name="connsiteY4" fmla="*/ 2324100 h 2324100"/>
              <a:gd name="connsiteX5" fmla="*/ 387358 w 5238750"/>
              <a:gd name="connsiteY5" fmla="*/ 2324100 h 2324100"/>
              <a:gd name="connsiteX6" fmla="*/ 0 w 5238750"/>
              <a:gd name="connsiteY6" fmla="*/ 1936742 h 2324100"/>
              <a:gd name="connsiteX7" fmla="*/ 0 w 5238750"/>
              <a:gd name="connsiteY7" fmla="*/ 387358 h 2324100"/>
              <a:gd name="connsiteX8" fmla="*/ 387358 w 5238750"/>
              <a:gd name="connsiteY8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2324100">
                <a:moveTo>
                  <a:pt x="387358" y="0"/>
                </a:moveTo>
                <a:lnTo>
                  <a:pt x="4851392" y="0"/>
                </a:lnTo>
                <a:cubicBezTo>
                  <a:pt x="5065324" y="0"/>
                  <a:pt x="5238750" y="173426"/>
                  <a:pt x="5238750" y="387358"/>
                </a:cubicBezTo>
                <a:lnTo>
                  <a:pt x="5238750" y="1936742"/>
                </a:lnTo>
                <a:cubicBezTo>
                  <a:pt x="5238750" y="2150674"/>
                  <a:pt x="5065324" y="2324100"/>
                  <a:pt x="4851392" y="2324100"/>
                </a:cubicBezTo>
                <a:lnTo>
                  <a:pt x="387358" y="2324100"/>
                </a:lnTo>
                <a:cubicBezTo>
                  <a:pt x="173426" y="2324100"/>
                  <a:pt x="0" y="2150674"/>
                  <a:pt x="0" y="1936742"/>
                </a:cubicBezTo>
                <a:lnTo>
                  <a:pt x="0" y="387358"/>
                </a:lnTo>
                <a:cubicBezTo>
                  <a:pt x="0" y="173426"/>
                  <a:pt x="173426" y="0"/>
                  <a:pt x="387358" y="0"/>
                </a:cubicBezTo>
                <a:close/>
              </a:path>
            </a:pathLst>
          </a:cu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35000">
                  <a:schemeClr val="accent1">
                    <a:lumMod val="45000"/>
                    <a:lumOff val="55000"/>
                    <a:alpha val="30000"/>
                  </a:schemeClr>
                </a:gs>
                <a:gs pos="65000">
                  <a:schemeClr val="accent1">
                    <a:lumMod val="45000"/>
                    <a:lumOff val="55000"/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84476B6-C977-4FB8-A8ED-B1877661F54D}"/>
              </a:ext>
            </a:extLst>
          </p:cNvPr>
          <p:cNvSpPr txBox="1"/>
          <p:nvPr/>
        </p:nvSpPr>
        <p:spPr>
          <a:xfrm>
            <a:off x="4464109" y="2557871"/>
            <a:ext cx="3244687" cy="101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title </a:t>
            </a:r>
            <a:r>
              <a:rPr lang="zh-CN" altLang="en-US" sz="6000" dirty="0">
                <a:solidFill>
                  <a:schemeClr val="bg1"/>
                </a:solidFill>
              </a:rPr>
              <a:t>标题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8FA0EF3-9443-4CAF-9135-16576901A0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8709" t="-31401" r="-73224" b="-48387"/>
          <a:stretch/>
        </p:blipFill>
        <p:spPr>
          <a:xfrm>
            <a:off x="15692284" y="-2153265"/>
            <a:ext cx="5427406" cy="12329651"/>
          </a:xfrm>
          <a:custGeom>
            <a:avLst/>
            <a:gdLst>
              <a:gd name="connsiteX0" fmla="*/ 387358 w 5238750"/>
              <a:gd name="connsiteY0" fmla="*/ 0 h 2324100"/>
              <a:gd name="connsiteX1" fmla="*/ 4851392 w 5238750"/>
              <a:gd name="connsiteY1" fmla="*/ 0 h 2324100"/>
              <a:gd name="connsiteX2" fmla="*/ 5238750 w 5238750"/>
              <a:gd name="connsiteY2" fmla="*/ 387358 h 2324100"/>
              <a:gd name="connsiteX3" fmla="*/ 5238750 w 5238750"/>
              <a:gd name="connsiteY3" fmla="*/ 1936742 h 2324100"/>
              <a:gd name="connsiteX4" fmla="*/ 4851392 w 5238750"/>
              <a:gd name="connsiteY4" fmla="*/ 2324100 h 2324100"/>
              <a:gd name="connsiteX5" fmla="*/ 387358 w 5238750"/>
              <a:gd name="connsiteY5" fmla="*/ 2324100 h 2324100"/>
              <a:gd name="connsiteX6" fmla="*/ 0 w 5238750"/>
              <a:gd name="connsiteY6" fmla="*/ 1936742 h 2324100"/>
              <a:gd name="connsiteX7" fmla="*/ 0 w 5238750"/>
              <a:gd name="connsiteY7" fmla="*/ 387358 h 2324100"/>
              <a:gd name="connsiteX8" fmla="*/ 387358 w 5238750"/>
              <a:gd name="connsiteY8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2324100">
                <a:moveTo>
                  <a:pt x="387358" y="0"/>
                </a:moveTo>
                <a:lnTo>
                  <a:pt x="4851392" y="0"/>
                </a:lnTo>
                <a:cubicBezTo>
                  <a:pt x="5065324" y="0"/>
                  <a:pt x="5238750" y="173426"/>
                  <a:pt x="5238750" y="387358"/>
                </a:cubicBezTo>
                <a:lnTo>
                  <a:pt x="5238750" y="1936742"/>
                </a:lnTo>
                <a:cubicBezTo>
                  <a:pt x="5238750" y="2150674"/>
                  <a:pt x="5065324" y="2324100"/>
                  <a:pt x="4851392" y="2324100"/>
                </a:cubicBezTo>
                <a:lnTo>
                  <a:pt x="387358" y="2324100"/>
                </a:lnTo>
                <a:cubicBezTo>
                  <a:pt x="173426" y="2324100"/>
                  <a:pt x="0" y="2150674"/>
                  <a:pt x="0" y="1936742"/>
                </a:cubicBezTo>
                <a:lnTo>
                  <a:pt x="0" y="387358"/>
                </a:lnTo>
                <a:cubicBezTo>
                  <a:pt x="0" y="173426"/>
                  <a:pt x="173426" y="0"/>
                  <a:pt x="387358" y="0"/>
                </a:cubicBezTo>
                <a:close/>
              </a:path>
            </a:pathLst>
          </a:cu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35000">
                  <a:schemeClr val="accent1">
                    <a:lumMod val="45000"/>
                    <a:lumOff val="55000"/>
                    <a:alpha val="30000"/>
                  </a:schemeClr>
                </a:gs>
                <a:gs pos="65000">
                  <a:schemeClr val="accent1">
                    <a:lumMod val="45000"/>
                    <a:lumOff val="55000"/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6A216FD-9552-44A9-B015-B56837F844B0}"/>
              </a:ext>
            </a:extLst>
          </p:cNvPr>
          <p:cNvSpPr txBox="1"/>
          <p:nvPr/>
        </p:nvSpPr>
        <p:spPr>
          <a:xfrm>
            <a:off x="4473656" y="3811505"/>
            <a:ext cx="324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副标题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F41234B-A06F-4B97-AF55-58BA14BFC17D}"/>
              </a:ext>
            </a:extLst>
          </p:cNvPr>
          <p:cNvSpPr/>
          <p:nvPr/>
        </p:nvSpPr>
        <p:spPr>
          <a:xfrm>
            <a:off x="12293600" y="859318"/>
            <a:ext cx="2070340" cy="704458"/>
          </a:xfrm>
          <a:prstGeom prst="roundRect">
            <a:avLst/>
          </a:prstGeom>
          <a:noFill/>
          <a:ln w="19050">
            <a:solidFill>
              <a:srgbClr val="F7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94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004D063C-6EB8-4753-86CA-63745008C7BD}"/>
              </a:ext>
            </a:extLst>
          </p:cNvPr>
          <p:cNvSpPr/>
          <p:nvPr/>
        </p:nvSpPr>
        <p:spPr>
          <a:xfrm>
            <a:off x="727146" y="3067459"/>
            <a:ext cx="3334384" cy="3334384"/>
          </a:xfrm>
          <a:prstGeom prst="ellipse">
            <a:avLst/>
          </a:prstGeom>
          <a:gradFill flip="none" rotWithShape="1">
            <a:gsLst>
              <a:gs pos="54000">
                <a:srgbClr val="0097ED"/>
              </a:gs>
              <a:gs pos="0">
                <a:srgbClr val="0658EC"/>
              </a:gs>
              <a:gs pos="75000">
                <a:srgbClr val="00B3B2"/>
              </a:gs>
            </a:gsLst>
            <a:lin ang="252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185153C-D9FD-4136-B65A-A583742F2298}"/>
              </a:ext>
            </a:extLst>
          </p:cNvPr>
          <p:cNvSpPr/>
          <p:nvPr/>
        </p:nvSpPr>
        <p:spPr>
          <a:xfrm>
            <a:off x="9772609" y="2904621"/>
            <a:ext cx="2064199" cy="2055686"/>
          </a:xfrm>
          <a:prstGeom prst="ellipse">
            <a:avLst/>
          </a:prstGeom>
          <a:gradFill flip="none" rotWithShape="1">
            <a:gsLst>
              <a:gs pos="0">
                <a:srgbClr val="2D4FDB"/>
              </a:gs>
              <a:gs pos="68000">
                <a:srgbClr val="3C94F8"/>
              </a:gs>
            </a:gsLst>
            <a:lin ang="13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256965A-ABE5-495E-924E-8535B8224FF4}"/>
              </a:ext>
            </a:extLst>
          </p:cNvPr>
          <p:cNvSpPr/>
          <p:nvPr/>
        </p:nvSpPr>
        <p:spPr>
          <a:xfrm>
            <a:off x="6096000" y="637242"/>
            <a:ext cx="1153367" cy="1148610"/>
          </a:xfrm>
          <a:prstGeom prst="ellipse">
            <a:avLst/>
          </a:prstGeom>
          <a:gradFill flip="none" rotWithShape="1">
            <a:gsLst>
              <a:gs pos="0">
                <a:srgbClr val="8ACAFF"/>
              </a:gs>
              <a:gs pos="68000">
                <a:srgbClr val="3C94F8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内容占位符 20">
            <a:extLst>
              <a:ext uri="{FF2B5EF4-FFF2-40B4-BE49-F238E27FC236}">
                <a16:creationId xmlns:a16="http://schemas.microsoft.com/office/drawing/2014/main" id="{CF9D3134-5624-41FC-A114-3982D8685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8F71383-4D4A-422E-BFB3-7D54FA3ADB40}"/>
              </a:ext>
            </a:extLst>
          </p:cNvPr>
          <p:cNvSpPr txBox="1"/>
          <p:nvPr/>
        </p:nvSpPr>
        <p:spPr>
          <a:xfrm>
            <a:off x="8695267" y="631837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此页幻灯片为制作需求，可删掉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78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004D063C-6EB8-4753-86CA-63745008C7BD}"/>
              </a:ext>
            </a:extLst>
          </p:cNvPr>
          <p:cNvSpPr/>
          <p:nvPr/>
        </p:nvSpPr>
        <p:spPr>
          <a:xfrm>
            <a:off x="727146" y="3067459"/>
            <a:ext cx="3334384" cy="3334384"/>
          </a:xfrm>
          <a:prstGeom prst="ellipse">
            <a:avLst/>
          </a:prstGeom>
          <a:gradFill flip="none" rotWithShape="1">
            <a:gsLst>
              <a:gs pos="54000">
                <a:srgbClr val="0097ED"/>
              </a:gs>
              <a:gs pos="0">
                <a:srgbClr val="0658EC"/>
              </a:gs>
              <a:gs pos="75000">
                <a:srgbClr val="00B3B2"/>
              </a:gs>
            </a:gsLst>
            <a:lin ang="252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185153C-D9FD-4136-B65A-A583742F2298}"/>
              </a:ext>
            </a:extLst>
          </p:cNvPr>
          <p:cNvSpPr/>
          <p:nvPr/>
        </p:nvSpPr>
        <p:spPr>
          <a:xfrm>
            <a:off x="9772609" y="2904621"/>
            <a:ext cx="2064199" cy="2055686"/>
          </a:xfrm>
          <a:prstGeom prst="ellipse">
            <a:avLst/>
          </a:prstGeom>
          <a:gradFill flip="none" rotWithShape="1">
            <a:gsLst>
              <a:gs pos="0">
                <a:srgbClr val="2D4FDB"/>
              </a:gs>
              <a:gs pos="68000">
                <a:srgbClr val="3C94F8"/>
              </a:gs>
            </a:gsLst>
            <a:lin ang="13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256965A-ABE5-495E-924E-8535B8224FF4}"/>
              </a:ext>
            </a:extLst>
          </p:cNvPr>
          <p:cNvSpPr/>
          <p:nvPr/>
        </p:nvSpPr>
        <p:spPr>
          <a:xfrm>
            <a:off x="6096000" y="637242"/>
            <a:ext cx="1153367" cy="1148610"/>
          </a:xfrm>
          <a:prstGeom prst="ellipse">
            <a:avLst/>
          </a:prstGeom>
          <a:gradFill flip="none" rotWithShape="1">
            <a:gsLst>
              <a:gs pos="0">
                <a:srgbClr val="8ACAFF"/>
              </a:gs>
              <a:gs pos="68000">
                <a:srgbClr val="3C94F8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666AE85-1D20-47A3-8918-5884F01216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8929" t="26857" r="52398" b="26853"/>
          <a:stretch/>
        </p:blipFill>
        <p:spPr>
          <a:xfrm>
            <a:off x="-2307771" y="1841773"/>
            <a:ext cx="8111671" cy="3174454"/>
          </a:xfrm>
          <a:custGeom>
            <a:avLst/>
            <a:gdLst>
              <a:gd name="connsiteX0" fmla="*/ 387358 w 5238750"/>
              <a:gd name="connsiteY0" fmla="*/ 0 h 2324100"/>
              <a:gd name="connsiteX1" fmla="*/ 4851392 w 5238750"/>
              <a:gd name="connsiteY1" fmla="*/ 0 h 2324100"/>
              <a:gd name="connsiteX2" fmla="*/ 5238750 w 5238750"/>
              <a:gd name="connsiteY2" fmla="*/ 387358 h 2324100"/>
              <a:gd name="connsiteX3" fmla="*/ 5238750 w 5238750"/>
              <a:gd name="connsiteY3" fmla="*/ 1936742 h 2324100"/>
              <a:gd name="connsiteX4" fmla="*/ 4851392 w 5238750"/>
              <a:gd name="connsiteY4" fmla="*/ 2324100 h 2324100"/>
              <a:gd name="connsiteX5" fmla="*/ 387358 w 5238750"/>
              <a:gd name="connsiteY5" fmla="*/ 2324100 h 2324100"/>
              <a:gd name="connsiteX6" fmla="*/ 0 w 5238750"/>
              <a:gd name="connsiteY6" fmla="*/ 1936742 h 2324100"/>
              <a:gd name="connsiteX7" fmla="*/ 0 w 5238750"/>
              <a:gd name="connsiteY7" fmla="*/ 387358 h 2324100"/>
              <a:gd name="connsiteX8" fmla="*/ 387358 w 5238750"/>
              <a:gd name="connsiteY8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2324100">
                <a:moveTo>
                  <a:pt x="387358" y="0"/>
                </a:moveTo>
                <a:lnTo>
                  <a:pt x="4851392" y="0"/>
                </a:lnTo>
                <a:cubicBezTo>
                  <a:pt x="5065324" y="0"/>
                  <a:pt x="5238750" y="173426"/>
                  <a:pt x="5238750" y="387358"/>
                </a:cubicBezTo>
                <a:lnTo>
                  <a:pt x="5238750" y="1936742"/>
                </a:lnTo>
                <a:cubicBezTo>
                  <a:pt x="5238750" y="2150674"/>
                  <a:pt x="5065324" y="2324100"/>
                  <a:pt x="4851392" y="2324100"/>
                </a:cubicBezTo>
                <a:lnTo>
                  <a:pt x="387358" y="2324100"/>
                </a:lnTo>
                <a:cubicBezTo>
                  <a:pt x="173426" y="2324100"/>
                  <a:pt x="0" y="2150674"/>
                  <a:pt x="0" y="1936742"/>
                </a:cubicBezTo>
                <a:lnTo>
                  <a:pt x="0" y="387358"/>
                </a:lnTo>
                <a:cubicBezTo>
                  <a:pt x="0" y="173426"/>
                  <a:pt x="173426" y="0"/>
                  <a:pt x="387358" y="0"/>
                </a:cubicBezTo>
                <a:close/>
              </a:path>
            </a:pathLst>
          </a:cu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35000">
                  <a:schemeClr val="accent1">
                    <a:lumMod val="45000"/>
                    <a:lumOff val="55000"/>
                    <a:alpha val="30000"/>
                  </a:schemeClr>
                </a:gs>
                <a:gs pos="65000">
                  <a:schemeClr val="accent1">
                    <a:lumMod val="45000"/>
                    <a:lumOff val="55000"/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891BA1-F47D-407A-A473-21B72B5C6E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004" t="-41392" r="-154685" b="-31388"/>
          <a:stretch/>
        </p:blipFill>
        <p:spPr>
          <a:xfrm>
            <a:off x="6828093" y="-2838449"/>
            <a:ext cx="24223407" cy="11849100"/>
          </a:xfrm>
          <a:custGeom>
            <a:avLst/>
            <a:gdLst>
              <a:gd name="connsiteX0" fmla="*/ 387358 w 5238750"/>
              <a:gd name="connsiteY0" fmla="*/ 0 h 2324100"/>
              <a:gd name="connsiteX1" fmla="*/ 4851392 w 5238750"/>
              <a:gd name="connsiteY1" fmla="*/ 0 h 2324100"/>
              <a:gd name="connsiteX2" fmla="*/ 5238750 w 5238750"/>
              <a:gd name="connsiteY2" fmla="*/ 387358 h 2324100"/>
              <a:gd name="connsiteX3" fmla="*/ 5238750 w 5238750"/>
              <a:gd name="connsiteY3" fmla="*/ 1936742 h 2324100"/>
              <a:gd name="connsiteX4" fmla="*/ 4851392 w 5238750"/>
              <a:gd name="connsiteY4" fmla="*/ 2324100 h 2324100"/>
              <a:gd name="connsiteX5" fmla="*/ 387358 w 5238750"/>
              <a:gd name="connsiteY5" fmla="*/ 2324100 h 2324100"/>
              <a:gd name="connsiteX6" fmla="*/ 0 w 5238750"/>
              <a:gd name="connsiteY6" fmla="*/ 1936742 h 2324100"/>
              <a:gd name="connsiteX7" fmla="*/ 0 w 5238750"/>
              <a:gd name="connsiteY7" fmla="*/ 387358 h 2324100"/>
              <a:gd name="connsiteX8" fmla="*/ 387358 w 5238750"/>
              <a:gd name="connsiteY8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2324100">
                <a:moveTo>
                  <a:pt x="387358" y="0"/>
                </a:moveTo>
                <a:lnTo>
                  <a:pt x="4851392" y="0"/>
                </a:lnTo>
                <a:cubicBezTo>
                  <a:pt x="5065324" y="0"/>
                  <a:pt x="5238750" y="173426"/>
                  <a:pt x="5238750" y="387358"/>
                </a:cubicBezTo>
                <a:lnTo>
                  <a:pt x="5238750" y="1936742"/>
                </a:lnTo>
                <a:cubicBezTo>
                  <a:pt x="5238750" y="2150674"/>
                  <a:pt x="5065324" y="2324100"/>
                  <a:pt x="4851392" y="2324100"/>
                </a:cubicBezTo>
                <a:lnTo>
                  <a:pt x="387358" y="2324100"/>
                </a:lnTo>
                <a:cubicBezTo>
                  <a:pt x="173426" y="2324100"/>
                  <a:pt x="0" y="2150674"/>
                  <a:pt x="0" y="1936742"/>
                </a:cubicBezTo>
                <a:lnTo>
                  <a:pt x="0" y="387358"/>
                </a:lnTo>
                <a:cubicBezTo>
                  <a:pt x="0" y="173426"/>
                  <a:pt x="173426" y="0"/>
                  <a:pt x="387358" y="0"/>
                </a:cubicBezTo>
                <a:close/>
              </a:path>
            </a:pathLst>
          </a:cu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35000">
                  <a:schemeClr val="accent1">
                    <a:lumMod val="45000"/>
                    <a:lumOff val="55000"/>
                    <a:alpha val="30000"/>
                  </a:schemeClr>
                </a:gs>
                <a:gs pos="65000">
                  <a:schemeClr val="accent1">
                    <a:lumMod val="45000"/>
                    <a:lumOff val="55000"/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2CC542D-425C-49F0-A9DF-919586ACF355}"/>
              </a:ext>
            </a:extLst>
          </p:cNvPr>
          <p:cNvSpPr txBox="1"/>
          <p:nvPr/>
        </p:nvSpPr>
        <p:spPr>
          <a:xfrm>
            <a:off x="865474" y="308823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主题文字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E5401E-69A7-42A7-8C6D-164722FA404E}"/>
              </a:ext>
            </a:extLst>
          </p:cNvPr>
          <p:cNvSpPr txBox="1"/>
          <p:nvPr/>
        </p:nvSpPr>
        <p:spPr>
          <a:xfrm>
            <a:off x="7455156" y="873470"/>
            <a:ext cx="1770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PART 1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0DD90D-C8E3-442B-9A99-019B53B984E9}"/>
              </a:ext>
            </a:extLst>
          </p:cNvPr>
          <p:cNvSpPr txBox="1"/>
          <p:nvPr/>
        </p:nvSpPr>
        <p:spPr>
          <a:xfrm>
            <a:off x="7455158" y="2704078"/>
            <a:ext cx="1770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PART 2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E5E325D-5B7D-45B6-9511-3A13B4CC1DF8}"/>
              </a:ext>
            </a:extLst>
          </p:cNvPr>
          <p:cNvSpPr txBox="1"/>
          <p:nvPr/>
        </p:nvSpPr>
        <p:spPr>
          <a:xfrm>
            <a:off x="7455158" y="4493419"/>
            <a:ext cx="1770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PART 3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6030825-AA31-48A2-9F80-2F8F234947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66" t="-65995" r="7508" b="102757"/>
          <a:stretch/>
        </p:blipFill>
        <p:spPr>
          <a:xfrm>
            <a:off x="727146" y="-4513005"/>
            <a:ext cx="10549645" cy="4305832"/>
          </a:xfrm>
          <a:custGeom>
            <a:avLst/>
            <a:gdLst>
              <a:gd name="connsiteX0" fmla="*/ 387358 w 5238750"/>
              <a:gd name="connsiteY0" fmla="*/ 0 h 2324100"/>
              <a:gd name="connsiteX1" fmla="*/ 4851392 w 5238750"/>
              <a:gd name="connsiteY1" fmla="*/ 0 h 2324100"/>
              <a:gd name="connsiteX2" fmla="*/ 5238750 w 5238750"/>
              <a:gd name="connsiteY2" fmla="*/ 387358 h 2324100"/>
              <a:gd name="connsiteX3" fmla="*/ 5238750 w 5238750"/>
              <a:gd name="connsiteY3" fmla="*/ 1936742 h 2324100"/>
              <a:gd name="connsiteX4" fmla="*/ 4851392 w 5238750"/>
              <a:gd name="connsiteY4" fmla="*/ 2324100 h 2324100"/>
              <a:gd name="connsiteX5" fmla="*/ 387358 w 5238750"/>
              <a:gd name="connsiteY5" fmla="*/ 2324100 h 2324100"/>
              <a:gd name="connsiteX6" fmla="*/ 0 w 5238750"/>
              <a:gd name="connsiteY6" fmla="*/ 1936742 h 2324100"/>
              <a:gd name="connsiteX7" fmla="*/ 0 w 5238750"/>
              <a:gd name="connsiteY7" fmla="*/ 387358 h 2324100"/>
              <a:gd name="connsiteX8" fmla="*/ 387358 w 5238750"/>
              <a:gd name="connsiteY8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2324100">
                <a:moveTo>
                  <a:pt x="387358" y="0"/>
                </a:moveTo>
                <a:lnTo>
                  <a:pt x="4851392" y="0"/>
                </a:lnTo>
                <a:cubicBezTo>
                  <a:pt x="5065324" y="0"/>
                  <a:pt x="5238750" y="173426"/>
                  <a:pt x="5238750" y="387358"/>
                </a:cubicBezTo>
                <a:lnTo>
                  <a:pt x="5238750" y="1936742"/>
                </a:lnTo>
                <a:cubicBezTo>
                  <a:pt x="5238750" y="2150674"/>
                  <a:pt x="5065324" y="2324100"/>
                  <a:pt x="4851392" y="2324100"/>
                </a:cubicBezTo>
                <a:lnTo>
                  <a:pt x="387358" y="2324100"/>
                </a:lnTo>
                <a:cubicBezTo>
                  <a:pt x="173426" y="2324100"/>
                  <a:pt x="0" y="2150674"/>
                  <a:pt x="0" y="1936742"/>
                </a:cubicBezTo>
                <a:lnTo>
                  <a:pt x="0" y="387358"/>
                </a:lnTo>
                <a:cubicBezTo>
                  <a:pt x="0" y="173426"/>
                  <a:pt x="173426" y="0"/>
                  <a:pt x="387358" y="0"/>
                </a:cubicBezTo>
                <a:close/>
              </a:path>
            </a:pathLst>
          </a:cu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35000">
                  <a:schemeClr val="accent1">
                    <a:lumMod val="45000"/>
                    <a:lumOff val="55000"/>
                    <a:alpha val="30000"/>
                  </a:schemeClr>
                </a:gs>
                <a:gs pos="65000">
                  <a:schemeClr val="accent1">
                    <a:lumMod val="45000"/>
                    <a:lumOff val="55000"/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741DA0C-D4BA-4E3C-AE82-8430606DB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65" t="117703" r="7507" b="-82368"/>
          <a:stretch/>
        </p:blipFill>
        <p:spPr>
          <a:xfrm>
            <a:off x="727145" y="8072101"/>
            <a:ext cx="10549645" cy="4434530"/>
          </a:xfrm>
          <a:custGeom>
            <a:avLst/>
            <a:gdLst>
              <a:gd name="connsiteX0" fmla="*/ 387358 w 5238750"/>
              <a:gd name="connsiteY0" fmla="*/ 0 h 2324100"/>
              <a:gd name="connsiteX1" fmla="*/ 4851392 w 5238750"/>
              <a:gd name="connsiteY1" fmla="*/ 0 h 2324100"/>
              <a:gd name="connsiteX2" fmla="*/ 5238750 w 5238750"/>
              <a:gd name="connsiteY2" fmla="*/ 387358 h 2324100"/>
              <a:gd name="connsiteX3" fmla="*/ 5238750 w 5238750"/>
              <a:gd name="connsiteY3" fmla="*/ 1936742 h 2324100"/>
              <a:gd name="connsiteX4" fmla="*/ 4851392 w 5238750"/>
              <a:gd name="connsiteY4" fmla="*/ 2324100 h 2324100"/>
              <a:gd name="connsiteX5" fmla="*/ 387358 w 5238750"/>
              <a:gd name="connsiteY5" fmla="*/ 2324100 h 2324100"/>
              <a:gd name="connsiteX6" fmla="*/ 0 w 5238750"/>
              <a:gd name="connsiteY6" fmla="*/ 1936742 h 2324100"/>
              <a:gd name="connsiteX7" fmla="*/ 0 w 5238750"/>
              <a:gd name="connsiteY7" fmla="*/ 387358 h 2324100"/>
              <a:gd name="connsiteX8" fmla="*/ 387358 w 5238750"/>
              <a:gd name="connsiteY8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2324100">
                <a:moveTo>
                  <a:pt x="387358" y="0"/>
                </a:moveTo>
                <a:lnTo>
                  <a:pt x="4851392" y="0"/>
                </a:lnTo>
                <a:cubicBezTo>
                  <a:pt x="5065324" y="0"/>
                  <a:pt x="5238750" y="173426"/>
                  <a:pt x="5238750" y="387358"/>
                </a:cubicBezTo>
                <a:lnTo>
                  <a:pt x="5238750" y="1936742"/>
                </a:lnTo>
                <a:cubicBezTo>
                  <a:pt x="5238750" y="2150674"/>
                  <a:pt x="5065324" y="2324100"/>
                  <a:pt x="4851392" y="2324100"/>
                </a:cubicBezTo>
                <a:lnTo>
                  <a:pt x="387358" y="2324100"/>
                </a:lnTo>
                <a:cubicBezTo>
                  <a:pt x="173426" y="2324100"/>
                  <a:pt x="0" y="2150674"/>
                  <a:pt x="0" y="1936742"/>
                </a:cubicBezTo>
                <a:lnTo>
                  <a:pt x="0" y="387358"/>
                </a:lnTo>
                <a:cubicBezTo>
                  <a:pt x="0" y="173426"/>
                  <a:pt x="173426" y="0"/>
                  <a:pt x="387358" y="0"/>
                </a:cubicBezTo>
                <a:close/>
              </a:path>
            </a:pathLst>
          </a:cu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35000">
                  <a:schemeClr val="accent1">
                    <a:lumMod val="45000"/>
                    <a:lumOff val="55000"/>
                    <a:alpha val="30000"/>
                  </a:schemeClr>
                </a:gs>
                <a:gs pos="65000">
                  <a:schemeClr val="accent1">
                    <a:lumMod val="45000"/>
                    <a:lumOff val="55000"/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ABC837B-9AE4-420D-94BA-078CEEF02C96}"/>
              </a:ext>
            </a:extLst>
          </p:cNvPr>
          <p:cNvSpPr/>
          <p:nvPr/>
        </p:nvSpPr>
        <p:spPr>
          <a:xfrm>
            <a:off x="7341079" y="876898"/>
            <a:ext cx="2070340" cy="704458"/>
          </a:xfrm>
          <a:prstGeom prst="roundRect">
            <a:avLst/>
          </a:prstGeom>
          <a:noFill/>
          <a:ln w="19050">
            <a:solidFill>
              <a:srgbClr val="F7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51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004D063C-6EB8-4753-86CA-63745008C7BD}"/>
              </a:ext>
            </a:extLst>
          </p:cNvPr>
          <p:cNvSpPr/>
          <p:nvPr/>
        </p:nvSpPr>
        <p:spPr>
          <a:xfrm>
            <a:off x="727146" y="3067459"/>
            <a:ext cx="3334384" cy="3334384"/>
          </a:xfrm>
          <a:prstGeom prst="ellipse">
            <a:avLst/>
          </a:prstGeom>
          <a:gradFill flip="none" rotWithShape="1">
            <a:gsLst>
              <a:gs pos="54000">
                <a:srgbClr val="0097ED"/>
              </a:gs>
              <a:gs pos="0">
                <a:srgbClr val="0658EC"/>
              </a:gs>
              <a:gs pos="75000">
                <a:srgbClr val="00B3B2"/>
              </a:gs>
            </a:gsLst>
            <a:lin ang="252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185153C-D9FD-4136-B65A-A583742F2298}"/>
              </a:ext>
            </a:extLst>
          </p:cNvPr>
          <p:cNvSpPr/>
          <p:nvPr/>
        </p:nvSpPr>
        <p:spPr>
          <a:xfrm>
            <a:off x="9772609" y="2904621"/>
            <a:ext cx="2064199" cy="2055686"/>
          </a:xfrm>
          <a:prstGeom prst="ellipse">
            <a:avLst/>
          </a:prstGeom>
          <a:gradFill flip="none" rotWithShape="1">
            <a:gsLst>
              <a:gs pos="0">
                <a:srgbClr val="2D4FDB"/>
              </a:gs>
              <a:gs pos="68000">
                <a:srgbClr val="3C94F8"/>
              </a:gs>
            </a:gsLst>
            <a:lin ang="13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256965A-ABE5-495E-924E-8535B8224FF4}"/>
              </a:ext>
            </a:extLst>
          </p:cNvPr>
          <p:cNvSpPr/>
          <p:nvPr/>
        </p:nvSpPr>
        <p:spPr>
          <a:xfrm>
            <a:off x="6096000" y="637242"/>
            <a:ext cx="1153367" cy="1148610"/>
          </a:xfrm>
          <a:prstGeom prst="ellipse">
            <a:avLst/>
          </a:prstGeom>
          <a:gradFill flip="none" rotWithShape="1">
            <a:gsLst>
              <a:gs pos="0">
                <a:srgbClr val="8ACAFF"/>
              </a:gs>
              <a:gs pos="68000">
                <a:srgbClr val="3C94F8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98B3730-5DC8-4D24-8A30-6826CF8B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66" t="-39790" r="7508" b="80530"/>
          <a:stretch/>
        </p:blipFill>
        <p:spPr>
          <a:xfrm>
            <a:off x="727146" y="-2728685"/>
            <a:ext cx="10549645" cy="4034972"/>
          </a:xfrm>
          <a:custGeom>
            <a:avLst/>
            <a:gdLst>
              <a:gd name="connsiteX0" fmla="*/ 387358 w 5238750"/>
              <a:gd name="connsiteY0" fmla="*/ 0 h 2324100"/>
              <a:gd name="connsiteX1" fmla="*/ 4851392 w 5238750"/>
              <a:gd name="connsiteY1" fmla="*/ 0 h 2324100"/>
              <a:gd name="connsiteX2" fmla="*/ 5238750 w 5238750"/>
              <a:gd name="connsiteY2" fmla="*/ 387358 h 2324100"/>
              <a:gd name="connsiteX3" fmla="*/ 5238750 w 5238750"/>
              <a:gd name="connsiteY3" fmla="*/ 1936742 h 2324100"/>
              <a:gd name="connsiteX4" fmla="*/ 4851392 w 5238750"/>
              <a:gd name="connsiteY4" fmla="*/ 2324100 h 2324100"/>
              <a:gd name="connsiteX5" fmla="*/ 387358 w 5238750"/>
              <a:gd name="connsiteY5" fmla="*/ 2324100 h 2324100"/>
              <a:gd name="connsiteX6" fmla="*/ 0 w 5238750"/>
              <a:gd name="connsiteY6" fmla="*/ 1936742 h 2324100"/>
              <a:gd name="connsiteX7" fmla="*/ 0 w 5238750"/>
              <a:gd name="connsiteY7" fmla="*/ 387358 h 2324100"/>
              <a:gd name="connsiteX8" fmla="*/ 387358 w 5238750"/>
              <a:gd name="connsiteY8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2324100">
                <a:moveTo>
                  <a:pt x="387358" y="0"/>
                </a:moveTo>
                <a:lnTo>
                  <a:pt x="4851392" y="0"/>
                </a:lnTo>
                <a:cubicBezTo>
                  <a:pt x="5065324" y="0"/>
                  <a:pt x="5238750" y="173426"/>
                  <a:pt x="5238750" y="387358"/>
                </a:cubicBezTo>
                <a:lnTo>
                  <a:pt x="5238750" y="1936742"/>
                </a:lnTo>
                <a:cubicBezTo>
                  <a:pt x="5238750" y="2150674"/>
                  <a:pt x="5065324" y="2324100"/>
                  <a:pt x="4851392" y="2324100"/>
                </a:cubicBezTo>
                <a:lnTo>
                  <a:pt x="387358" y="2324100"/>
                </a:lnTo>
                <a:cubicBezTo>
                  <a:pt x="173426" y="2324100"/>
                  <a:pt x="0" y="2150674"/>
                  <a:pt x="0" y="1936742"/>
                </a:cubicBezTo>
                <a:lnTo>
                  <a:pt x="0" y="387358"/>
                </a:lnTo>
                <a:cubicBezTo>
                  <a:pt x="0" y="173426"/>
                  <a:pt x="173426" y="0"/>
                  <a:pt x="387358" y="0"/>
                </a:cubicBezTo>
                <a:close/>
              </a:path>
            </a:pathLst>
          </a:cu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35000">
                  <a:schemeClr val="accent1">
                    <a:lumMod val="45000"/>
                    <a:lumOff val="55000"/>
                    <a:alpha val="30000"/>
                  </a:schemeClr>
                </a:gs>
                <a:gs pos="65000">
                  <a:schemeClr val="accent1">
                    <a:lumMod val="45000"/>
                    <a:lumOff val="55000"/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7ACA010-2C43-41DE-870C-590F34D536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65" t="26853" r="7507" b="6652"/>
          <a:stretch/>
        </p:blipFill>
        <p:spPr>
          <a:xfrm>
            <a:off x="727145" y="1841773"/>
            <a:ext cx="10549645" cy="4560070"/>
          </a:xfrm>
          <a:custGeom>
            <a:avLst/>
            <a:gdLst>
              <a:gd name="connsiteX0" fmla="*/ 387358 w 5238750"/>
              <a:gd name="connsiteY0" fmla="*/ 0 h 2324100"/>
              <a:gd name="connsiteX1" fmla="*/ 4851392 w 5238750"/>
              <a:gd name="connsiteY1" fmla="*/ 0 h 2324100"/>
              <a:gd name="connsiteX2" fmla="*/ 5238750 w 5238750"/>
              <a:gd name="connsiteY2" fmla="*/ 387358 h 2324100"/>
              <a:gd name="connsiteX3" fmla="*/ 5238750 w 5238750"/>
              <a:gd name="connsiteY3" fmla="*/ 1936742 h 2324100"/>
              <a:gd name="connsiteX4" fmla="*/ 4851392 w 5238750"/>
              <a:gd name="connsiteY4" fmla="*/ 2324100 h 2324100"/>
              <a:gd name="connsiteX5" fmla="*/ 387358 w 5238750"/>
              <a:gd name="connsiteY5" fmla="*/ 2324100 h 2324100"/>
              <a:gd name="connsiteX6" fmla="*/ 0 w 5238750"/>
              <a:gd name="connsiteY6" fmla="*/ 1936742 h 2324100"/>
              <a:gd name="connsiteX7" fmla="*/ 0 w 5238750"/>
              <a:gd name="connsiteY7" fmla="*/ 387358 h 2324100"/>
              <a:gd name="connsiteX8" fmla="*/ 387358 w 5238750"/>
              <a:gd name="connsiteY8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2324100">
                <a:moveTo>
                  <a:pt x="387358" y="0"/>
                </a:moveTo>
                <a:lnTo>
                  <a:pt x="4851392" y="0"/>
                </a:lnTo>
                <a:cubicBezTo>
                  <a:pt x="5065324" y="0"/>
                  <a:pt x="5238750" y="173426"/>
                  <a:pt x="5238750" y="387358"/>
                </a:cubicBezTo>
                <a:lnTo>
                  <a:pt x="5238750" y="1936742"/>
                </a:lnTo>
                <a:cubicBezTo>
                  <a:pt x="5238750" y="2150674"/>
                  <a:pt x="5065324" y="2324100"/>
                  <a:pt x="4851392" y="2324100"/>
                </a:cubicBezTo>
                <a:lnTo>
                  <a:pt x="387358" y="2324100"/>
                </a:lnTo>
                <a:cubicBezTo>
                  <a:pt x="173426" y="2324100"/>
                  <a:pt x="0" y="2150674"/>
                  <a:pt x="0" y="1936742"/>
                </a:cubicBezTo>
                <a:lnTo>
                  <a:pt x="0" y="387358"/>
                </a:lnTo>
                <a:cubicBezTo>
                  <a:pt x="0" y="173426"/>
                  <a:pt x="173426" y="0"/>
                  <a:pt x="387358" y="0"/>
                </a:cubicBezTo>
                <a:close/>
              </a:path>
            </a:pathLst>
          </a:cu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35000">
                  <a:schemeClr val="accent1">
                    <a:lumMod val="45000"/>
                    <a:lumOff val="55000"/>
                    <a:alpha val="30000"/>
                  </a:schemeClr>
                </a:gs>
                <a:gs pos="65000">
                  <a:schemeClr val="accent1">
                    <a:lumMod val="45000"/>
                    <a:lumOff val="55000"/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84476B6-C977-4FB8-A8ED-B1877661F54D}"/>
              </a:ext>
            </a:extLst>
          </p:cNvPr>
          <p:cNvSpPr txBox="1"/>
          <p:nvPr/>
        </p:nvSpPr>
        <p:spPr>
          <a:xfrm>
            <a:off x="1228969" y="2291885"/>
            <a:ext cx="9569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一级内容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6A216FD-9552-44A9-B015-B56837F844B0}"/>
              </a:ext>
            </a:extLst>
          </p:cNvPr>
          <p:cNvSpPr txBox="1"/>
          <p:nvPr/>
        </p:nvSpPr>
        <p:spPr>
          <a:xfrm>
            <a:off x="1228968" y="3126717"/>
            <a:ext cx="9569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详细内容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AD3BB7-E04F-45C3-AFB4-3B4BED1FCE91}"/>
              </a:ext>
            </a:extLst>
          </p:cNvPr>
          <p:cNvSpPr txBox="1"/>
          <p:nvPr/>
        </p:nvSpPr>
        <p:spPr>
          <a:xfrm>
            <a:off x="4473656" y="288217"/>
            <a:ext cx="2319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</a:rPr>
              <a:t>PART 1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F432277-FBF6-4F97-B4B8-B736D0E2D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0565" t="26857" r="162904" b="26853"/>
          <a:stretch/>
        </p:blipFill>
        <p:spPr>
          <a:xfrm>
            <a:off x="-9822425" y="1841773"/>
            <a:ext cx="2153264" cy="3174454"/>
          </a:xfrm>
          <a:custGeom>
            <a:avLst/>
            <a:gdLst>
              <a:gd name="connsiteX0" fmla="*/ 387358 w 5238750"/>
              <a:gd name="connsiteY0" fmla="*/ 0 h 2324100"/>
              <a:gd name="connsiteX1" fmla="*/ 4851392 w 5238750"/>
              <a:gd name="connsiteY1" fmla="*/ 0 h 2324100"/>
              <a:gd name="connsiteX2" fmla="*/ 5238750 w 5238750"/>
              <a:gd name="connsiteY2" fmla="*/ 387358 h 2324100"/>
              <a:gd name="connsiteX3" fmla="*/ 5238750 w 5238750"/>
              <a:gd name="connsiteY3" fmla="*/ 1936742 h 2324100"/>
              <a:gd name="connsiteX4" fmla="*/ 4851392 w 5238750"/>
              <a:gd name="connsiteY4" fmla="*/ 2324100 h 2324100"/>
              <a:gd name="connsiteX5" fmla="*/ 387358 w 5238750"/>
              <a:gd name="connsiteY5" fmla="*/ 2324100 h 2324100"/>
              <a:gd name="connsiteX6" fmla="*/ 0 w 5238750"/>
              <a:gd name="connsiteY6" fmla="*/ 1936742 h 2324100"/>
              <a:gd name="connsiteX7" fmla="*/ 0 w 5238750"/>
              <a:gd name="connsiteY7" fmla="*/ 387358 h 2324100"/>
              <a:gd name="connsiteX8" fmla="*/ 387358 w 5238750"/>
              <a:gd name="connsiteY8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2324100">
                <a:moveTo>
                  <a:pt x="387358" y="0"/>
                </a:moveTo>
                <a:lnTo>
                  <a:pt x="4851392" y="0"/>
                </a:lnTo>
                <a:cubicBezTo>
                  <a:pt x="5065324" y="0"/>
                  <a:pt x="5238750" y="173426"/>
                  <a:pt x="5238750" y="387358"/>
                </a:cubicBezTo>
                <a:lnTo>
                  <a:pt x="5238750" y="1936742"/>
                </a:lnTo>
                <a:cubicBezTo>
                  <a:pt x="5238750" y="2150674"/>
                  <a:pt x="5065324" y="2324100"/>
                  <a:pt x="4851392" y="2324100"/>
                </a:cubicBezTo>
                <a:lnTo>
                  <a:pt x="387358" y="2324100"/>
                </a:lnTo>
                <a:cubicBezTo>
                  <a:pt x="173426" y="2324100"/>
                  <a:pt x="0" y="2150674"/>
                  <a:pt x="0" y="1936742"/>
                </a:cubicBezTo>
                <a:lnTo>
                  <a:pt x="0" y="387358"/>
                </a:lnTo>
                <a:cubicBezTo>
                  <a:pt x="0" y="173426"/>
                  <a:pt x="173426" y="0"/>
                  <a:pt x="387358" y="0"/>
                </a:cubicBezTo>
                <a:close/>
              </a:path>
            </a:pathLst>
          </a:cu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35000">
                  <a:schemeClr val="accent1">
                    <a:lumMod val="45000"/>
                    <a:lumOff val="55000"/>
                    <a:alpha val="30000"/>
                  </a:schemeClr>
                </a:gs>
                <a:gs pos="65000">
                  <a:schemeClr val="accent1">
                    <a:lumMod val="45000"/>
                    <a:lumOff val="55000"/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0D31FFB-D793-4B8F-AAE0-56ABFDDC7F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175" t="-41392" r="-154685" b="-31388"/>
          <a:stretch/>
        </p:blipFill>
        <p:spPr>
          <a:xfrm>
            <a:off x="25868671" y="-2838449"/>
            <a:ext cx="5182829" cy="11849100"/>
          </a:xfrm>
          <a:custGeom>
            <a:avLst/>
            <a:gdLst>
              <a:gd name="connsiteX0" fmla="*/ 387358 w 5238750"/>
              <a:gd name="connsiteY0" fmla="*/ 0 h 2324100"/>
              <a:gd name="connsiteX1" fmla="*/ 4851392 w 5238750"/>
              <a:gd name="connsiteY1" fmla="*/ 0 h 2324100"/>
              <a:gd name="connsiteX2" fmla="*/ 5238750 w 5238750"/>
              <a:gd name="connsiteY2" fmla="*/ 387358 h 2324100"/>
              <a:gd name="connsiteX3" fmla="*/ 5238750 w 5238750"/>
              <a:gd name="connsiteY3" fmla="*/ 1936742 h 2324100"/>
              <a:gd name="connsiteX4" fmla="*/ 4851392 w 5238750"/>
              <a:gd name="connsiteY4" fmla="*/ 2324100 h 2324100"/>
              <a:gd name="connsiteX5" fmla="*/ 387358 w 5238750"/>
              <a:gd name="connsiteY5" fmla="*/ 2324100 h 2324100"/>
              <a:gd name="connsiteX6" fmla="*/ 0 w 5238750"/>
              <a:gd name="connsiteY6" fmla="*/ 1936742 h 2324100"/>
              <a:gd name="connsiteX7" fmla="*/ 0 w 5238750"/>
              <a:gd name="connsiteY7" fmla="*/ 387358 h 2324100"/>
              <a:gd name="connsiteX8" fmla="*/ 387358 w 5238750"/>
              <a:gd name="connsiteY8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2324100">
                <a:moveTo>
                  <a:pt x="387358" y="0"/>
                </a:moveTo>
                <a:lnTo>
                  <a:pt x="4851392" y="0"/>
                </a:lnTo>
                <a:cubicBezTo>
                  <a:pt x="5065324" y="0"/>
                  <a:pt x="5238750" y="173426"/>
                  <a:pt x="5238750" y="387358"/>
                </a:cubicBezTo>
                <a:lnTo>
                  <a:pt x="5238750" y="1936742"/>
                </a:lnTo>
                <a:cubicBezTo>
                  <a:pt x="5238750" y="2150674"/>
                  <a:pt x="5065324" y="2324100"/>
                  <a:pt x="4851392" y="2324100"/>
                </a:cubicBezTo>
                <a:lnTo>
                  <a:pt x="387358" y="2324100"/>
                </a:lnTo>
                <a:cubicBezTo>
                  <a:pt x="173426" y="2324100"/>
                  <a:pt x="0" y="2150674"/>
                  <a:pt x="0" y="1936742"/>
                </a:cubicBezTo>
                <a:lnTo>
                  <a:pt x="0" y="387358"/>
                </a:lnTo>
                <a:cubicBezTo>
                  <a:pt x="0" y="173426"/>
                  <a:pt x="173426" y="0"/>
                  <a:pt x="387358" y="0"/>
                </a:cubicBezTo>
                <a:close/>
              </a:path>
            </a:pathLst>
          </a:cu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35000">
                  <a:schemeClr val="accent1">
                    <a:lumMod val="45000"/>
                    <a:lumOff val="55000"/>
                    <a:alpha val="30000"/>
                  </a:schemeClr>
                </a:gs>
                <a:gs pos="65000">
                  <a:schemeClr val="accent1">
                    <a:lumMod val="45000"/>
                    <a:lumOff val="55000"/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0990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004D063C-6EB8-4753-86CA-63745008C7BD}"/>
              </a:ext>
            </a:extLst>
          </p:cNvPr>
          <p:cNvSpPr/>
          <p:nvPr/>
        </p:nvSpPr>
        <p:spPr>
          <a:xfrm>
            <a:off x="727146" y="3067459"/>
            <a:ext cx="3334384" cy="3334384"/>
          </a:xfrm>
          <a:prstGeom prst="ellipse">
            <a:avLst/>
          </a:prstGeom>
          <a:gradFill flip="none" rotWithShape="1">
            <a:gsLst>
              <a:gs pos="54000">
                <a:srgbClr val="0097ED"/>
              </a:gs>
              <a:gs pos="0">
                <a:srgbClr val="0658EC"/>
              </a:gs>
              <a:gs pos="75000">
                <a:srgbClr val="00B3B2"/>
              </a:gs>
            </a:gsLst>
            <a:lin ang="252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185153C-D9FD-4136-B65A-A583742F2298}"/>
              </a:ext>
            </a:extLst>
          </p:cNvPr>
          <p:cNvSpPr/>
          <p:nvPr/>
        </p:nvSpPr>
        <p:spPr>
          <a:xfrm>
            <a:off x="9772609" y="2904621"/>
            <a:ext cx="2064199" cy="2055686"/>
          </a:xfrm>
          <a:prstGeom prst="ellipse">
            <a:avLst/>
          </a:prstGeom>
          <a:gradFill flip="none" rotWithShape="1">
            <a:gsLst>
              <a:gs pos="0">
                <a:srgbClr val="2D4FDB"/>
              </a:gs>
              <a:gs pos="68000">
                <a:srgbClr val="3C94F8"/>
              </a:gs>
            </a:gsLst>
            <a:lin ang="13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256965A-ABE5-495E-924E-8535B8224FF4}"/>
              </a:ext>
            </a:extLst>
          </p:cNvPr>
          <p:cNvSpPr/>
          <p:nvPr/>
        </p:nvSpPr>
        <p:spPr>
          <a:xfrm>
            <a:off x="6096000" y="637242"/>
            <a:ext cx="1153367" cy="1148610"/>
          </a:xfrm>
          <a:prstGeom prst="ellipse">
            <a:avLst/>
          </a:prstGeom>
          <a:gradFill flip="none" rotWithShape="1">
            <a:gsLst>
              <a:gs pos="0">
                <a:srgbClr val="8ACAFF"/>
              </a:gs>
              <a:gs pos="68000">
                <a:srgbClr val="3C94F8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666AE85-1D20-47A3-8918-5884F01216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2970" t="26857" r="52398" b="26853"/>
          <a:stretch/>
        </p:blipFill>
        <p:spPr>
          <a:xfrm>
            <a:off x="-2800350" y="1841773"/>
            <a:ext cx="8604250" cy="3174454"/>
          </a:xfrm>
          <a:custGeom>
            <a:avLst/>
            <a:gdLst>
              <a:gd name="connsiteX0" fmla="*/ 387358 w 5238750"/>
              <a:gd name="connsiteY0" fmla="*/ 0 h 2324100"/>
              <a:gd name="connsiteX1" fmla="*/ 4851392 w 5238750"/>
              <a:gd name="connsiteY1" fmla="*/ 0 h 2324100"/>
              <a:gd name="connsiteX2" fmla="*/ 5238750 w 5238750"/>
              <a:gd name="connsiteY2" fmla="*/ 387358 h 2324100"/>
              <a:gd name="connsiteX3" fmla="*/ 5238750 w 5238750"/>
              <a:gd name="connsiteY3" fmla="*/ 1936742 h 2324100"/>
              <a:gd name="connsiteX4" fmla="*/ 4851392 w 5238750"/>
              <a:gd name="connsiteY4" fmla="*/ 2324100 h 2324100"/>
              <a:gd name="connsiteX5" fmla="*/ 387358 w 5238750"/>
              <a:gd name="connsiteY5" fmla="*/ 2324100 h 2324100"/>
              <a:gd name="connsiteX6" fmla="*/ 0 w 5238750"/>
              <a:gd name="connsiteY6" fmla="*/ 1936742 h 2324100"/>
              <a:gd name="connsiteX7" fmla="*/ 0 w 5238750"/>
              <a:gd name="connsiteY7" fmla="*/ 387358 h 2324100"/>
              <a:gd name="connsiteX8" fmla="*/ 387358 w 5238750"/>
              <a:gd name="connsiteY8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2324100">
                <a:moveTo>
                  <a:pt x="387358" y="0"/>
                </a:moveTo>
                <a:lnTo>
                  <a:pt x="4851392" y="0"/>
                </a:lnTo>
                <a:cubicBezTo>
                  <a:pt x="5065324" y="0"/>
                  <a:pt x="5238750" y="173426"/>
                  <a:pt x="5238750" y="387358"/>
                </a:cubicBezTo>
                <a:lnTo>
                  <a:pt x="5238750" y="1936742"/>
                </a:lnTo>
                <a:cubicBezTo>
                  <a:pt x="5238750" y="2150674"/>
                  <a:pt x="5065324" y="2324100"/>
                  <a:pt x="4851392" y="2324100"/>
                </a:cubicBezTo>
                <a:lnTo>
                  <a:pt x="387358" y="2324100"/>
                </a:lnTo>
                <a:cubicBezTo>
                  <a:pt x="173426" y="2324100"/>
                  <a:pt x="0" y="2150674"/>
                  <a:pt x="0" y="1936742"/>
                </a:cubicBezTo>
                <a:lnTo>
                  <a:pt x="0" y="387358"/>
                </a:lnTo>
                <a:cubicBezTo>
                  <a:pt x="0" y="173426"/>
                  <a:pt x="173426" y="0"/>
                  <a:pt x="387358" y="0"/>
                </a:cubicBezTo>
                <a:close/>
              </a:path>
            </a:pathLst>
          </a:cu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35000">
                  <a:schemeClr val="accent1">
                    <a:lumMod val="45000"/>
                    <a:lumOff val="55000"/>
                    <a:alpha val="30000"/>
                  </a:schemeClr>
                </a:gs>
                <a:gs pos="65000">
                  <a:schemeClr val="accent1">
                    <a:lumMod val="45000"/>
                    <a:lumOff val="55000"/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891BA1-F47D-407A-A473-21B72B5C6E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004" t="-41392" r="-154685" b="-31388"/>
          <a:stretch/>
        </p:blipFill>
        <p:spPr>
          <a:xfrm>
            <a:off x="6828093" y="-2838449"/>
            <a:ext cx="24223407" cy="11849100"/>
          </a:xfrm>
          <a:custGeom>
            <a:avLst/>
            <a:gdLst>
              <a:gd name="connsiteX0" fmla="*/ 387358 w 5238750"/>
              <a:gd name="connsiteY0" fmla="*/ 0 h 2324100"/>
              <a:gd name="connsiteX1" fmla="*/ 4851392 w 5238750"/>
              <a:gd name="connsiteY1" fmla="*/ 0 h 2324100"/>
              <a:gd name="connsiteX2" fmla="*/ 5238750 w 5238750"/>
              <a:gd name="connsiteY2" fmla="*/ 387358 h 2324100"/>
              <a:gd name="connsiteX3" fmla="*/ 5238750 w 5238750"/>
              <a:gd name="connsiteY3" fmla="*/ 1936742 h 2324100"/>
              <a:gd name="connsiteX4" fmla="*/ 4851392 w 5238750"/>
              <a:gd name="connsiteY4" fmla="*/ 2324100 h 2324100"/>
              <a:gd name="connsiteX5" fmla="*/ 387358 w 5238750"/>
              <a:gd name="connsiteY5" fmla="*/ 2324100 h 2324100"/>
              <a:gd name="connsiteX6" fmla="*/ 0 w 5238750"/>
              <a:gd name="connsiteY6" fmla="*/ 1936742 h 2324100"/>
              <a:gd name="connsiteX7" fmla="*/ 0 w 5238750"/>
              <a:gd name="connsiteY7" fmla="*/ 387358 h 2324100"/>
              <a:gd name="connsiteX8" fmla="*/ 387358 w 5238750"/>
              <a:gd name="connsiteY8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2324100">
                <a:moveTo>
                  <a:pt x="387358" y="0"/>
                </a:moveTo>
                <a:lnTo>
                  <a:pt x="4851392" y="0"/>
                </a:lnTo>
                <a:cubicBezTo>
                  <a:pt x="5065324" y="0"/>
                  <a:pt x="5238750" y="173426"/>
                  <a:pt x="5238750" y="387358"/>
                </a:cubicBezTo>
                <a:lnTo>
                  <a:pt x="5238750" y="1936742"/>
                </a:lnTo>
                <a:cubicBezTo>
                  <a:pt x="5238750" y="2150674"/>
                  <a:pt x="5065324" y="2324100"/>
                  <a:pt x="4851392" y="2324100"/>
                </a:cubicBezTo>
                <a:lnTo>
                  <a:pt x="387358" y="2324100"/>
                </a:lnTo>
                <a:cubicBezTo>
                  <a:pt x="173426" y="2324100"/>
                  <a:pt x="0" y="2150674"/>
                  <a:pt x="0" y="1936742"/>
                </a:cubicBezTo>
                <a:lnTo>
                  <a:pt x="0" y="387358"/>
                </a:lnTo>
                <a:cubicBezTo>
                  <a:pt x="0" y="173426"/>
                  <a:pt x="173426" y="0"/>
                  <a:pt x="387358" y="0"/>
                </a:cubicBezTo>
                <a:close/>
              </a:path>
            </a:pathLst>
          </a:cu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35000">
                  <a:schemeClr val="accent1">
                    <a:lumMod val="45000"/>
                    <a:lumOff val="55000"/>
                    <a:alpha val="30000"/>
                  </a:schemeClr>
                </a:gs>
                <a:gs pos="65000">
                  <a:schemeClr val="accent1">
                    <a:lumMod val="45000"/>
                    <a:lumOff val="55000"/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2CC542D-425C-49F0-A9DF-919586ACF355}"/>
              </a:ext>
            </a:extLst>
          </p:cNvPr>
          <p:cNvSpPr txBox="1"/>
          <p:nvPr/>
        </p:nvSpPr>
        <p:spPr>
          <a:xfrm>
            <a:off x="865474" y="308823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主题文字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E5401E-69A7-42A7-8C6D-164722FA404E}"/>
              </a:ext>
            </a:extLst>
          </p:cNvPr>
          <p:cNvSpPr txBox="1"/>
          <p:nvPr/>
        </p:nvSpPr>
        <p:spPr>
          <a:xfrm>
            <a:off x="7455159" y="998376"/>
            <a:ext cx="1770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PART 1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0DD90D-C8E3-442B-9A99-019B53B984E9}"/>
              </a:ext>
            </a:extLst>
          </p:cNvPr>
          <p:cNvSpPr txBox="1"/>
          <p:nvPr/>
        </p:nvSpPr>
        <p:spPr>
          <a:xfrm>
            <a:off x="7490477" y="2668634"/>
            <a:ext cx="1770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PART 2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E5E325D-5B7D-45B6-9511-3A13B4CC1DF8}"/>
              </a:ext>
            </a:extLst>
          </p:cNvPr>
          <p:cNvSpPr txBox="1"/>
          <p:nvPr/>
        </p:nvSpPr>
        <p:spPr>
          <a:xfrm>
            <a:off x="7455159" y="4380708"/>
            <a:ext cx="1770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PART 3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6030825-AA31-48A2-9F80-2F8F234947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66" t="-65995" r="7508" b="102757"/>
          <a:stretch/>
        </p:blipFill>
        <p:spPr>
          <a:xfrm>
            <a:off x="727146" y="-4513005"/>
            <a:ext cx="10549645" cy="4305832"/>
          </a:xfrm>
          <a:custGeom>
            <a:avLst/>
            <a:gdLst>
              <a:gd name="connsiteX0" fmla="*/ 387358 w 5238750"/>
              <a:gd name="connsiteY0" fmla="*/ 0 h 2324100"/>
              <a:gd name="connsiteX1" fmla="*/ 4851392 w 5238750"/>
              <a:gd name="connsiteY1" fmla="*/ 0 h 2324100"/>
              <a:gd name="connsiteX2" fmla="*/ 5238750 w 5238750"/>
              <a:gd name="connsiteY2" fmla="*/ 387358 h 2324100"/>
              <a:gd name="connsiteX3" fmla="*/ 5238750 w 5238750"/>
              <a:gd name="connsiteY3" fmla="*/ 1936742 h 2324100"/>
              <a:gd name="connsiteX4" fmla="*/ 4851392 w 5238750"/>
              <a:gd name="connsiteY4" fmla="*/ 2324100 h 2324100"/>
              <a:gd name="connsiteX5" fmla="*/ 387358 w 5238750"/>
              <a:gd name="connsiteY5" fmla="*/ 2324100 h 2324100"/>
              <a:gd name="connsiteX6" fmla="*/ 0 w 5238750"/>
              <a:gd name="connsiteY6" fmla="*/ 1936742 h 2324100"/>
              <a:gd name="connsiteX7" fmla="*/ 0 w 5238750"/>
              <a:gd name="connsiteY7" fmla="*/ 387358 h 2324100"/>
              <a:gd name="connsiteX8" fmla="*/ 387358 w 5238750"/>
              <a:gd name="connsiteY8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2324100">
                <a:moveTo>
                  <a:pt x="387358" y="0"/>
                </a:moveTo>
                <a:lnTo>
                  <a:pt x="4851392" y="0"/>
                </a:lnTo>
                <a:cubicBezTo>
                  <a:pt x="5065324" y="0"/>
                  <a:pt x="5238750" y="173426"/>
                  <a:pt x="5238750" y="387358"/>
                </a:cubicBezTo>
                <a:lnTo>
                  <a:pt x="5238750" y="1936742"/>
                </a:lnTo>
                <a:cubicBezTo>
                  <a:pt x="5238750" y="2150674"/>
                  <a:pt x="5065324" y="2324100"/>
                  <a:pt x="4851392" y="2324100"/>
                </a:cubicBezTo>
                <a:lnTo>
                  <a:pt x="387358" y="2324100"/>
                </a:lnTo>
                <a:cubicBezTo>
                  <a:pt x="173426" y="2324100"/>
                  <a:pt x="0" y="2150674"/>
                  <a:pt x="0" y="1936742"/>
                </a:cubicBezTo>
                <a:lnTo>
                  <a:pt x="0" y="387358"/>
                </a:lnTo>
                <a:cubicBezTo>
                  <a:pt x="0" y="173426"/>
                  <a:pt x="173426" y="0"/>
                  <a:pt x="387358" y="0"/>
                </a:cubicBezTo>
                <a:close/>
              </a:path>
            </a:pathLst>
          </a:cu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35000">
                  <a:schemeClr val="accent1">
                    <a:lumMod val="45000"/>
                    <a:lumOff val="55000"/>
                    <a:alpha val="30000"/>
                  </a:schemeClr>
                </a:gs>
                <a:gs pos="65000">
                  <a:schemeClr val="accent1">
                    <a:lumMod val="45000"/>
                    <a:lumOff val="55000"/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741DA0C-D4BA-4E3C-AE82-8430606DB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65" t="117703" r="7507" b="-82368"/>
          <a:stretch/>
        </p:blipFill>
        <p:spPr>
          <a:xfrm>
            <a:off x="727145" y="8072101"/>
            <a:ext cx="10549645" cy="4434530"/>
          </a:xfrm>
          <a:custGeom>
            <a:avLst/>
            <a:gdLst>
              <a:gd name="connsiteX0" fmla="*/ 387358 w 5238750"/>
              <a:gd name="connsiteY0" fmla="*/ 0 h 2324100"/>
              <a:gd name="connsiteX1" fmla="*/ 4851392 w 5238750"/>
              <a:gd name="connsiteY1" fmla="*/ 0 h 2324100"/>
              <a:gd name="connsiteX2" fmla="*/ 5238750 w 5238750"/>
              <a:gd name="connsiteY2" fmla="*/ 387358 h 2324100"/>
              <a:gd name="connsiteX3" fmla="*/ 5238750 w 5238750"/>
              <a:gd name="connsiteY3" fmla="*/ 1936742 h 2324100"/>
              <a:gd name="connsiteX4" fmla="*/ 4851392 w 5238750"/>
              <a:gd name="connsiteY4" fmla="*/ 2324100 h 2324100"/>
              <a:gd name="connsiteX5" fmla="*/ 387358 w 5238750"/>
              <a:gd name="connsiteY5" fmla="*/ 2324100 h 2324100"/>
              <a:gd name="connsiteX6" fmla="*/ 0 w 5238750"/>
              <a:gd name="connsiteY6" fmla="*/ 1936742 h 2324100"/>
              <a:gd name="connsiteX7" fmla="*/ 0 w 5238750"/>
              <a:gd name="connsiteY7" fmla="*/ 387358 h 2324100"/>
              <a:gd name="connsiteX8" fmla="*/ 387358 w 5238750"/>
              <a:gd name="connsiteY8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2324100">
                <a:moveTo>
                  <a:pt x="387358" y="0"/>
                </a:moveTo>
                <a:lnTo>
                  <a:pt x="4851392" y="0"/>
                </a:lnTo>
                <a:cubicBezTo>
                  <a:pt x="5065324" y="0"/>
                  <a:pt x="5238750" y="173426"/>
                  <a:pt x="5238750" y="387358"/>
                </a:cubicBezTo>
                <a:lnTo>
                  <a:pt x="5238750" y="1936742"/>
                </a:lnTo>
                <a:cubicBezTo>
                  <a:pt x="5238750" y="2150674"/>
                  <a:pt x="5065324" y="2324100"/>
                  <a:pt x="4851392" y="2324100"/>
                </a:cubicBezTo>
                <a:lnTo>
                  <a:pt x="387358" y="2324100"/>
                </a:lnTo>
                <a:cubicBezTo>
                  <a:pt x="173426" y="2324100"/>
                  <a:pt x="0" y="2150674"/>
                  <a:pt x="0" y="1936742"/>
                </a:cubicBezTo>
                <a:lnTo>
                  <a:pt x="0" y="387358"/>
                </a:lnTo>
                <a:cubicBezTo>
                  <a:pt x="0" y="173426"/>
                  <a:pt x="173426" y="0"/>
                  <a:pt x="387358" y="0"/>
                </a:cubicBezTo>
                <a:close/>
              </a:path>
            </a:pathLst>
          </a:cu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35000">
                  <a:schemeClr val="accent1">
                    <a:lumMod val="45000"/>
                    <a:lumOff val="55000"/>
                    <a:alpha val="30000"/>
                  </a:schemeClr>
                </a:gs>
                <a:gs pos="65000">
                  <a:schemeClr val="accent1">
                    <a:lumMod val="45000"/>
                    <a:lumOff val="55000"/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A3F5D5B-40DD-4068-A3EA-1533524DC34E}"/>
              </a:ext>
            </a:extLst>
          </p:cNvPr>
          <p:cNvSpPr/>
          <p:nvPr/>
        </p:nvSpPr>
        <p:spPr>
          <a:xfrm>
            <a:off x="7354158" y="2672062"/>
            <a:ext cx="2070340" cy="704458"/>
          </a:xfrm>
          <a:prstGeom prst="roundRect">
            <a:avLst/>
          </a:prstGeom>
          <a:noFill/>
          <a:ln w="19050">
            <a:solidFill>
              <a:srgbClr val="F7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096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004D063C-6EB8-4753-86CA-63745008C7BD}"/>
              </a:ext>
            </a:extLst>
          </p:cNvPr>
          <p:cNvSpPr/>
          <p:nvPr/>
        </p:nvSpPr>
        <p:spPr>
          <a:xfrm>
            <a:off x="727146" y="3067459"/>
            <a:ext cx="3334384" cy="3334384"/>
          </a:xfrm>
          <a:prstGeom prst="ellipse">
            <a:avLst/>
          </a:prstGeom>
          <a:gradFill flip="none" rotWithShape="1">
            <a:gsLst>
              <a:gs pos="54000">
                <a:srgbClr val="0097ED"/>
              </a:gs>
              <a:gs pos="0">
                <a:srgbClr val="0658EC"/>
              </a:gs>
              <a:gs pos="75000">
                <a:srgbClr val="00B3B2"/>
              </a:gs>
            </a:gsLst>
            <a:lin ang="252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185153C-D9FD-4136-B65A-A583742F2298}"/>
              </a:ext>
            </a:extLst>
          </p:cNvPr>
          <p:cNvSpPr/>
          <p:nvPr/>
        </p:nvSpPr>
        <p:spPr>
          <a:xfrm>
            <a:off x="9772609" y="2904621"/>
            <a:ext cx="2064199" cy="2055686"/>
          </a:xfrm>
          <a:prstGeom prst="ellipse">
            <a:avLst/>
          </a:prstGeom>
          <a:gradFill flip="none" rotWithShape="1">
            <a:gsLst>
              <a:gs pos="0">
                <a:srgbClr val="2D4FDB"/>
              </a:gs>
              <a:gs pos="68000">
                <a:srgbClr val="3C94F8"/>
              </a:gs>
            </a:gsLst>
            <a:lin ang="13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256965A-ABE5-495E-924E-8535B8224FF4}"/>
              </a:ext>
            </a:extLst>
          </p:cNvPr>
          <p:cNvSpPr/>
          <p:nvPr/>
        </p:nvSpPr>
        <p:spPr>
          <a:xfrm>
            <a:off x="6096000" y="637242"/>
            <a:ext cx="1153367" cy="1148610"/>
          </a:xfrm>
          <a:prstGeom prst="ellipse">
            <a:avLst/>
          </a:prstGeom>
          <a:gradFill flip="none" rotWithShape="1">
            <a:gsLst>
              <a:gs pos="0">
                <a:srgbClr val="8ACAFF"/>
              </a:gs>
              <a:gs pos="68000">
                <a:srgbClr val="3C94F8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98B3730-5DC8-4D24-8A30-6826CF8B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66" t="-39790" r="7508" b="80530"/>
          <a:stretch/>
        </p:blipFill>
        <p:spPr>
          <a:xfrm>
            <a:off x="727146" y="-2728685"/>
            <a:ext cx="10549645" cy="4034972"/>
          </a:xfrm>
          <a:custGeom>
            <a:avLst/>
            <a:gdLst>
              <a:gd name="connsiteX0" fmla="*/ 387358 w 5238750"/>
              <a:gd name="connsiteY0" fmla="*/ 0 h 2324100"/>
              <a:gd name="connsiteX1" fmla="*/ 4851392 w 5238750"/>
              <a:gd name="connsiteY1" fmla="*/ 0 h 2324100"/>
              <a:gd name="connsiteX2" fmla="*/ 5238750 w 5238750"/>
              <a:gd name="connsiteY2" fmla="*/ 387358 h 2324100"/>
              <a:gd name="connsiteX3" fmla="*/ 5238750 w 5238750"/>
              <a:gd name="connsiteY3" fmla="*/ 1936742 h 2324100"/>
              <a:gd name="connsiteX4" fmla="*/ 4851392 w 5238750"/>
              <a:gd name="connsiteY4" fmla="*/ 2324100 h 2324100"/>
              <a:gd name="connsiteX5" fmla="*/ 387358 w 5238750"/>
              <a:gd name="connsiteY5" fmla="*/ 2324100 h 2324100"/>
              <a:gd name="connsiteX6" fmla="*/ 0 w 5238750"/>
              <a:gd name="connsiteY6" fmla="*/ 1936742 h 2324100"/>
              <a:gd name="connsiteX7" fmla="*/ 0 w 5238750"/>
              <a:gd name="connsiteY7" fmla="*/ 387358 h 2324100"/>
              <a:gd name="connsiteX8" fmla="*/ 387358 w 5238750"/>
              <a:gd name="connsiteY8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2324100">
                <a:moveTo>
                  <a:pt x="387358" y="0"/>
                </a:moveTo>
                <a:lnTo>
                  <a:pt x="4851392" y="0"/>
                </a:lnTo>
                <a:cubicBezTo>
                  <a:pt x="5065324" y="0"/>
                  <a:pt x="5238750" y="173426"/>
                  <a:pt x="5238750" y="387358"/>
                </a:cubicBezTo>
                <a:lnTo>
                  <a:pt x="5238750" y="1936742"/>
                </a:lnTo>
                <a:cubicBezTo>
                  <a:pt x="5238750" y="2150674"/>
                  <a:pt x="5065324" y="2324100"/>
                  <a:pt x="4851392" y="2324100"/>
                </a:cubicBezTo>
                <a:lnTo>
                  <a:pt x="387358" y="2324100"/>
                </a:lnTo>
                <a:cubicBezTo>
                  <a:pt x="173426" y="2324100"/>
                  <a:pt x="0" y="2150674"/>
                  <a:pt x="0" y="1936742"/>
                </a:cubicBezTo>
                <a:lnTo>
                  <a:pt x="0" y="387358"/>
                </a:lnTo>
                <a:cubicBezTo>
                  <a:pt x="0" y="173426"/>
                  <a:pt x="173426" y="0"/>
                  <a:pt x="387358" y="0"/>
                </a:cubicBezTo>
                <a:close/>
              </a:path>
            </a:pathLst>
          </a:cu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35000">
                  <a:schemeClr val="accent1">
                    <a:lumMod val="45000"/>
                    <a:lumOff val="55000"/>
                    <a:alpha val="30000"/>
                  </a:schemeClr>
                </a:gs>
                <a:gs pos="65000">
                  <a:schemeClr val="accent1">
                    <a:lumMod val="45000"/>
                    <a:lumOff val="55000"/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7ACA010-2C43-41DE-870C-590F34D536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65" t="26853" r="7507" b="6652"/>
          <a:stretch/>
        </p:blipFill>
        <p:spPr>
          <a:xfrm>
            <a:off x="727145" y="1841773"/>
            <a:ext cx="10549645" cy="4560070"/>
          </a:xfrm>
          <a:custGeom>
            <a:avLst/>
            <a:gdLst>
              <a:gd name="connsiteX0" fmla="*/ 387358 w 5238750"/>
              <a:gd name="connsiteY0" fmla="*/ 0 h 2324100"/>
              <a:gd name="connsiteX1" fmla="*/ 4851392 w 5238750"/>
              <a:gd name="connsiteY1" fmla="*/ 0 h 2324100"/>
              <a:gd name="connsiteX2" fmla="*/ 5238750 w 5238750"/>
              <a:gd name="connsiteY2" fmla="*/ 387358 h 2324100"/>
              <a:gd name="connsiteX3" fmla="*/ 5238750 w 5238750"/>
              <a:gd name="connsiteY3" fmla="*/ 1936742 h 2324100"/>
              <a:gd name="connsiteX4" fmla="*/ 4851392 w 5238750"/>
              <a:gd name="connsiteY4" fmla="*/ 2324100 h 2324100"/>
              <a:gd name="connsiteX5" fmla="*/ 387358 w 5238750"/>
              <a:gd name="connsiteY5" fmla="*/ 2324100 h 2324100"/>
              <a:gd name="connsiteX6" fmla="*/ 0 w 5238750"/>
              <a:gd name="connsiteY6" fmla="*/ 1936742 h 2324100"/>
              <a:gd name="connsiteX7" fmla="*/ 0 w 5238750"/>
              <a:gd name="connsiteY7" fmla="*/ 387358 h 2324100"/>
              <a:gd name="connsiteX8" fmla="*/ 387358 w 5238750"/>
              <a:gd name="connsiteY8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2324100">
                <a:moveTo>
                  <a:pt x="387358" y="0"/>
                </a:moveTo>
                <a:lnTo>
                  <a:pt x="4851392" y="0"/>
                </a:lnTo>
                <a:cubicBezTo>
                  <a:pt x="5065324" y="0"/>
                  <a:pt x="5238750" y="173426"/>
                  <a:pt x="5238750" y="387358"/>
                </a:cubicBezTo>
                <a:lnTo>
                  <a:pt x="5238750" y="1936742"/>
                </a:lnTo>
                <a:cubicBezTo>
                  <a:pt x="5238750" y="2150674"/>
                  <a:pt x="5065324" y="2324100"/>
                  <a:pt x="4851392" y="2324100"/>
                </a:cubicBezTo>
                <a:lnTo>
                  <a:pt x="387358" y="2324100"/>
                </a:lnTo>
                <a:cubicBezTo>
                  <a:pt x="173426" y="2324100"/>
                  <a:pt x="0" y="2150674"/>
                  <a:pt x="0" y="1936742"/>
                </a:cubicBezTo>
                <a:lnTo>
                  <a:pt x="0" y="387358"/>
                </a:lnTo>
                <a:cubicBezTo>
                  <a:pt x="0" y="173426"/>
                  <a:pt x="173426" y="0"/>
                  <a:pt x="387358" y="0"/>
                </a:cubicBezTo>
                <a:close/>
              </a:path>
            </a:pathLst>
          </a:cu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35000">
                  <a:schemeClr val="accent1">
                    <a:lumMod val="45000"/>
                    <a:lumOff val="55000"/>
                    <a:alpha val="30000"/>
                  </a:schemeClr>
                </a:gs>
                <a:gs pos="65000">
                  <a:schemeClr val="accent1">
                    <a:lumMod val="45000"/>
                    <a:lumOff val="55000"/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84476B6-C977-4FB8-A8ED-B1877661F54D}"/>
              </a:ext>
            </a:extLst>
          </p:cNvPr>
          <p:cNvSpPr txBox="1"/>
          <p:nvPr/>
        </p:nvSpPr>
        <p:spPr>
          <a:xfrm>
            <a:off x="1228969" y="2291885"/>
            <a:ext cx="9569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一级内容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6A216FD-9552-44A9-B015-B56837F844B0}"/>
              </a:ext>
            </a:extLst>
          </p:cNvPr>
          <p:cNvSpPr txBox="1"/>
          <p:nvPr/>
        </p:nvSpPr>
        <p:spPr>
          <a:xfrm>
            <a:off x="1228968" y="3126717"/>
            <a:ext cx="9569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详细内容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AD3BB7-E04F-45C3-AFB4-3B4BED1FCE91}"/>
              </a:ext>
            </a:extLst>
          </p:cNvPr>
          <p:cNvSpPr txBox="1"/>
          <p:nvPr/>
        </p:nvSpPr>
        <p:spPr>
          <a:xfrm>
            <a:off x="4473656" y="288217"/>
            <a:ext cx="2319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</a:rPr>
              <a:t>PART 2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F432277-FBF6-4F97-B4B8-B736D0E2D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0565" t="26857" r="162904" b="26853"/>
          <a:stretch/>
        </p:blipFill>
        <p:spPr>
          <a:xfrm>
            <a:off x="-9822425" y="1841773"/>
            <a:ext cx="2153264" cy="3174454"/>
          </a:xfrm>
          <a:custGeom>
            <a:avLst/>
            <a:gdLst>
              <a:gd name="connsiteX0" fmla="*/ 387358 w 5238750"/>
              <a:gd name="connsiteY0" fmla="*/ 0 h 2324100"/>
              <a:gd name="connsiteX1" fmla="*/ 4851392 w 5238750"/>
              <a:gd name="connsiteY1" fmla="*/ 0 h 2324100"/>
              <a:gd name="connsiteX2" fmla="*/ 5238750 w 5238750"/>
              <a:gd name="connsiteY2" fmla="*/ 387358 h 2324100"/>
              <a:gd name="connsiteX3" fmla="*/ 5238750 w 5238750"/>
              <a:gd name="connsiteY3" fmla="*/ 1936742 h 2324100"/>
              <a:gd name="connsiteX4" fmla="*/ 4851392 w 5238750"/>
              <a:gd name="connsiteY4" fmla="*/ 2324100 h 2324100"/>
              <a:gd name="connsiteX5" fmla="*/ 387358 w 5238750"/>
              <a:gd name="connsiteY5" fmla="*/ 2324100 h 2324100"/>
              <a:gd name="connsiteX6" fmla="*/ 0 w 5238750"/>
              <a:gd name="connsiteY6" fmla="*/ 1936742 h 2324100"/>
              <a:gd name="connsiteX7" fmla="*/ 0 w 5238750"/>
              <a:gd name="connsiteY7" fmla="*/ 387358 h 2324100"/>
              <a:gd name="connsiteX8" fmla="*/ 387358 w 5238750"/>
              <a:gd name="connsiteY8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2324100">
                <a:moveTo>
                  <a:pt x="387358" y="0"/>
                </a:moveTo>
                <a:lnTo>
                  <a:pt x="4851392" y="0"/>
                </a:lnTo>
                <a:cubicBezTo>
                  <a:pt x="5065324" y="0"/>
                  <a:pt x="5238750" y="173426"/>
                  <a:pt x="5238750" y="387358"/>
                </a:cubicBezTo>
                <a:lnTo>
                  <a:pt x="5238750" y="1936742"/>
                </a:lnTo>
                <a:cubicBezTo>
                  <a:pt x="5238750" y="2150674"/>
                  <a:pt x="5065324" y="2324100"/>
                  <a:pt x="4851392" y="2324100"/>
                </a:cubicBezTo>
                <a:lnTo>
                  <a:pt x="387358" y="2324100"/>
                </a:lnTo>
                <a:cubicBezTo>
                  <a:pt x="173426" y="2324100"/>
                  <a:pt x="0" y="2150674"/>
                  <a:pt x="0" y="1936742"/>
                </a:cubicBezTo>
                <a:lnTo>
                  <a:pt x="0" y="387358"/>
                </a:lnTo>
                <a:cubicBezTo>
                  <a:pt x="0" y="173426"/>
                  <a:pt x="173426" y="0"/>
                  <a:pt x="387358" y="0"/>
                </a:cubicBezTo>
                <a:close/>
              </a:path>
            </a:pathLst>
          </a:cu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35000">
                  <a:schemeClr val="accent1">
                    <a:lumMod val="45000"/>
                    <a:lumOff val="55000"/>
                    <a:alpha val="30000"/>
                  </a:schemeClr>
                </a:gs>
                <a:gs pos="65000">
                  <a:schemeClr val="accent1">
                    <a:lumMod val="45000"/>
                    <a:lumOff val="55000"/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0D31FFB-D793-4B8F-AAE0-56ABFDDC7F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175" t="-41392" r="-154685" b="-31388"/>
          <a:stretch/>
        </p:blipFill>
        <p:spPr>
          <a:xfrm>
            <a:off x="25868671" y="-2838449"/>
            <a:ext cx="5182829" cy="11849100"/>
          </a:xfrm>
          <a:custGeom>
            <a:avLst/>
            <a:gdLst>
              <a:gd name="connsiteX0" fmla="*/ 387358 w 5238750"/>
              <a:gd name="connsiteY0" fmla="*/ 0 h 2324100"/>
              <a:gd name="connsiteX1" fmla="*/ 4851392 w 5238750"/>
              <a:gd name="connsiteY1" fmla="*/ 0 h 2324100"/>
              <a:gd name="connsiteX2" fmla="*/ 5238750 w 5238750"/>
              <a:gd name="connsiteY2" fmla="*/ 387358 h 2324100"/>
              <a:gd name="connsiteX3" fmla="*/ 5238750 w 5238750"/>
              <a:gd name="connsiteY3" fmla="*/ 1936742 h 2324100"/>
              <a:gd name="connsiteX4" fmla="*/ 4851392 w 5238750"/>
              <a:gd name="connsiteY4" fmla="*/ 2324100 h 2324100"/>
              <a:gd name="connsiteX5" fmla="*/ 387358 w 5238750"/>
              <a:gd name="connsiteY5" fmla="*/ 2324100 h 2324100"/>
              <a:gd name="connsiteX6" fmla="*/ 0 w 5238750"/>
              <a:gd name="connsiteY6" fmla="*/ 1936742 h 2324100"/>
              <a:gd name="connsiteX7" fmla="*/ 0 w 5238750"/>
              <a:gd name="connsiteY7" fmla="*/ 387358 h 2324100"/>
              <a:gd name="connsiteX8" fmla="*/ 387358 w 5238750"/>
              <a:gd name="connsiteY8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2324100">
                <a:moveTo>
                  <a:pt x="387358" y="0"/>
                </a:moveTo>
                <a:lnTo>
                  <a:pt x="4851392" y="0"/>
                </a:lnTo>
                <a:cubicBezTo>
                  <a:pt x="5065324" y="0"/>
                  <a:pt x="5238750" y="173426"/>
                  <a:pt x="5238750" y="387358"/>
                </a:cubicBezTo>
                <a:lnTo>
                  <a:pt x="5238750" y="1936742"/>
                </a:lnTo>
                <a:cubicBezTo>
                  <a:pt x="5238750" y="2150674"/>
                  <a:pt x="5065324" y="2324100"/>
                  <a:pt x="4851392" y="2324100"/>
                </a:cubicBezTo>
                <a:lnTo>
                  <a:pt x="387358" y="2324100"/>
                </a:lnTo>
                <a:cubicBezTo>
                  <a:pt x="173426" y="2324100"/>
                  <a:pt x="0" y="2150674"/>
                  <a:pt x="0" y="1936742"/>
                </a:cubicBezTo>
                <a:lnTo>
                  <a:pt x="0" y="387358"/>
                </a:lnTo>
                <a:cubicBezTo>
                  <a:pt x="0" y="173426"/>
                  <a:pt x="173426" y="0"/>
                  <a:pt x="387358" y="0"/>
                </a:cubicBezTo>
                <a:close/>
              </a:path>
            </a:pathLst>
          </a:cu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35000">
                  <a:schemeClr val="accent1">
                    <a:lumMod val="45000"/>
                    <a:lumOff val="55000"/>
                    <a:alpha val="30000"/>
                  </a:schemeClr>
                </a:gs>
                <a:gs pos="65000">
                  <a:schemeClr val="accent1">
                    <a:lumMod val="45000"/>
                    <a:lumOff val="55000"/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5076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004D063C-6EB8-4753-86CA-63745008C7BD}"/>
              </a:ext>
            </a:extLst>
          </p:cNvPr>
          <p:cNvSpPr/>
          <p:nvPr/>
        </p:nvSpPr>
        <p:spPr>
          <a:xfrm>
            <a:off x="727146" y="3067459"/>
            <a:ext cx="3334384" cy="3334384"/>
          </a:xfrm>
          <a:prstGeom prst="ellipse">
            <a:avLst/>
          </a:prstGeom>
          <a:gradFill flip="none" rotWithShape="1">
            <a:gsLst>
              <a:gs pos="54000">
                <a:srgbClr val="0097ED"/>
              </a:gs>
              <a:gs pos="0">
                <a:srgbClr val="0658EC"/>
              </a:gs>
              <a:gs pos="75000">
                <a:srgbClr val="00B3B2"/>
              </a:gs>
            </a:gsLst>
            <a:lin ang="252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185153C-D9FD-4136-B65A-A583742F2298}"/>
              </a:ext>
            </a:extLst>
          </p:cNvPr>
          <p:cNvSpPr/>
          <p:nvPr/>
        </p:nvSpPr>
        <p:spPr>
          <a:xfrm>
            <a:off x="9772609" y="2904621"/>
            <a:ext cx="2064199" cy="2055686"/>
          </a:xfrm>
          <a:prstGeom prst="ellipse">
            <a:avLst/>
          </a:prstGeom>
          <a:gradFill flip="none" rotWithShape="1">
            <a:gsLst>
              <a:gs pos="0">
                <a:srgbClr val="2D4FDB"/>
              </a:gs>
              <a:gs pos="68000">
                <a:srgbClr val="3C94F8"/>
              </a:gs>
            </a:gsLst>
            <a:lin ang="13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256965A-ABE5-495E-924E-8535B8224FF4}"/>
              </a:ext>
            </a:extLst>
          </p:cNvPr>
          <p:cNvSpPr/>
          <p:nvPr/>
        </p:nvSpPr>
        <p:spPr>
          <a:xfrm>
            <a:off x="6096000" y="637242"/>
            <a:ext cx="1153367" cy="1148610"/>
          </a:xfrm>
          <a:prstGeom prst="ellipse">
            <a:avLst/>
          </a:prstGeom>
          <a:gradFill flip="none" rotWithShape="1">
            <a:gsLst>
              <a:gs pos="0">
                <a:srgbClr val="8ACAFF"/>
              </a:gs>
              <a:gs pos="68000">
                <a:srgbClr val="3C94F8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666AE85-1D20-47A3-8918-5884F01216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2970" t="26857" r="52398" b="26853"/>
          <a:stretch/>
        </p:blipFill>
        <p:spPr>
          <a:xfrm>
            <a:off x="-2800350" y="1841773"/>
            <a:ext cx="8604250" cy="3174454"/>
          </a:xfrm>
          <a:custGeom>
            <a:avLst/>
            <a:gdLst>
              <a:gd name="connsiteX0" fmla="*/ 387358 w 5238750"/>
              <a:gd name="connsiteY0" fmla="*/ 0 h 2324100"/>
              <a:gd name="connsiteX1" fmla="*/ 4851392 w 5238750"/>
              <a:gd name="connsiteY1" fmla="*/ 0 h 2324100"/>
              <a:gd name="connsiteX2" fmla="*/ 5238750 w 5238750"/>
              <a:gd name="connsiteY2" fmla="*/ 387358 h 2324100"/>
              <a:gd name="connsiteX3" fmla="*/ 5238750 w 5238750"/>
              <a:gd name="connsiteY3" fmla="*/ 1936742 h 2324100"/>
              <a:gd name="connsiteX4" fmla="*/ 4851392 w 5238750"/>
              <a:gd name="connsiteY4" fmla="*/ 2324100 h 2324100"/>
              <a:gd name="connsiteX5" fmla="*/ 387358 w 5238750"/>
              <a:gd name="connsiteY5" fmla="*/ 2324100 h 2324100"/>
              <a:gd name="connsiteX6" fmla="*/ 0 w 5238750"/>
              <a:gd name="connsiteY6" fmla="*/ 1936742 h 2324100"/>
              <a:gd name="connsiteX7" fmla="*/ 0 w 5238750"/>
              <a:gd name="connsiteY7" fmla="*/ 387358 h 2324100"/>
              <a:gd name="connsiteX8" fmla="*/ 387358 w 5238750"/>
              <a:gd name="connsiteY8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2324100">
                <a:moveTo>
                  <a:pt x="387358" y="0"/>
                </a:moveTo>
                <a:lnTo>
                  <a:pt x="4851392" y="0"/>
                </a:lnTo>
                <a:cubicBezTo>
                  <a:pt x="5065324" y="0"/>
                  <a:pt x="5238750" y="173426"/>
                  <a:pt x="5238750" y="387358"/>
                </a:cubicBezTo>
                <a:lnTo>
                  <a:pt x="5238750" y="1936742"/>
                </a:lnTo>
                <a:cubicBezTo>
                  <a:pt x="5238750" y="2150674"/>
                  <a:pt x="5065324" y="2324100"/>
                  <a:pt x="4851392" y="2324100"/>
                </a:cubicBezTo>
                <a:lnTo>
                  <a:pt x="387358" y="2324100"/>
                </a:lnTo>
                <a:cubicBezTo>
                  <a:pt x="173426" y="2324100"/>
                  <a:pt x="0" y="2150674"/>
                  <a:pt x="0" y="1936742"/>
                </a:cubicBezTo>
                <a:lnTo>
                  <a:pt x="0" y="387358"/>
                </a:lnTo>
                <a:cubicBezTo>
                  <a:pt x="0" y="173426"/>
                  <a:pt x="173426" y="0"/>
                  <a:pt x="387358" y="0"/>
                </a:cubicBezTo>
                <a:close/>
              </a:path>
            </a:pathLst>
          </a:cu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35000">
                  <a:schemeClr val="accent1">
                    <a:lumMod val="45000"/>
                    <a:lumOff val="55000"/>
                    <a:alpha val="30000"/>
                  </a:schemeClr>
                </a:gs>
                <a:gs pos="65000">
                  <a:schemeClr val="accent1">
                    <a:lumMod val="45000"/>
                    <a:lumOff val="55000"/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891BA1-F47D-407A-A473-21B72B5C6E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004" t="-41392" r="-154685" b="-31388"/>
          <a:stretch/>
        </p:blipFill>
        <p:spPr>
          <a:xfrm>
            <a:off x="6828093" y="-2838449"/>
            <a:ext cx="24223407" cy="11849100"/>
          </a:xfrm>
          <a:custGeom>
            <a:avLst/>
            <a:gdLst>
              <a:gd name="connsiteX0" fmla="*/ 387358 w 5238750"/>
              <a:gd name="connsiteY0" fmla="*/ 0 h 2324100"/>
              <a:gd name="connsiteX1" fmla="*/ 4851392 w 5238750"/>
              <a:gd name="connsiteY1" fmla="*/ 0 h 2324100"/>
              <a:gd name="connsiteX2" fmla="*/ 5238750 w 5238750"/>
              <a:gd name="connsiteY2" fmla="*/ 387358 h 2324100"/>
              <a:gd name="connsiteX3" fmla="*/ 5238750 w 5238750"/>
              <a:gd name="connsiteY3" fmla="*/ 1936742 h 2324100"/>
              <a:gd name="connsiteX4" fmla="*/ 4851392 w 5238750"/>
              <a:gd name="connsiteY4" fmla="*/ 2324100 h 2324100"/>
              <a:gd name="connsiteX5" fmla="*/ 387358 w 5238750"/>
              <a:gd name="connsiteY5" fmla="*/ 2324100 h 2324100"/>
              <a:gd name="connsiteX6" fmla="*/ 0 w 5238750"/>
              <a:gd name="connsiteY6" fmla="*/ 1936742 h 2324100"/>
              <a:gd name="connsiteX7" fmla="*/ 0 w 5238750"/>
              <a:gd name="connsiteY7" fmla="*/ 387358 h 2324100"/>
              <a:gd name="connsiteX8" fmla="*/ 387358 w 5238750"/>
              <a:gd name="connsiteY8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2324100">
                <a:moveTo>
                  <a:pt x="387358" y="0"/>
                </a:moveTo>
                <a:lnTo>
                  <a:pt x="4851392" y="0"/>
                </a:lnTo>
                <a:cubicBezTo>
                  <a:pt x="5065324" y="0"/>
                  <a:pt x="5238750" y="173426"/>
                  <a:pt x="5238750" y="387358"/>
                </a:cubicBezTo>
                <a:lnTo>
                  <a:pt x="5238750" y="1936742"/>
                </a:lnTo>
                <a:cubicBezTo>
                  <a:pt x="5238750" y="2150674"/>
                  <a:pt x="5065324" y="2324100"/>
                  <a:pt x="4851392" y="2324100"/>
                </a:cubicBezTo>
                <a:lnTo>
                  <a:pt x="387358" y="2324100"/>
                </a:lnTo>
                <a:cubicBezTo>
                  <a:pt x="173426" y="2324100"/>
                  <a:pt x="0" y="2150674"/>
                  <a:pt x="0" y="1936742"/>
                </a:cubicBezTo>
                <a:lnTo>
                  <a:pt x="0" y="387358"/>
                </a:lnTo>
                <a:cubicBezTo>
                  <a:pt x="0" y="173426"/>
                  <a:pt x="173426" y="0"/>
                  <a:pt x="387358" y="0"/>
                </a:cubicBezTo>
                <a:close/>
              </a:path>
            </a:pathLst>
          </a:cu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35000">
                  <a:schemeClr val="accent1">
                    <a:lumMod val="45000"/>
                    <a:lumOff val="55000"/>
                    <a:alpha val="30000"/>
                  </a:schemeClr>
                </a:gs>
                <a:gs pos="65000">
                  <a:schemeClr val="accent1">
                    <a:lumMod val="45000"/>
                    <a:lumOff val="55000"/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2CC542D-425C-49F0-A9DF-919586ACF355}"/>
              </a:ext>
            </a:extLst>
          </p:cNvPr>
          <p:cNvSpPr txBox="1"/>
          <p:nvPr/>
        </p:nvSpPr>
        <p:spPr>
          <a:xfrm>
            <a:off x="865474" y="308823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主题文字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E5401E-69A7-42A7-8C6D-164722FA404E}"/>
              </a:ext>
            </a:extLst>
          </p:cNvPr>
          <p:cNvSpPr txBox="1"/>
          <p:nvPr/>
        </p:nvSpPr>
        <p:spPr>
          <a:xfrm>
            <a:off x="7455159" y="998376"/>
            <a:ext cx="1770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PART 1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0DD90D-C8E3-442B-9A99-019B53B984E9}"/>
              </a:ext>
            </a:extLst>
          </p:cNvPr>
          <p:cNvSpPr txBox="1"/>
          <p:nvPr/>
        </p:nvSpPr>
        <p:spPr>
          <a:xfrm>
            <a:off x="7455159" y="2689542"/>
            <a:ext cx="1770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PART 2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E5E325D-5B7D-45B6-9511-3A13B4CC1DF8}"/>
              </a:ext>
            </a:extLst>
          </p:cNvPr>
          <p:cNvSpPr txBox="1"/>
          <p:nvPr/>
        </p:nvSpPr>
        <p:spPr>
          <a:xfrm>
            <a:off x="7486375" y="4335464"/>
            <a:ext cx="1770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PART 3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6030825-AA31-48A2-9F80-2F8F234947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66" t="-65995" r="7508" b="102757"/>
          <a:stretch/>
        </p:blipFill>
        <p:spPr>
          <a:xfrm>
            <a:off x="727146" y="-4513005"/>
            <a:ext cx="10549645" cy="4305832"/>
          </a:xfrm>
          <a:custGeom>
            <a:avLst/>
            <a:gdLst>
              <a:gd name="connsiteX0" fmla="*/ 387358 w 5238750"/>
              <a:gd name="connsiteY0" fmla="*/ 0 h 2324100"/>
              <a:gd name="connsiteX1" fmla="*/ 4851392 w 5238750"/>
              <a:gd name="connsiteY1" fmla="*/ 0 h 2324100"/>
              <a:gd name="connsiteX2" fmla="*/ 5238750 w 5238750"/>
              <a:gd name="connsiteY2" fmla="*/ 387358 h 2324100"/>
              <a:gd name="connsiteX3" fmla="*/ 5238750 w 5238750"/>
              <a:gd name="connsiteY3" fmla="*/ 1936742 h 2324100"/>
              <a:gd name="connsiteX4" fmla="*/ 4851392 w 5238750"/>
              <a:gd name="connsiteY4" fmla="*/ 2324100 h 2324100"/>
              <a:gd name="connsiteX5" fmla="*/ 387358 w 5238750"/>
              <a:gd name="connsiteY5" fmla="*/ 2324100 h 2324100"/>
              <a:gd name="connsiteX6" fmla="*/ 0 w 5238750"/>
              <a:gd name="connsiteY6" fmla="*/ 1936742 h 2324100"/>
              <a:gd name="connsiteX7" fmla="*/ 0 w 5238750"/>
              <a:gd name="connsiteY7" fmla="*/ 387358 h 2324100"/>
              <a:gd name="connsiteX8" fmla="*/ 387358 w 5238750"/>
              <a:gd name="connsiteY8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2324100">
                <a:moveTo>
                  <a:pt x="387358" y="0"/>
                </a:moveTo>
                <a:lnTo>
                  <a:pt x="4851392" y="0"/>
                </a:lnTo>
                <a:cubicBezTo>
                  <a:pt x="5065324" y="0"/>
                  <a:pt x="5238750" y="173426"/>
                  <a:pt x="5238750" y="387358"/>
                </a:cubicBezTo>
                <a:lnTo>
                  <a:pt x="5238750" y="1936742"/>
                </a:lnTo>
                <a:cubicBezTo>
                  <a:pt x="5238750" y="2150674"/>
                  <a:pt x="5065324" y="2324100"/>
                  <a:pt x="4851392" y="2324100"/>
                </a:cubicBezTo>
                <a:lnTo>
                  <a:pt x="387358" y="2324100"/>
                </a:lnTo>
                <a:cubicBezTo>
                  <a:pt x="173426" y="2324100"/>
                  <a:pt x="0" y="2150674"/>
                  <a:pt x="0" y="1936742"/>
                </a:cubicBezTo>
                <a:lnTo>
                  <a:pt x="0" y="387358"/>
                </a:lnTo>
                <a:cubicBezTo>
                  <a:pt x="0" y="173426"/>
                  <a:pt x="173426" y="0"/>
                  <a:pt x="387358" y="0"/>
                </a:cubicBezTo>
                <a:close/>
              </a:path>
            </a:pathLst>
          </a:cu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35000">
                  <a:schemeClr val="accent1">
                    <a:lumMod val="45000"/>
                    <a:lumOff val="55000"/>
                    <a:alpha val="30000"/>
                  </a:schemeClr>
                </a:gs>
                <a:gs pos="65000">
                  <a:schemeClr val="accent1">
                    <a:lumMod val="45000"/>
                    <a:lumOff val="55000"/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741DA0C-D4BA-4E3C-AE82-8430606DB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65" t="117703" r="7507" b="-82368"/>
          <a:stretch/>
        </p:blipFill>
        <p:spPr>
          <a:xfrm>
            <a:off x="727145" y="8072101"/>
            <a:ext cx="10549645" cy="4434530"/>
          </a:xfrm>
          <a:custGeom>
            <a:avLst/>
            <a:gdLst>
              <a:gd name="connsiteX0" fmla="*/ 387358 w 5238750"/>
              <a:gd name="connsiteY0" fmla="*/ 0 h 2324100"/>
              <a:gd name="connsiteX1" fmla="*/ 4851392 w 5238750"/>
              <a:gd name="connsiteY1" fmla="*/ 0 h 2324100"/>
              <a:gd name="connsiteX2" fmla="*/ 5238750 w 5238750"/>
              <a:gd name="connsiteY2" fmla="*/ 387358 h 2324100"/>
              <a:gd name="connsiteX3" fmla="*/ 5238750 w 5238750"/>
              <a:gd name="connsiteY3" fmla="*/ 1936742 h 2324100"/>
              <a:gd name="connsiteX4" fmla="*/ 4851392 w 5238750"/>
              <a:gd name="connsiteY4" fmla="*/ 2324100 h 2324100"/>
              <a:gd name="connsiteX5" fmla="*/ 387358 w 5238750"/>
              <a:gd name="connsiteY5" fmla="*/ 2324100 h 2324100"/>
              <a:gd name="connsiteX6" fmla="*/ 0 w 5238750"/>
              <a:gd name="connsiteY6" fmla="*/ 1936742 h 2324100"/>
              <a:gd name="connsiteX7" fmla="*/ 0 w 5238750"/>
              <a:gd name="connsiteY7" fmla="*/ 387358 h 2324100"/>
              <a:gd name="connsiteX8" fmla="*/ 387358 w 5238750"/>
              <a:gd name="connsiteY8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2324100">
                <a:moveTo>
                  <a:pt x="387358" y="0"/>
                </a:moveTo>
                <a:lnTo>
                  <a:pt x="4851392" y="0"/>
                </a:lnTo>
                <a:cubicBezTo>
                  <a:pt x="5065324" y="0"/>
                  <a:pt x="5238750" y="173426"/>
                  <a:pt x="5238750" y="387358"/>
                </a:cubicBezTo>
                <a:lnTo>
                  <a:pt x="5238750" y="1936742"/>
                </a:lnTo>
                <a:cubicBezTo>
                  <a:pt x="5238750" y="2150674"/>
                  <a:pt x="5065324" y="2324100"/>
                  <a:pt x="4851392" y="2324100"/>
                </a:cubicBezTo>
                <a:lnTo>
                  <a:pt x="387358" y="2324100"/>
                </a:lnTo>
                <a:cubicBezTo>
                  <a:pt x="173426" y="2324100"/>
                  <a:pt x="0" y="2150674"/>
                  <a:pt x="0" y="1936742"/>
                </a:cubicBezTo>
                <a:lnTo>
                  <a:pt x="0" y="387358"/>
                </a:lnTo>
                <a:cubicBezTo>
                  <a:pt x="0" y="173426"/>
                  <a:pt x="173426" y="0"/>
                  <a:pt x="387358" y="0"/>
                </a:cubicBezTo>
                <a:close/>
              </a:path>
            </a:pathLst>
          </a:cu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35000">
                  <a:schemeClr val="accent1">
                    <a:lumMod val="45000"/>
                    <a:lumOff val="55000"/>
                    <a:alpha val="30000"/>
                  </a:schemeClr>
                </a:gs>
                <a:gs pos="65000">
                  <a:schemeClr val="accent1">
                    <a:lumMod val="45000"/>
                    <a:lumOff val="55000"/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E58D51D-1D3A-4ABE-A5F1-373E11C7E1D1}"/>
              </a:ext>
            </a:extLst>
          </p:cNvPr>
          <p:cNvSpPr/>
          <p:nvPr/>
        </p:nvSpPr>
        <p:spPr>
          <a:xfrm>
            <a:off x="7354158" y="4338892"/>
            <a:ext cx="2070340" cy="704458"/>
          </a:xfrm>
          <a:prstGeom prst="roundRect">
            <a:avLst/>
          </a:prstGeom>
          <a:noFill/>
          <a:ln w="19050">
            <a:solidFill>
              <a:srgbClr val="F7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514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004D063C-6EB8-4753-86CA-63745008C7BD}"/>
              </a:ext>
            </a:extLst>
          </p:cNvPr>
          <p:cNvSpPr/>
          <p:nvPr/>
        </p:nvSpPr>
        <p:spPr>
          <a:xfrm>
            <a:off x="727146" y="3067459"/>
            <a:ext cx="3334384" cy="3334384"/>
          </a:xfrm>
          <a:prstGeom prst="ellipse">
            <a:avLst/>
          </a:prstGeom>
          <a:gradFill flip="none" rotWithShape="1">
            <a:gsLst>
              <a:gs pos="54000">
                <a:srgbClr val="0097ED"/>
              </a:gs>
              <a:gs pos="0">
                <a:srgbClr val="0658EC"/>
              </a:gs>
              <a:gs pos="75000">
                <a:srgbClr val="00B3B2"/>
              </a:gs>
            </a:gsLst>
            <a:lin ang="252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185153C-D9FD-4136-B65A-A583742F2298}"/>
              </a:ext>
            </a:extLst>
          </p:cNvPr>
          <p:cNvSpPr/>
          <p:nvPr/>
        </p:nvSpPr>
        <p:spPr>
          <a:xfrm>
            <a:off x="9772609" y="2904621"/>
            <a:ext cx="2064199" cy="2055686"/>
          </a:xfrm>
          <a:prstGeom prst="ellipse">
            <a:avLst/>
          </a:prstGeom>
          <a:gradFill flip="none" rotWithShape="1">
            <a:gsLst>
              <a:gs pos="0">
                <a:srgbClr val="2D4FDB"/>
              </a:gs>
              <a:gs pos="68000">
                <a:srgbClr val="3C94F8"/>
              </a:gs>
            </a:gsLst>
            <a:lin ang="13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256965A-ABE5-495E-924E-8535B8224FF4}"/>
              </a:ext>
            </a:extLst>
          </p:cNvPr>
          <p:cNvSpPr/>
          <p:nvPr/>
        </p:nvSpPr>
        <p:spPr>
          <a:xfrm>
            <a:off x="6096000" y="637242"/>
            <a:ext cx="1153367" cy="1148610"/>
          </a:xfrm>
          <a:prstGeom prst="ellipse">
            <a:avLst/>
          </a:prstGeom>
          <a:gradFill flip="none" rotWithShape="1">
            <a:gsLst>
              <a:gs pos="0">
                <a:srgbClr val="8ACAFF"/>
              </a:gs>
              <a:gs pos="68000">
                <a:srgbClr val="3C94F8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98B3730-5DC8-4D24-8A30-6826CF8B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66" t="-39790" r="7508" b="80530"/>
          <a:stretch/>
        </p:blipFill>
        <p:spPr>
          <a:xfrm>
            <a:off x="727146" y="-2728685"/>
            <a:ext cx="10549645" cy="4034972"/>
          </a:xfrm>
          <a:custGeom>
            <a:avLst/>
            <a:gdLst>
              <a:gd name="connsiteX0" fmla="*/ 387358 w 5238750"/>
              <a:gd name="connsiteY0" fmla="*/ 0 h 2324100"/>
              <a:gd name="connsiteX1" fmla="*/ 4851392 w 5238750"/>
              <a:gd name="connsiteY1" fmla="*/ 0 h 2324100"/>
              <a:gd name="connsiteX2" fmla="*/ 5238750 w 5238750"/>
              <a:gd name="connsiteY2" fmla="*/ 387358 h 2324100"/>
              <a:gd name="connsiteX3" fmla="*/ 5238750 w 5238750"/>
              <a:gd name="connsiteY3" fmla="*/ 1936742 h 2324100"/>
              <a:gd name="connsiteX4" fmla="*/ 4851392 w 5238750"/>
              <a:gd name="connsiteY4" fmla="*/ 2324100 h 2324100"/>
              <a:gd name="connsiteX5" fmla="*/ 387358 w 5238750"/>
              <a:gd name="connsiteY5" fmla="*/ 2324100 h 2324100"/>
              <a:gd name="connsiteX6" fmla="*/ 0 w 5238750"/>
              <a:gd name="connsiteY6" fmla="*/ 1936742 h 2324100"/>
              <a:gd name="connsiteX7" fmla="*/ 0 w 5238750"/>
              <a:gd name="connsiteY7" fmla="*/ 387358 h 2324100"/>
              <a:gd name="connsiteX8" fmla="*/ 387358 w 5238750"/>
              <a:gd name="connsiteY8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2324100">
                <a:moveTo>
                  <a:pt x="387358" y="0"/>
                </a:moveTo>
                <a:lnTo>
                  <a:pt x="4851392" y="0"/>
                </a:lnTo>
                <a:cubicBezTo>
                  <a:pt x="5065324" y="0"/>
                  <a:pt x="5238750" y="173426"/>
                  <a:pt x="5238750" y="387358"/>
                </a:cubicBezTo>
                <a:lnTo>
                  <a:pt x="5238750" y="1936742"/>
                </a:lnTo>
                <a:cubicBezTo>
                  <a:pt x="5238750" y="2150674"/>
                  <a:pt x="5065324" y="2324100"/>
                  <a:pt x="4851392" y="2324100"/>
                </a:cubicBezTo>
                <a:lnTo>
                  <a:pt x="387358" y="2324100"/>
                </a:lnTo>
                <a:cubicBezTo>
                  <a:pt x="173426" y="2324100"/>
                  <a:pt x="0" y="2150674"/>
                  <a:pt x="0" y="1936742"/>
                </a:cubicBezTo>
                <a:lnTo>
                  <a:pt x="0" y="387358"/>
                </a:lnTo>
                <a:cubicBezTo>
                  <a:pt x="0" y="173426"/>
                  <a:pt x="173426" y="0"/>
                  <a:pt x="387358" y="0"/>
                </a:cubicBezTo>
                <a:close/>
              </a:path>
            </a:pathLst>
          </a:cu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35000">
                  <a:schemeClr val="accent1">
                    <a:lumMod val="45000"/>
                    <a:lumOff val="55000"/>
                    <a:alpha val="30000"/>
                  </a:schemeClr>
                </a:gs>
                <a:gs pos="65000">
                  <a:schemeClr val="accent1">
                    <a:lumMod val="45000"/>
                    <a:lumOff val="55000"/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7ACA010-2C43-41DE-870C-590F34D536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65" t="26853" r="7507" b="6652"/>
          <a:stretch/>
        </p:blipFill>
        <p:spPr>
          <a:xfrm>
            <a:off x="727145" y="1841773"/>
            <a:ext cx="10549645" cy="4560070"/>
          </a:xfrm>
          <a:custGeom>
            <a:avLst/>
            <a:gdLst>
              <a:gd name="connsiteX0" fmla="*/ 387358 w 5238750"/>
              <a:gd name="connsiteY0" fmla="*/ 0 h 2324100"/>
              <a:gd name="connsiteX1" fmla="*/ 4851392 w 5238750"/>
              <a:gd name="connsiteY1" fmla="*/ 0 h 2324100"/>
              <a:gd name="connsiteX2" fmla="*/ 5238750 w 5238750"/>
              <a:gd name="connsiteY2" fmla="*/ 387358 h 2324100"/>
              <a:gd name="connsiteX3" fmla="*/ 5238750 w 5238750"/>
              <a:gd name="connsiteY3" fmla="*/ 1936742 h 2324100"/>
              <a:gd name="connsiteX4" fmla="*/ 4851392 w 5238750"/>
              <a:gd name="connsiteY4" fmla="*/ 2324100 h 2324100"/>
              <a:gd name="connsiteX5" fmla="*/ 387358 w 5238750"/>
              <a:gd name="connsiteY5" fmla="*/ 2324100 h 2324100"/>
              <a:gd name="connsiteX6" fmla="*/ 0 w 5238750"/>
              <a:gd name="connsiteY6" fmla="*/ 1936742 h 2324100"/>
              <a:gd name="connsiteX7" fmla="*/ 0 w 5238750"/>
              <a:gd name="connsiteY7" fmla="*/ 387358 h 2324100"/>
              <a:gd name="connsiteX8" fmla="*/ 387358 w 5238750"/>
              <a:gd name="connsiteY8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2324100">
                <a:moveTo>
                  <a:pt x="387358" y="0"/>
                </a:moveTo>
                <a:lnTo>
                  <a:pt x="4851392" y="0"/>
                </a:lnTo>
                <a:cubicBezTo>
                  <a:pt x="5065324" y="0"/>
                  <a:pt x="5238750" y="173426"/>
                  <a:pt x="5238750" y="387358"/>
                </a:cubicBezTo>
                <a:lnTo>
                  <a:pt x="5238750" y="1936742"/>
                </a:lnTo>
                <a:cubicBezTo>
                  <a:pt x="5238750" y="2150674"/>
                  <a:pt x="5065324" y="2324100"/>
                  <a:pt x="4851392" y="2324100"/>
                </a:cubicBezTo>
                <a:lnTo>
                  <a:pt x="387358" y="2324100"/>
                </a:lnTo>
                <a:cubicBezTo>
                  <a:pt x="173426" y="2324100"/>
                  <a:pt x="0" y="2150674"/>
                  <a:pt x="0" y="1936742"/>
                </a:cubicBezTo>
                <a:lnTo>
                  <a:pt x="0" y="387358"/>
                </a:lnTo>
                <a:cubicBezTo>
                  <a:pt x="0" y="173426"/>
                  <a:pt x="173426" y="0"/>
                  <a:pt x="387358" y="0"/>
                </a:cubicBezTo>
                <a:close/>
              </a:path>
            </a:pathLst>
          </a:cu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35000">
                  <a:schemeClr val="accent1">
                    <a:lumMod val="45000"/>
                    <a:lumOff val="55000"/>
                    <a:alpha val="30000"/>
                  </a:schemeClr>
                </a:gs>
                <a:gs pos="65000">
                  <a:schemeClr val="accent1">
                    <a:lumMod val="45000"/>
                    <a:lumOff val="55000"/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84476B6-C977-4FB8-A8ED-B1877661F54D}"/>
              </a:ext>
            </a:extLst>
          </p:cNvPr>
          <p:cNvSpPr txBox="1"/>
          <p:nvPr/>
        </p:nvSpPr>
        <p:spPr>
          <a:xfrm>
            <a:off x="1228969" y="2291885"/>
            <a:ext cx="9569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一级内容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6A216FD-9552-44A9-B015-B56837F844B0}"/>
              </a:ext>
            </a:extLst>
          </p:cNvPr>
          <p:cNvSpPr txBox="1"/>
          <p:nvPr/>
        </p:nvSpPr>
        <p:spPr>
          <a:xfrm>
            <a:off x="1228968" y="3126717"/>
            <a:ext cx="9569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详细内容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AD3BB7-E04F-45C3-AFB4-3B4BED1FCE91}"/>
              </a:ext>
            </a:extLst>
          </p:cNvPr>
          <p:cNvSpPr txBox="1"/>
          <p:nvPr/>
        </p:nvSpPr>
        <p:spPr>
          <a:xfrm>
            <a:off x="4473656" y="288217"/>
            <a:ext cx="2319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</a:rPr>
              <a:t>PART 3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F432277-FBF6-4F97-B4B8-B736D0E2D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0565" t="26857" r="162904" b="26853"/>
          <a:stretch/>
        </p:blipFill>
        <p:spPr>
          <a:xfrm>
            <a:off x="-9822425" y="1841773"/>
            <a:ext cx="2153264" cy="3174454"/>
          </a:xfrm>
          <a:custGeom>
            <a:avLst/>
            <a:gdLst>
              <a:gd name="connsiteX0" fmla="*/ 387358 w 5238750"/>
              <a:gd name="connsiteY0" fmla="*/ 0 h 2324100"/>
              <a:gd name="connsiteX1" fmla="*/ 4851392 w 5238750"/>
              <a:gd name="connsiteY1" fmla="*/ 0 h 2324100"/>
              <a:gd name="connsiteX2" fmla="*/ 5238750 w 5238750"/>
              <a:gd name="connsiteY2" fmla="*/ 387358 h 2324100"/>
              <a:gd name="connsiteX3" fmla="*/ 5238750 w 5238750"/>
              <a:gd name="connsiteY3" fmla="*/ 1936742 h 2324100"/>
              <a:gd name="connsiteX4" fmla="*/ 4851392 w 5238750"/>
              <a:gd name="connsiteY4" fmla="*/ 2324100 h 2324100"/>
              <a:gd name="connsiteX5" fmla="*/ 387358 w 5238750"/>
              <a:gd name="connsiteY5" fmla="*/ 2324100 h 2324100"/>
              <a:gd name="connsiteX6" fmla="*/ 0 w 5238750"/>
              <a:gd name="connsiteY6" fmla="*/ 1936742 h 2324100"/>
              <a:gd name="connsiteX7" fmla="*/ 0 w 5238750"/>
              <a:gd name="connsiteY7" fmla="*/ 387358 h 2324100"/>
              <a:gd name="connsiteX8" fmla="*/ 387358 w 5238750"/>
              <a:gd name="connsiteY8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2324100">
                <a:moveTo>
                  <a:pt x="387358" y="0"/>
                </a:moveTo>
                <a:lnTo>
                  <a:pt x="4851392" y="0"/>
                </a:lnTo>
                <a:cubicBezTo>
                  <a:pt x="5065324" y="0"/>
                  <a:pt x="5238750" y="173426"/>
                  <a:pt x="5238750" y="387358"/>
                </a:cubicBezTo>
                <a:lnTo>
                  <a:pt x="5238750" y="1936742"/>
                </a:lnTo>
                <a:cubicBezTo>
                  <a:pt x="5238750" y="2150674"/>
                  <a:pt x="5065324" y="2324100"/>
                  <a:pt x="4851392" y="2324100"/>
                </a:cubicBezTo>
                <a:lnTo>
                  <a:pt x="387358" y="2324100"/>
                </a:lnTo>
                <a:cubicBezTo>
                  <a:pt x="173426" y="2324100"/>
                  <a:pt x="0" y="2150674"/>
                  <a:pt x="0" y="1936742"/>
                </a:cubicBezTo>
                <a:lnTo>
                  <a:pt x="0" y="387358"/>
                </a:lnTo>
                <a:cubicBezTo>
                  <a:pt x="0" y="173426"/>
                  <a:pt x="173426" y="0"/>
                  <a:pt x="387358" y="0"/>
                </a:cubicBezTo>
                <a:close/>
              </a:path>
            </a:pathLst>
          </a:cu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35000">
                  <a:schemeClr val="accent1">
                    <a:lumMod val="45000"/>
                    <a:lumOff val="55000"/>
                    <a:alpha val="30000"/>
                  </a:schemeClr>
                </a:gs>
                <a:gs pos="65000">
                  <a:schemeClr val="accent1">
                    <a:lumMod val="45000"/>
                    <a:lumOff val="55000"/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0D31FFB-D793-4B8F-AAE0-56ABFDDC7F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175" t="-41392" r="-154685" b="-31388"/>
          <a:stretch/>
        </p:blipFill>
        <p:spPr>
          <a:xfrm>
            <a:off x="25868671" y="-2838449"/>
            <a:ext cx="5182829" cy="11849100"/>
          </a:xfrm>
          <a:custGeom>
            <a:avLst/>
            <a:gdLst>
              <a:gd name="connsiteX0" fmla="*/ 387358 w 5238750"/>
              <a:gd name="connsiteY0" fmla="*/ 0 h 2324100"/>
              <a:gd name="connsiteX1" fmla="*/ 4851392 w 5238750"/>
              <a:gd name="connsiteY1" fmla="*/ 0 h 2324100"/>
              <a:gd name="connsiteX2" fmla="*/ 5238750 w 5238750"/>
              <a:gd name="connsiteY2" fmla="*/ 387358 h 2324100"/>
              <a:gd name="connsiteX3" fmla="*/ 5238750 w 5238750"/>
              <a:gd name="connsiteY3" fmla="*/ 1936742 h 2324100"/>
              <a:gd name="connsiteX4" fmla="*/ 4851392 w 5238750"/>
              <a:gd name="connsiteY4" fmla="*/ 2324100 h 2324100"/>
              <a:gd name="connsiteX5" fmla="*/ 387358 w 5238750"/>
              <a:gd name="connsiteY5" fmla="*/ 2324100 h 2324100"/>
              <a:gd name="connsiteX6" fmla="*/ 0 w 5238750"/>
              <a:gd name="connsiteY6" fmla="*/ 1936742 h 2324100"/>
              <a:gd name="connsiteX7" fmla="*/ 0 w 5238750"/>
              <a:gd name="connsiteY7" fmla="*/ 387358 h 2324100"/>
              <a:gd name="connsiteX8" fmla="*/ 387358 w 5238750"/>
              <a:gd name="connsiteY8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2324100">
                <a:moveTo>
                  <a:pt x="387358" y="0"/>
                </a:moveTo>
                <a:lnTo>
                  <a:pt x="4851392" y="0"/>
                </a:lnTo>
                <a:cubicBezTo>
                  <a:pt x="5065324" y="0"/>
                  <a:pt x="5238750" y="173426"/>
                  <a:pt x="5238750" y="387358"/>
                </a:cubicBezTo>
                <a:lnTo>
                  <a:pt x="5238750" y="1936742"/>
                </a:lnTo>
                <a:cubicBezTo>
                  <a:pt x="5238750" y="2150674"/>
                  <a:pt x="5065324" y="2324100"/>
                  <a:pt x="4851392" y="2324100"/>
                </a:cubicBezTo>
                <a:lnTo>
                  <a:pt x="387358" y="2324100"/>
                </a:lnTo>
                <a:cubicBezTo>
                  <a:pt x="173426" y="2324100"/>
                  <a:pt x="0" y="2150674"/>
                  <a:pt x="0" y="1936742"/>
                </a:cubicBezTo>
                <a:lnTo>
                  <a:pt x="0" y="387358"/>
                </a:lnTo>
                <a:cubicBezTo>
                  <a:pt x="0" y="173426"/>
                  <a:pt x="173426" y="0"/>
                  <a:pt x="387358" y="0"/>
                </a:cubicBezTo>
                <a:close/>
              </a:path>
            </a:pathLst>
          </a:cu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35000">
                  <a:schemeClr val="accent1">
                    <a:lumMod val="45000"/>
                    <a:lumOff val="55000"/>
                    <a:alpha val="30000"/>
                  </a:schemeClr>
                </a:gs>
                <a:gs pos="65000">
                  <a:schemeClr val="accent1">
                    <a:lumMod val="45000"/>
                    <a:lumOff val="55000"/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5482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004D063C-6EB8-4753-86CA-63745008C7BD}"/>
              </a:ext>
            </a:extLst>
          </p:cNvPr>
          <p:cNvSpPr/>
          <p:nvPr/>
        </p:nvSpPr>
        <p:spPr>
          <a:xfrm>
            <a:off x="727146" y="3067459"/>
            <a:ext cx="3334384" cy="3334384"/>
          </a:xfrm>
          <a:prstGeom prst="ellipse">
            <a:avLst/>
          </a:prstGeom>
          <a:gradFill flip="none" rotWithShape="1">
            <a:gsLst>
              <a:gs pos="54000">
                <a:srgbClr val="0097ED"/>
              </a:gs>
              <a:gs pos="0">
                <a:srgbClr val="0658EC"/>
              </a:gs>
              <a:gs pos="75000">
                <a:srgbClr val="00B3B2"/>
              </a:gs>
            </a:gsLst>
            <a:lin ang="252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185153C-D9FD-4136-B65A-A583742F2298}"/>
              </a:ext>
            </a:extLst>
          </p:cNvPr>
          <p:cNvSpPr/>
          <p:nvPr/>
        </p:nvSpPr>
        <p:spPr>
          <a:xfrm>
            <a:off x="9772609" y="2904621"/>
            <a:ext cx="2064199" cy="2055686"/>
          </a:xfrm>
          <a:prstGeom prst="ellipse">
            <a:avLst/>
          </a:prstGeom>
          <a:gradFill flip="none" rotWithShape="1">
            <a:gsLst>
              <a:gs pos="0">
                <a:srgbClr val="2D4FDB"/>
              </a:gs>
              <a:gs pos="68000">
                <a:srgbClr val="3C94F8"/>
              </a:gs>
            </a:gsLst>
            <a:lin ang="13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256965A-ABE5-495E-924E-8535B8224FF4}"/>
              </a:ext>
            </a:extLst>
          </p:cNvPr>
          <p:cNvSpPr/>
          <p:nvPr/>
        </p:nvSpPr>
        <p:spPr>
          <a:xfrm>
            <a:off x="6096000" y="637242"/>
            <a:ext cx="1153367" cy="1148610"/>
          </a:xfrm>
          <a:prstGeom prst="ellipse">
            <a:avLst/>
          </a:prstGeom>
          <a:gradFill flip="none" rotWithShape="1">
            <a:gsLst>
              <a:gs pos="0">
                <a:srgbClr val="8ACAFF"/>
              </a:gs>
              <a:gs pos="68000">
                <a:srgbClr val="3C94F8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98B3730-5DC8-4D24-8A30-6826CF8B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88" t="31112" r="19845" b="32221"/>
          <a:stretch/>
        </p:blipFill>
        <p:spPr>
          <a:xfrm>
            <a:off x="2400299" y="2133600"/>
            <a:ext cx="7372309" cy="2514600"/>
          </a:xfrm>
          <a:custGeom>
            <a:avLst/>
            <a:gdLst>
              <a:gd name="connsiteX0" fmla="*/ 387358 w 5238750"/>
              <a:gd name="connsiteY0" fmla="*/ 0 h 2324100"/>
              <a:gd name="connsiteX1" fmla="*/ 4851392 w 5238750"/>
              <a:gd name="connsiteY1" fmla="*/ 0 h 2324100"/>
              <a:gd name="connsiteX2" fmla="*/ 5238750 w 5238750"/>
              <a:gd name="connsiteY2" fmla="*/ 387358 h 2324100"/>
              <a:gd name="connsiteX3" fmla="*/ 5238750 w 5238750"/>
              <a:gd name="connsiteY3" fmla="*/ 1936742 h 2324100"/>
              <a:gd name="connsiteX4" fmla="*/ 4851392 w 5238750"/>
              <a:gd name="connsiteY4" fmla="*/ 2324100 h 2324100"/>
              <a:gd name="connsiteX5" fmla="*/ 387358 w 5238750"/>
              <a:gd name="connsiteY5" fmla="*/ 2324100 h 2324100"/>
              <a:gd name="connsiteX6" fmla="*/ 0 w 5238750"/>
              <a:gd name="connsiteY6" fmla="*/ 1936742 h 2324100"/>
              <a:gd name="connsiteX7" fmla="*/ 0 w 5238750"/>
              <a:gd name="connsiteY7" fmla="*/ 387358 h 2324100"/>
              <a:gd name="connsiteX8" fmla="*/ 387358 w 5238750"/>
              <a:gd name="connsiteY8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2324100">
                <a:moveTo>
                  <a:pt x="387358" y="0"/>
                </a:moveTo>
                <a:lnTo>
                  <a:pt x="4851392" y="0"/>
                </a:lnTo>
                <a:cubicBezTo>
                  <a:pt x="5065324" y="0"/>
                  <a:pt x="5238750" y="173426"/>
                  <a:pt x="5238750" y="387358"/>
                </a:cubicBezTo>
                <a:lnTo>
                  <a:pt x="5238750" y="1936742"/>
                </a:lnTo>
                <a:cubicBezTo>
                  <a:pt x="5238750" y="2150674"/>
                  <a:pt x="5065324" y="2324100"/>
                  <a:pt x="4851392" y="2324100"/>
                </a:cubicBezTo>
                <a:lnTo>
                  <a:pt x="387358" y="2324100"/>
                </a:lnTo>
                <a:cubicBezTo>
                  <a:pt x="173426" y="2324100"/>
                  <a:pt x="0" y="2150674"/>
                  <a:pt x="0" y="1936742"/>
                </a:cubicBezTo>
                <a:lnTo>
                  <a:pt x="0" y="387358"/>
                </a:lnTo>
                <a:cubicBezTo>
                  <a:pt x="0" y="173426"/>
                  <a:pt x="173426" y="0"/>
                  <a:pt x="387358" y="0"/>
                </a:cubicBezTo>
                <a:close/>
              </a:path>
            </a:pathLst>
          </a:cu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35000">
                  <a:schemeClr val="accent1">
                    <a:lumMod val="45000"/>
                    <a:lumOff val="55000"/>
                    <a:alpha val="30000"/>
                  </a:schemeClr>
                </a:gs>
                <a:gs pos="65000">
                  <a:schemeClr val="accent1">
                    <a:lumMod val="45000"/>
                    <a:lumOff val="55000"/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7ACA010-2C43-41DE-870C-590F34D536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50549" t="25761" r="108937" b="27949"/>
          <a:stretch/>
        </p:blipFill>
        <p:spPr>
          <a:xfrm>
            <a:off x="-5427407" y="1841773"/>
            <a:ext cx="5073445" cy="3174454"/>
          </a:xfrm>
          <a:custGeom>
            <a:avLst/>
            <a:gdLst>
              <a:gd name="connsiteX0" fmla="*/ 387358 w 5238750"/>
              <a:gd name="connsiteY0" fmla="*/ 0 h 2324100"/>
              <a:gd name="connsiteX1" fmla="*/ 4851392 w 5238750"/>
              <a:gd name="connsiteY1" fmla="*/ 0 h 2324100"/>
              <a:gd name="connsiteX2" fmla="*/ 5238750 w 5238750"/>
              <a:gd name="connsiteY2" fmla="*/ 387358 h 2324100"/>
              <a:gd name="connsiteX3" fmla="*/ 5238750 w 5238750"/>
              <a:gd name="connsiteY3" fmla="*/ 1936742 h 2324100"/>
              <a:gd name="connsiteX4" fmla="*/ 4851392 w 5238750"/>
              <a:gd name="connsiteY4" fmla="*/ 2324100 h 2324100"/>
              <a:gd name="connsiteX5" fmla="*/ 387358 w 5238750"/>
              <a:gd name="connsiteY5" fmla="*/ 2324100 h 2324100"/>
              <a:gd name="connsiteX6" fmla="*/ 0 w 5238750"/>
              <a:gd name="connsiteY6" fmla="*/ 1936742 h 2324100"/>
              <a:gd name="connsiteX7" fmla="*/ 0 w 5238750"/>
              <a:gd name="connsiteY7" fmla="*/ 387358 h 2324100"/>
              <a:gd name="connsiteX8" fmla="*/ 387358 w 5238750"/>
              <a:gd name="connsiteY8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2324100">
                <a:moveTo>
                  <a:pt x="387358" y="0"/>
                </a:moveTo>
                <a:lnTo>
                  <a:pt x="4851392" y="0"/>
                </a:lnTo>
                <a:cubicBezTo>
                  <a:pt x="5065324" y="0"/>
                  <a:pt x="5238750" y="173426"/>
                  <a:pt x="5238750" y="387358"/>
                </a:cubicBezTo>
                <a:lnTo>
                  <a:pt x="5238750" y="1936742"/>
                </a:lnTo>
                <a:cubicBezTo>
                  <a:pt x="5238750" y="2150674"/>
                  <a:pt x="5065324" y="2324100"/>
                  <a:pt x="4851392" y="2324100"/>
                </a:cubicBezTo>
                <a:lnTo>
                  <a:pt x="387358" y="2324100"/>
                </a:lnTo>
                <a:cubicBezTo>
                  <a:pt x="173426" y="2324100"/>
                  <a:pt x="0" y="2150674"/>
                  <a:pt x="0" y="1936742"/>
                </a:cubicBezTo>
                <a:lnTo>
                  <a:pt x="0" y="387358"/>
                </a:lnTo>
                <a:cubicBezTo>
                  <a:pt x="0" y="173426"/>
                  <a:pt x="173426" y="0"/>
                  <a:pt x="387358" y="0"/>
                </a:cubicBezTo>
                <a:close/>
              </a:path>
            </a:pathLst>
          </a:cu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35000">
                  <a:schemeClr val="accent1">
                    <a:lumMod val="45000"/>
                    <a:lumOff val="55000"/>
                    <a:alpha val="30000"/>
                  </a:schemeClr>
                </a:gs>
                <a:gs pos="65000">
                  <a:schemeClr val="accent1">
                    <a:lumMod val="45000"/>
                    <a:lumOff val="55000"/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84476B6-C977-4FB8-A8ED-B1877661F54D}"/>
              </a:ext>
            </a:extLst>
          </p:cNvPr>
          <p:cNvSpPr txBox="1"/>
          <p:nvPr/>
        </p:nvSpPr>
        <p:spPr>
          <a:xfrm>
            <a:off x="3207657" y="2557871"/>
            <a:ext cx="5907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</a:rPr>
              <a:t>感谢观看！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8FA0EF3-9443-4CAF-9135-16576901A0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8709" t="-31401" r="-73224" b="-48387"/>
          <a:stretch/>
        </p:blipFill>
        <p:spPr>
          <a:xfrm>
            <a:off x="15692284" y="-2153265"/>
            <a:ext cx="5427406" cy="12329651"/>
          </a:xfrm>
          <a:custGeom>
            <a:avLst/>
            <a:gdLst>
              <a:gd name="connsiteX0" fmla="*/ 387358 w 5238750"/>
              <a:gd name="connsiteY0" fmla="*/ 0 h 2324100"/>
              <a:gd name="connsiteX1" fmla="*/ 4851392 w 5238750"/>
              <a:gd name="connsiteY1" fmla="*/ 0 h 2324100"/>
              <a:gd name="connsiteX2" fmla="*/ 5238750 w 5238750"/>
              <a:gd name="connsiteY2" fmla="*/ 387358 h 2324100"/>
              <a:gd name="connsiteX3" fmla="*/ 5238750 w 5238750"/>
              <a:gd name="connsiteY3" fmla="*/ 1936742 h 2324100"/>
              <a:gd name="connsiteX4" fmla="*/ 4851392 w 5238750"/>
              <a:gd name="connsiteY4" fmla="*/ 2324100 h 2324100"/>
              <a:gd name="connsiteX5" fmla="*/ 387358 w 5238750"/>
              <a:gd name="connsiteY5" fmla="*/ 2324100 h 2324100"/>
              <a:gd name="connsiteX6" fmla="*/ 0 w 5238750"/>
              <a:gd name="connsiteY6" fmla="*/ 1936742 h 2324100"/>
              <a:gd name="connsiteX7" fmla="*/ 0 w 5238750"/>
              <a:gd name="connsiteY7" fmla="*/ 387358 h 2324100"/>
              <a:gd name="connsiteX8" fmla="*/ 387358 w 5238750"/>
              <a:gd name="connsiteY8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2324100">
                <a:moveTo>
                  <a:pt x="387358" y="0"/>
                </a:moveTo>
                <a:lnTo>
                  <a:pt x="4851392" y="0"/>
                </a:lnTo>
                <a:cubicBezTo>
                  <a:pt x="5065324" y="0"/>
                  <a:pt x="5238750" y="173426"/>
                  <a:pt x="5238750" y="387358"/>
                </a:cubicBezTo>
                <a:lnTo>
                  <a:pt x="5238750" y="1936742"/>
                </a:lnTo>
                <a:cubicBezTo>
                  <a:pt x="5238750" y="2150674"/>
                  <a:pt x="5065324" y="2324100"/>
                  <a:pt x="4851392" y="2324100"/>
                </a:cubicBezTo>
                <a:lnTo>
                  <a:pt x="387358" y="2324100"/>
                </a:lnTo>
                <a:cubicBezTo>
                  <a:pt x="173426" y="2324100"/>
                  <a:pt x="0" y="2150674"/>
                  <a:pt x="0" y="1936742"/>
                </a:cubicBezTo>
                <a:lnTo>
                  <a:pt x="0" y="387358"/>
                </a:lnTo>
                <a:cubicBezTo>
                  <a:pt x="0" y="173426"/>
                  <a:pt x="173426" y="0"/>
                  <a:pt x="387358" y="0"/>
                </a:cubicBezTo>
                <a:close/>
              </a:path>
            </a:pathLst>
          </a:cu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35000">
                  <a:schemeClr val="accent1">
                    <a:lumMod val="45000"/>
                    <a:lumOff val="55000"/>
                    <a:alpha val="30000"/>
                  </a:schemeClr>
                </a:gs>
                <a:gs pos="65000">
                  <a:schemeClr val="accent1">
                    <a:lumMod val="45000"/>
                    <a:lumOff val="55000"/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6A216FD-9552-44A9-B015-B56837F844B0}"/>
              </a:ext>
            </a:extLst>
          </p:cNvPr>
          <p:cNvSpPr txBox="1"/>
          <p:nvPr/>
        </p:nvSpPr>
        <p:spPr>
          <a:xfrm>
            <a:off x="4473656" y="3811505"/>
            <a:ext cx="324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106467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004D063C-6EB8-4753-86CA-63745008C7BD}"/>
              </a:ext>
            </a:extLst>
          </p:cNvPr>
          <p:cNvSpPr/>
          <p:nvPr/>
        </p:nvSpPr>
        <p:spPr>
          <a:xfrm>
            <a:off x="727146" y="3067459"/>
            <a:ext cx="3334384" cy="3334384"/>
          </a:xfrm>
          <a:prstGeom prst="ellipse">
            <a:avLst/>
          </a:prstGeom>
          <a:gradFill flip="none" rotWithShape="1">
            <a:gsLst>
              <a:gs pos="54000">
                <a:srgbClr val="0097ED"/>
              </a:gs>
              <a:gs pos="0">
                <a:srgbClr val="0658EC"/>
              </a:gs>
              <a:gs pos="75000">
                <a:srgbClr val="00B3B2"/>
              </a:gs>
            </a:gsLst>
            <a:lin ang="252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185153C-D9FD-4136-B65A-A583742F2298}"/>
              </a:ext>
            </a:extLst>
          </p:cNvPr>
          <p:cNvSpPr/>
          <p:nvPr/>
        </p:nvSpPr>
        <p:spPr>
          <a:xfrm>
            <a:off x="9772609" y="2904621"/>
            <a:ext cx="2064199" cy="2055686"/>
          </a:xfrm>
          <a:prstGeom prst="ellipse">
            <a:avLst/>
          </a:prstGeom>
          <a:gradFill flip="none" rotWithShape="1">
            <a:gsLst>
              <a:gs pos="0">
                <a:srgbClr val="2D4FDB"/>
              </a:gs>
              <a:gs pos="68000">
                <a:srgbClr val="3C94F8"/>
              </a:gs>
            </a:gsLst>
            <a:lin ang="13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256965A-ABE5-495E-924E-8535B8224FF4}"/>
              </a:ext>
            </a:extLst>
          </p:cNvPr>
          <p:cNvSpPr/>
          <p:nvPr/>
        </p:nvSpPr>
        <p:spPr>
          <a:xfrm>
            <a:off x="6096000" y="637242"/>
            <a:ext cx="1153367" cy="1148610"/>
          </a:xfrm>
          <a:prstGeom prst="ellipse">
            <a:avLst/>
          </a:prstGeom>
          <a:gradFill flip="none" rotWithShape="1">
            <a:gsLst>
              <a:gs pos="0">
                <a:srgbClr val="8ACAFF"/>
              </a:gs>
              <a:gs pos="68000">
                <a:srgbClr val="3C94F8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98B3730-5DC8-4D24-8A30-6826CF8B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88" t="31112" r="19845" b="32221"/>
          <a:stretch/>
        </p:blipFill>
        <p:spPr>
          <a:xfrm>
            <a:off x="2400299" y="2133600"/>
            <a:ext cx="7372309" cy="2514600"/>
          </a:xfrm>
          <a:custGeom>
            <a:avLst/>
            <a:gdLst>
              <a:gd name="connsiteX0" fmla="*/ 387358 w 5238750"/>
              <a:gd name="connsiteY0" fmla="*/ 0 h 2324100"/>
              <a:gd name="connsiteX1" fmla="*/ 4851392 w 5238750"/>
              <a:gd name="connsiteY1" fmla="*/ 0 h 2324100"/>
              <a:gd name="connsiteX2" fmla="*/ 5238750 w 5238750"/>
              <a:gd name="connsiteY2" fmla="*/ 387358 h 2324100"/>
              <a:gd name="connsiteX3" fmla="*/ 5238750 w 5238750"/>
              <a:gd name="connsiteY3" fmla="*/ 1936742 h 2324100"/>
              <a:gd name="connsiteX4" fmla="*/ 4851392 w 5238750"/>
              <a:gd name="connsiteY4" fmla="*/ 2324100 h 2324100"/>
              <a:gd name="connsiteX5" fmla="*/ 387358 w 5238750"/>
              <a:gd name="connsiteY5" fmla="*/ 2324100 h 2324100"/>
              <a:gd name="connsiteX6" fmla="*/ 0 w 5238750"/>
              <a:gd name="connsiteY6" fmla="*/ 1936742 h 2324100"/>
              <a:gd name="connsiteX7" fmla="*/ 0 w 5238750"/>
              <a:gd name="connsiteY7" fmla="*/ 387358 h 2324100"/>
              <a:gd name="connsiteX8" fmla="*/ 387358 w 5238750"/>
              <a:gd name="connsiteY8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2324100">
                <a:moveTo>
                  <a:pt x="387358" y="0"/>
                </a:moveTo>
                <a:lnTo>
                  <a:pt x="4851392" y="0"/>
                </a:lnTo>
                <a:cubicBezTo>
                  <a:pt x="5065324" y="0"/>
                  <a:pt x="5238750" y="173426"/>
                  <a:pt x="5238750" y="387358"/>
                </a:cubicBezTo>
                <a:lnTo>
                  <a:pt x="5238750" y="1936742"/>
                </a:lnTo>
                <a:cubicBezTo>
                  <a:pt x="5238750" y="2150674"/>
                  <a:pt x="5065324" y="2324100"/>
                  <a:pt x="4851392" y="2324100"/>
                </a:cubicBezTo>
                <a:lnTo>
                  <a:pt x="387358" y="2324100"/>
                </a:lnTo>
                <a:cubicBezTo>
                  <a:pt x="173426" y="2324100"/>
                  <a:pt x="0" y="2150674"/>
                  <a:pt x="0" y="1936742"/>
                </a:cubicBezTo>
                <a:lnTo>
                  <a:pt x="0" y="387358"/>
                </a:lnTo>
                <a:cubicBezTo>
                  <a:pt x="0" y="173426"/>
                  <a:pt x="173426" y="0"/>
                  <a:pt x="387358" y="0"/>
                </a:cubicBezTo>
                <a:close/>
              </a:path>
            </a:pathLst>
          </a:cu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35000">
                  <a:schemeClr val="accent1">
                    <a:lumMod val="45000"/>
                    <a:lumOff val="55000"/>
                    <a:alpha val="30000"/>
                  </a:schemeClr>
                </a:gs>
                <a:gs pos="65000">
                  <a:schemeClr val="accent1">
                    <a:lumMod val="45000"/>
                    <a:lumOff val="55000"/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7ACA010-2C43-41DE-870C-590F34D536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50549" t="25761" r="108937" b="27949"/>
          <a:stretch/>
        </p:blipFill>
        <p:spPr>
          <a:xfrm>
            <a:off x="-5427407" y="1841773"/>
            <a:ext cx="5073445" cy="3174454"/>
          </a:xfrm>
          <a:custGeom>
            <a:avLst/>
            <a:gdLst>
              <a:gd name="connsiteX0" fmla="*/ 387358 w 5238750"/>
              <a:gd name="connsiteY0" fmla="*/ 0 h 2324100"/>
              <a:gd name="connsiteX1" fmla="*/ 4851392 w 5238750"/>
              <a:gd name="connsiteY1" fmla="*/ 0 h 2324100"/>
              <a:gd name="connsiteX2" fmla="*/ 5238750 w 5238750"/>
              <a:gd name="connsiteY2" fmla="*/ 387358 h 2324100"/>
              <a:gd name="connsiteX3" fmla="*/ 5238750 w 5238750"/>
              <a:gd name="connsiteY3" fmla="*/ 1936742 h 2324100"/>
              <a:gd name="connsiteX4" fmla="*/ 4851392 w 5238750"/>
              <a:gd name="connsiteY4" fmla="*/ 2324100 h 2324100"/>
              <a:gd name="connsiteX5" fmla="*/ 387358 w 5238750"/>
              <a:gd name="connsiteY5" fmla="*/ 2324100 h 2324100"/>
              <a:gd name="connsiteX6" fmla="*/ 0 w 5238750"/>
              <a:gd name="connsiteY6" fmla="*/ 1936742 h 2324100"/>
              <a:gd name="connsiteX7" fmla="*/ 0 w 5238750"/>
              <a:gd name="connsiteY7" fmla="*/ 387358 h 2324100"/>
              <a:gd name="connsiteX8" fmla="*/ 387358 w 5238750"/>
              <a:gd name="connsiteY8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2324100">
                <a:moveTo>
                  <a:pt x="387358" y="0"/>
                </a:moveTo>
                <a:lnTo>
                  <a:pt x="4851392" y="0"/>
                </a:lnTo>
                <a:cubicBezTo>
                  <a:pt x="5065324" y="0"/>
                  <a:pt x="5238750" y="173426"/>
                  <a:pt x="5238750" y="387358"/>
                </a:cubicBezTo>
                <a:lnTo>
                  <a:pt x="5238750" y="1936742"/>
                </a:lnTo>
                <a:cubicBezTo>
                  <a:pt x="5238750" y="2150674"/>
                  <a:pt x="5065324" y="2324100"/>
                  <a:pt x="4851392" y="2324100"/>
                </a:cubicBezTo>
                <a:lnTo>
                  <a:pt x="387358" y="2324100"/>
                </a:lnTo>
                <a:cubicBezTo>
                  <a:pt x="173426" y="2324100"/>
                  <a:pt x="0" y="2150674"/>
                  <a:pt x="0" y="1936742"/>
                </a:cubicBezTo>
                <a:lnTo>
                  <a:pt x="0" y="387358"/>
                </a:lnTo>
                <a:cubicBezTo>
                  <a:pt x="0" y="173426"/>
                  <a:pt x="173426" y="0"/>
                  <a:pt x="387358" y="0"/>
                </a:cubicBezTo>
                <a:close/>
              </a:path>
            </a:pathLst>
          </a:cu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35000">
                  <a:schemeClr val="accent1">
                    <a:lumMod val="45000"/>
                    <a:lumOff val="55000"/>
                    <a:alpha val="30000"/>
                  </a:schemeClr>
                </a:gs>
                <a:gs pos="65000">
                  <a:schemeClr val="accent1">
                    <a:lumMod val="45000"/>
                    <a:lumOff val="55000"/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84476B6-C977-4FB8-A8ED-B1877661F54D}"/>
              </a:ext>
            </a:extLst>
          </p:cNvPr>
          <p:cNvSpPr txBox="1"/>
          <p:nvPr/>
        </p:nvSpPr>
        <p:spPr>
          <a:xfrm>
            <a:off x="4464109" y="2557871"/>
            <a:ext cx="3244687" cy="101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title </a:t>
            </a:r>
            <a:r>
              <a:rPr lang="zh-CN" altLang="en-US" sz="6000" dirty="0">
                <a:solidFill>
                  <a:schemeClr val="bg1"/>
                </a:solidFill>
              </a:rPr>
              <a:t>标题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8FA0EF3-9443-4CAF-9135-16576901A0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8709" t="-31401" r="-73224" b="-48387"/>
          <a:stretch/>
        </p:blipFill>
        <p:spPr>
          <a:xfrm>
            <a:off x="15692284" y="-2153265"/>
            <a:ext cx="5427406" cy="12329651"/>
          </a:xfrm>
          <a:custGeom>
            <a:avLst/>
            <a:gdLst>
              <a:gd name="connsiteX0" fmla="*/ 387358 w 5238750"/>
              <a:gd name="connsiteY0" fmla="*/ 0 h 2324100"/>
              <a:gd name="connsiteX1" fmla="*/ 4851392 w 5238750"/>
              <a:gd name="connsiteY1" fmla="*/ 0 h 2324100"/>
              <a:gd name="connsiteX2" fmla="*/ 5238750 w 5238750"/>
              <a:gd name="connsiteY2" fmla="*/ 387358 h 2324100"/>
              <a:gd name="connsiteX3" fmla="*/ 5238750 w 5238750"/>
              <a:gd name="connsiteY3" fmla="*/ 1936742 h 2324100"/>
              <a:gd name="connsiteX4" fmla="*/ 4851392 w 5238750"/>
              <a:gd name="connsiteY4" fmla="*/ 2324100 h 2324100"/>
              <a:gd name="connsiteX5" fmla="*/ 387358 w 5238750"/>
              <a:gd name="connsiteY5" fmla="*/ 2324100 h 2324100"/>
              <a:gd name="connsiteX6" fmla="*/ 0 w 5238750"/>
              <a:gd name="connsiteY6" fmla="*/ 1936742 h 2324100"/>
              <a:gd name="connsiteX7" fmla="*/ 0 w 5238750"/>
              <a:gd name="connsiteY7" fmla="*/ 387358 h 2324100"/>
              <a:gd name="connsiteX8" fmla="*/ 387358 w 5238750"/>
              <a:gd name="connsiteY8" fmla="*/ 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2324100">
                <a:moveTo>
                  <a:pt x="387358" y="0"/>
                </a:moveTo>
                <a:lnTo>
                  <a:pt x="4851392" y="0"/>
                </a:lnTo>
                <a:cubicBezTo>
                  <a:pt x="5065324" y="0"/>
                  <a:pt x="5238750" y="173426"/>
                  <a:pt x="5238750" y="387358"/>
                </a:cubicBezTo>
                <a:lnTo>
                  <a:pt x="5238750" y="1936742"/>
                </a:lnTo>
                <a:cubicBezTo>
                  <a:pt x="5238750" y="2150674"/>
                  <a:pt x="5065324" y="2324100"/>
                  <a:pt x="4851392" y="2324100"/>
                </a:cubicBezTo>
                <a:lnTo>
                  <a:pt x="387358" y="2324100"/>
                </a:lnTo>
                <a:cubicBezTo>
                  <a:pt x="173426" y="2324100"/>
                  <a:pt x="0" y="2150674"/>
                  <a:pt x="0" y="1936742"/>
                </a:cubicBezTo>
                <a:lnTo>
                  <a:pt x="0" y="387358"/>
                </a:lnTo>
                <a:cubicBezTo>
                  <a:pt x="0" y="173426"/>
                  <a:pt x="173426" y="0"/>
                  <a:pt x="387358" y="0"/>
                </a:cubicBezTo>
                <a:close/>
              </a:path>
            </a:pathLst>
          </a:cu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70000"/>
                  </a:schemeClr>
                </a:gs>
                <a:gs pos="35000">
                  <a:schemeClr val="accent1">
                    <a:lumMod val="45000"/>
                    <a:lumOff val="55000"/>
                    <a:alpha val="30000"/>
                  </a:schemeClr>
                </a:gs>
                <a:gs pos="65000">
                  <a:schemeClr val="accent1">
                    <a:lumMod val="45000"/>
                    <a:lumOff val="55000"/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6A216FD-9552-44A9-B015-B56837F844B0}"/>
              </a:ext>
            </a:extLst>
          </p:cNvPr>
          <p:cNvSpPr txBox="1"/>
          <p:nvPr/>
        </p:nvSpPr>
        <p:spPr>
          <a:xfrm>
            <a:off x="4473656" y="3811505"/>
            <a:ext cx="324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副标题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15171D-7E57-4C79-AFB3-273113EE4F79}"/>
              </a:ext>
            </a:extLst>
          </p:cNvPr>
          <p:cNvSpPr txBox="1"/>
          <p:nvPr/>
        </p:nvSpPr>
        <p:spPr>
          <a:xfrm>
            <a:off x="269815" y="175145"/>
            <a:ext cx="11380038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食用方法：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复制此张幻灯片，注意把本段文字删除；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右键毛玻璃圆角矩形，选择</a:t>
            </a:r>
            <a:r>
              <a:rPr lang="en-US" altLang="zh-CN" dirty="0">
                <a:solidFill>
                  <a:schemeClr val="bg1"/>
                </a:solidFill>
              </a:rPr>
              <a:t>【</a:t>
            </a:r>
            <a:r>
              <a:rPr lang="zh-CN" altLang="en-US" dirty="0">
                <a:solidFill>
                  <a:schemeClr val="bg1"/>
                </a:solidFill>
              </a:rPr>
              <a:t>裁剪</a:t>
            </a:r>
            <a:r>
              <a:rPr lang="en-US" altLang="zh-CN" dirty="0">
                <a:solidFill>
                  <a:schemeClr val="bg1"/>
                </a:solidFill>
              </a:rPr>
              <a:t>】</a:t>
            </a:r>
            <a:r>
              <a:rPr lang="zh-CN" altLang="en-US" dirty="0">
                <a:solidFill>
                  <a:schemeClr val="bg1"/>
                </a:solidFill>
              </a:rPr>
              <a:t>，将矩形位置裁剪至需要位置；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将毛玻璃圆角矩形复制，粘贴到上一张幻灯片上，右键选择</a:t>
            </a:r>
            <a:r>
              <a:rPr lang="en-US" altLang="zh-CN" dirty="0">
                <a:solidFill>
                  <a:schemeClr val="bg1"/>
                </a:solidFill>
              </a:rPr>
              <a:t>【</a:t>
            </a:r>
            <a:r>
              <a:rPr lang="zh-CN" altLang="en-US" dirty="0">
                <a:solidFill>
                  <a:schemeClr val="bg1"/>
                </a:solidFill>
              </a:rPr>
              <a:t>裁剪</a:t>
            </a:r>
            <a:r>
              <a:rPr lang="en-US" altLang="zh-CN" dirty="0">
                <a:solidFill>
                  <a:schemeClr val="bg1"/>
                </a:solidFill>
              </a:rPr>
              <a:t>】</a:t>
            </a:r>
            <a:r>
              <a:rPr lang="zh-CN" altLang="en-US" dirty="0">
                <a:solidFill>
                  <a:schemeClr val="bg1"/>
                </a:solidFill>
              </a:rPr>
              <a:t>，将矩形位置裁剪至屏幕以外的位置；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返回最开始的幻灯片，点开</a:t>
            </a:r>
            <a:r>
              <a:rPr lang="en-US" altLang="zh-CN" dirty="0">
                <a:solidFill>
                  <a:schemeClr val="bg1"/>
                </a:solidFill>
              </a:rPr>
              <a:t>【</a:t>
            </a:r>
            <a:r>
              <a:rPr lang="zh-CN" altLang="en-US" dirty="0">
                <a:solidFill>
                  <a:schemeClr val="bg1"/>
                </a:solidFill>
              </a:rPr>
              <a:t>切换</a:t>
            </a:r>
            <a:r>
              <a:rPr lang="en-US" altLang="zh-CN" dirty="0">
                <a:solidFill>
                  <a:schemeClr val="bg1"/>
                </a:solidFill>
              </a:rPr>
              <a:t>】</a:t>
            </a:r>
            <a:r>
              <a:rPr lang="zh-CN" altLang="en-US" dirty="0">
                <a:solidFill>
                  <a:schemeClr val="bg1"/>
                </a:solidFill>
              </a:rPr>
              <a:t>选项卡，选择</a:t>
            </a:r>
            <a:r>
              <a:rPr lang="en-US" altLang="zh-CN" dirty="0">
                <a:solidFill>
                  <a:schemeClr val="bg1"/>
                </a:solidFill>
              </a:rPr>
              <a:t>【</a:t>
            </a:r>
            <a:r>
              <a:rPr lang="zh-CN" altLang="en-US" dirty="0">
                <a:solidFill>
                  <a:schemeClr val="bg1"/>
                </a:solidFill>
              </a:rPr>
              <a:t>平滑</a:t>
            </a:r>
            <a:r>
              <a:rPr lang="en-US" altLang="zh-CN" dirty="0">
                <a:solidFill>
                  <a:schemeClr val="bg1"/>
                </a:solidFill>
              </a:rPr>
              <a:t>】</a:t>
            </a:r>
            <a:r>
              <a:rPr lang="zh-CN" altLang="en-US" dirty="0">
                <a:solidFill>
                  <a:schemeClr val="bg1"/>
                </a:solidFill>
              </a:rPr>
              <a:t>切换模式。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当然，也可以直接复制粘贴前面的幻灯片，并更改文字。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（注：该幻灯片里的所有形状都不可以直接内嵌文字，需要另插入文字框。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不要直接拖动毛玻璃圆角矩形，若需移动，请右键矩形，选择</a:t>
            </a:r>
            <a:r>
              <a:rPr lang="en-US" altLang="zh-CN" dirty="0">
                <a:solidFill>
                  <a:schemeClr val="bg1"/>
                </a:solidFill>
              </a:rPr>
              <a:t>【</a:t>
            </a:r>
            <a:r>
              <a:rPr lang="zh-CN" altLang="en-US" dirty="0">
                <a:solidFill>
                  <a:schemeClr val="bg1"/>
                </a:solidFill>
              </a:rPr>
              <a:t>裁剪</a:t>
            </a:r>
            <a:r>
              <a:rPr lang="en-US" altLang="zh-CN" dirty="0">
                <a:solidFill>
                  <a:schemeClr val="bg1"/>
                </a:solidFill>
              </a:rPr>
              <a:t>】</a:t>
            </a:r>
            <a:r>
              <a:rPr lang="zh-CN" altLang="en-US" dirty="0">
                <a:solidFill>
                  <a:schemeClr val="bg1"/>
                </a:solidFill>
              </a:rPr>
              <a:t>，将矩形裁剪至合适位置。）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41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213</Words>
  <Application>Microsoft Office PowerPoint</Application>
  <PresentationFormat>宽屏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 传浩</dc:creator>
  <cp:lastModifiedBy>程 传浩</cp:lastModifiedBy>
  <cp:revision>6</cp:revision>
  <dcterms:created xsi:type="dcterms:W3CDTF">2022-01-29T04:19:32Z</dcterms:created>
  <dcterms:modified xsi:type="dcterms:W3CDTF">2022-01-29T13:31:04Z</dcterms:modified>
</cp:coreProperties>
</file>