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79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5" r:id="rId13"/>
    <p:sldId id="264" r:id="rId14"/>
    <p:sldId id="267" r:id="rId15"/>
    <p:sldId id="280" r:id="rId16"/>
    <p:sldId id="270" r:id="rId17"/>
    <p:sldId id="271" r:id="rId18"/>
    <p:sldId id="272" r:id="rId19"/>
    <p:sldId id="273" r:id="rId20"/>
    <p:sldId id="276" r:id="rId21"/>
    <p:sldId id="278" r:id="rId22"/>
    <p:sldId id="283" r:id="rId23"/>
    <p:sldId id="284" r:id="rId24"/>
    <p:sldId id="285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-这是一个昵称-" initials="程" lastIdx="18" clrIdx="0">
    <p:extLst>
      <p:ext uri="{19B8F6BF-5375-455C-9EA6-DF929625EA0E}">
        <p15:presenceInfo xmlns:p15="http://schemas.microsoft.com/office/powerpoint/2012/main" userId="4abf0bba5bbb7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5:26:08.065" idx="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5:26:08.065" idx="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5:26:08.065" idx="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5:26:08.065" idx="10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5:26:08.065" idx="1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5:26:08.065" idx="1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5:26:08.065" idx="1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55F9-4865-449C-AD70-A944AACF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842D6-9415-4321-A8FC-B2132B0E8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E5816-B2F5-4A5C-9BFB-3C31FC24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1B15A-483B-4B20-A19E-C377ACCE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8B191-E2D4-4C7B-AECB-2AF3EDAC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8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388C-A47B-4524-9A21-B8CE448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C86A0-2C40-4BDC-A452-D6B0AFCF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FCE7F-5E95-4938-BA9B-46AA50AA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4C5C9-0956-4FF0-AC58-89027DEC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71177-2D77-4F2C-BF28-3414BB4F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57CC45-9AFB-4AFF-953F-13865EE0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60F77-0944-434F-978D-746D9057A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13BB7-81B8-4AAB-95EB-6D702F2E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EAC2D-4468-44AF-9BB5-4F79FE86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FC17F-C726-4997-9EE0-41AB49DF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9659-718C-4E71-9F3F-A18B3E2E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3F858-36D5-4C0F-8846-63C2F151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71CDD-9E58-4879-B0C6-6A88119C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FE850-A30A-44E4-BF78-C47B9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A1C9F-C5A2-4332-A42F-2C29D4C1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8E37-60AB-4C46-A0D3-F4B68151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C1C4B-5BA0-488B-9D13-5830A3AF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F85E6-5A28-4D56-97D6-906AD7DD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C4B84-B433-4B39-92B0-57815EBA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21407-3963-420B-B64E-0225C421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601C-289F-46AA-B304-457B34DD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FFB9F-38EA-45CA-92C5-DC09630A0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C6B8-6B43-4EA0-B694-5BFA6441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708E1-ED58-4568-AA59-89660435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F963E-8C10-4A85-BEB5-483B8A6B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35D09-0D2F-4075-B705-597FE28E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1AEB-1BC7-474F-A49C-90A103A6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06E79-BC9F-4528-B305-8E924937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4109F-860C-4211-A889-F25DB0F1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8A33B-1F88-4018-9B34-85A88E74A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3025D-CD77-49F2-BBAD-3BA8B77D9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34540-B590-4800-B118-71B738F5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F209C-EA30-4F88-B63C-60A4FA38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1CD198-B02F-4B72-B013-D03F40DA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1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5AACD-163A-4569-9105-FC422370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62DAF-133B-466F-A2CD-8F37CA58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D9FD0-670D-4DBF-8382-29688F65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81F34-D6BF-4F2C-87FB-B7BD0932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3D00B-343F-4E8E-B156-C6B5797E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3D0033-D8B8-467D-84F6-50FCC599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21540-AEAA-4B3D-9E05-68173DF0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F99E0-F53F-4B65-B9ED-66C7AD3B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65252-7F0F-4AEA-B1A2-9A889A71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09147-FDDC-465C-9909-156C37E89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3FC66-2779-4D74-A969-B216E8DD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5CD14-504A-4569-B8AC-F5C8F34C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0F0EB-AE21-4F37-BC1C-059FA514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D1D93-03CC-491C-99AD-511AFF58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88F17-1A1E-408F-A3D1-A4854FC5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BE13-B161-458E-873A-CDE4A617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A6B9C-58B4-47C5-A59D-FFD16BFF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07EDC-8C8D-4B23-9A66-837B04B3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CBBFC-07BE-41B4-A22B-EE2E98C9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6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81D466-A52B-4FF8-A2C5-8B38FEE5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09CF5-C0A0-4901-975F-BA511FD38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4C096-9956-4079-8130-B52F48711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3EAE-7E6E-4348-9D75-F2243C990E4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AD211-0041-48FB-8F35-F93ED5E1E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2133F-41AB-403F-9EC1-ACD9A3A93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88D1-2742-4965-9557-3B526CCD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4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B3583-2876-4621-B381-2496CF97E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圆柱的体积</a:t>
            </a:r>
            <a:r>
              <a:rPr lang="en-US" altLang="zh-CN" dirty="0"/>
              <a:t>-</a:t>
            </a:r>
            <a:r>
              <a:rPr lang="zh-CN" altLang="en-US" dirty="0"/>
              <a:t>解决问题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C6B88-CCD2-4FA8-BAD3-2C0E568C8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六六班 程文涵 </a:t>
            </a:r>
          </a:p>
        </p:txBody>
      </p:sp>
    </p:spTree>
    <p:extLst>
      <p:ext uri="{BB962C8B-B14F-4D97-AF65-F5344CB8AC3E}">
        <p14:creationId xmlns:p14="http://schemas.microsoft.com/office/powerpoint/2010/main" val="308548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!!a">
            <a:extLst>
              <a:ext uri="{FF2B5EF4-FFF2-40B4-BE49-F238E27FC236}">
                <a16:creationId xmlns:a16="http://schemas.microsoft.com/office/drawing/2014/main" id="{4FA96512-2378-496C-8EB0-9974FA504DD9}"/>
              </a:ext>
            </a:extLst>
          </p:cNvPr>
          <p:cNvSpPr/>
          <p:nvPr/>
        </p:nvSpPr>
        <p:spPr>
          <a:xfrm rot="10800000">
            <a:off x="7800934" y="4020121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4A5203-B5E0-48B3-9CD0-39FBB3CC8260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29689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E987A12-615A-4ECC-B842-B7CB7B731215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34216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!!a">
            <a:extLst>
              <a:ext uri="{FF2B5EF4-FFF2-40B4-BE49-F238E27FC236}">
                <a16:creationId xmlns:a16="http://schemas.microsoft.com/office/drawing/2014/main" id="{4FA96512-2378-496C-8EB0-9974FA504DD9}"/>
              </a:ext>
            </a:extLst>
          </p:cNvPr>
          <p:cNvSpPr/>
          <p:nvPr/>
        </p:nvSpPr>
        <p:spPr>
          <a:xfrm rot="10800000">
            <a:off x="7800934" y="4020121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1753B39-C6E4-4FD3-9322-A153661DD57F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19255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b">
            <a:extLst>
              <a:ext uri="{FF2B5EF4-FFF2-40B4-BE49-F238E27FC236}">
                <a16:creationId xmlns:a16="http://schemas.microsoft.com/office/drawing/2014/main" id="{B3C02246-EF70-456C-8D84-8D3E109A7B15}"/>
              </a:ext>
            </a:extLst>
          </p:cNvPr>
          <p:cNvSpPr/>
          <p:nvPr/>
        </p:nvSpPr>
        <p:spPr>
          <a:xfrm rot="10800000">
            <a:off x="8508571" y="2540254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7818999" y="4018232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9DE18E-E6E8-4D24-83C1-87BEB3491B98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7730151" y="3603279"/>
            <a:chExt cx="1794094" cy="2335794"/>
          </a:xfrm>
        </p:grpSpPr>
        <p:sp>
          <p:nvSpPr>
            <p:cNvPr id="9" name="!!b">
              <a:extLst>
                <a:ext uri="{FF2B5EF4-FFF2-40B4-BE49-F238E27FC236}">
                  <a16:creationId xmlns:a16="http://schemas.microsoft.com/office/drawing/2014/main" id="{ECC26F67-D809-4D0A-AB47-8399D3B37820}"/>
                </a:ext>
              </a:extLst>
            </p:cNvPr>
            <p:cNvSpPr/>
            <p:nvPr/>
          </p:nvSpPr>
          <p:spPr>
            <a:xfrm>
              <a:off x="8419723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!!b">
              <a:extLst>
                <a:ext uri="{FF2B5EF4-FFF2-40B4-BE49-F238E27FC236}">
                  <a16:creationId xmlns:a16="http://schemas.microsoft.com/office/drawing/2014/main" id="{599EDB77-7834-4900-83FD-2A113C599EE1}"/>
                </a:ext>
              </a:extLst>
            </p:cNvPr>
            <p:cNvSpPr/>
            <p:nvPr/>
          </p:nvSpPr>
          <p:spPr>
            <a:xfrm>
              <a:off x="7730151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!!a">
            <a:extLst>
              <a:ext uri="{FF2B5EF4-FFF2-40B4-BE49-F238E27FC236}">
                <a16:creationId xmlns:a16="http://schemas.microsoft.com/office/drawing/2014/main" id="{F9ABDF1F-8AF5-4FEF-B812-81A95CDEFF4A}"/>
              </a:ext>
            </a:extLst>
          </p:cNvPr>
          <p:cNvSpPr/>
          <p:nvPr/>
        </p:nvSpPr>
        <p:spPr>
          <a:xfrm>
            <a:off x="9631199" y="4251359"/>
            <a:ext cx="1086416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b">
            <a:extLst>
              <a:ext uri="{FF2B5EF4-FFF2-40B4-BE49-F238E27FC236}">
                <a16:creationId xmlns:a16="http://schemas.microsoft.com/office/drawing/2014/main" id="{6618BC24-C8C2-4B3A-A40D-6E3A8539A518}"/>
              </a:ext>
            </a:extLst>
          </p:cNvPr>
          <p:cNvSpPr/>
          <p:nvPr/>
        </p:nvSpPr>
        <p:spPr>
          <a:xfrm>
            <a:off x="7825345" y="2553606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2E9F575-E937-4A83-96D1-865218DADF4B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187476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5482445" y="3857462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2951618" y="3014349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2425838" y="404284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2557833" y="3436171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2561958" y="4906977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2699310" y="3426736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693582" y="4319840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!!b">
            <a:extLst>
              <a:ext uri="{FF2B5EF4-FFF2-40B4-BE49-F238E27FC236}">
                <a16:creationId xmlns:a16="http://schemas.microsoft.com/office/drawing/2014/main" id="{E12C37D4-BBDE-47B3-B67C-4210A8195EB2}"/>
              </a:ext>
            </a:extLst>
          </p:cNvPr>
          <p:cNvSpPr/>
          <p:nvPr/>
        </p:nvSpPr>
        <p:spPr>
          <a:xfrm>
            <a:off x="2951618" y="3429000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4432658" y="395414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7905314" y="404643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5473137" y="3463072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82B37E3-3DEB-4B1B-B312-ABA7904EBD04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286161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b">
            <a:extLst>
              <a:ext uri="{FF2B5EF4-FFF2-40B4-BE49-F238E27FC236}">
                <a16:creationId xmlns:a16="http://schemas.microsoft.com/office/drawing/2014/main" id="{B3C02246-EF70-456C-8D84-8D3E109A7B15}"/>
              </a:ext>
            </a:extLst>
          </p:cNvPr>
          <p:cNvSpPr/>
          <p:nvPr/>
        </p:nvSpPr>
        <p:spPr>
          <a:xfrm rot="10800000">
            <a:off x="8508571" y="2540254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7818999" y="4018232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9DE18E-E6E8-4D24-83C1-87BEB3491B98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7730151" y="3603279"/>
            <a:chExt cx="1794094" cy="2335794"/>
          </a:xfrm>
        </p:grpSpPr>
        <p:sp>
          <p:nvSpPr>
            <p:cNvPr id="9" name="!!b">
              <a:extLst>
                <a:ext uri="{FF2B5EF4-FFF2-40B4-BE49-F238E27FC236}">
                  <a16:creationId xmlns:a16="http://schemas.microsoft.com/office/drawing/2014/main" id="{ECC26F67-D809-4D0A-AB47-8399D3B37820}"/>
                </a:ext>
              </a:extLst>
            </p:cNvPr>
            <p:cNvSpPr/>
            <p:nvPr/>
          </p:nvSpPr>
          <p:spPr>
            <a:xfrm>
              <a:off x="8419723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!!b">
              <a:extLst>
                <a:ext uri="{FF2B5EF4-FFF2-40B4-BE49-F238E27FC236}">
                  <a16:creationId xmlns:a16="http://schemas.microsoft.com/office/drawing/2014/main" id="{599EDB77-7834-4900-83FD-2A113C599EE1}"/>
                </a:ext>
              </a:extLst>
            </p:cNvPr>
            <p:cNvSpPr/>
            <p:nvPr/>
          </p:nvSpPr>
          <p:spPr>
            <a:xfrm>
              <a:off x="7730151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!!a">
            <a:extLst>
              <a:ext uri="{FF2B5EF4-FFF2-40B4-BE49-F238E27FC236}">
                <a16:creationId xmlns:a16="http://schemas.microsoft.com/office/drawing/2014/main" id="{F9ABDF1F-8AF5-4FEF-B812-81A95CDEFF4A}"/>
              </a:ext>
            </a:extLst>
          </p:cNvPr>
          <p:cNvSpPr/>
          <p:nvPr/>
        </p:nvSpPr>
        <p:spPr>
          <a:xfrm>
            <a:off x="9631199" y="4251359"/>
            <a:ext cx="1086416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b">
            <a:extLst>
              <a:ext uri="{FF2B5EF4-FFF2-40B4-BE49-F238E27FC236}">
                <a16:creationId xmlns:a16="http://schemas.microsoft.com/office/drawing/2014/main" id="{6618BC24-C8C2-4B3A-A40D-6E3A8539A518}"/>
              </a:ext>
            </a:extLst>
          </p:cNvPr>
          <p:cNvSpPr/>
          <p:nvPr/>
        </p:nvSpPr>
        <p:spPr>
          <a:xfrm>
            <a:off x="7825345" y="2553606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2E9F575-E937-4A83-96D1-865218DADF4B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31398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9996387" y="7703748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13437463" y="6386540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14147270" y="8722334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5231557" y="835438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5386267" y="809764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5386267" y="872233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452130" y="809764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52130" y="861599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2205758" y="2725236"/>
            <a:ext cx="1855322" cy="466188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1328558" y="4565281"/>
            <a:ext cx="920506" cy="46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1550705" y="3544259"/>
            <a:ext cx="46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1557647" y="6019617"/>
            <a:ext cx="46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788810" y="3528380"/>
            <a:ext cx="2" cy="103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779170" y="5031469"/>
            <a:ext cx="9642" cy="988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8946600" y="780042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12419256" y="78927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9987079" y="7309358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!!b">
            <a:extLst>
              <a:ext uri="{FF2B5EF4-FFF2-40B4-BE49-F238E27FC236}">
                <a16:creationId xmlns:a16="http://schemas.microsoft.com/office/drawing/2014/main" id="{2D201495-696C-4F71-A228-181D891AA194}"/>
              </a:ext>
            </a:extLst>
          </p:cNvPr>
          <p:cNvSpPr/>
          <p:nvPr/>
        </p:nvSpPr>
        <p:spPr>
          <a:xfrm>
            <a:off x="2205758" y="3176430"/>
            <a:ext cx="1845676" cy="341324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EA5BB9-3A62-4124-B07C-7A32B1962A27}"/>
              </a:ext>
            </a:extLst>
          </p:cNvPr>
          <p:cNvSpPr txBox="1"/>
          <p:nvPr/>
        </p:nvSpPr>
        <p:spPr>
          <a:xfrm>
            <a:off x="5056632" y="3346704"/>
            <a:ext cx="27975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无水部分体积：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(8÷2)² × 3.14× 18</a:t>
            </a:r>
          </a:p>
          <a:p>
            <a:r>
              <a:rPr lang="en-US" altLang="zh-CN" sz="2400" dirty="0"/>
              <a:t>= 50.24 × 18</a:t>
            </a:r>
          </a:p>
          <a:p>
            <a:r>
              <a:rPr lang="en-US" altLang="zh-CN" sz="2400" dirty="0"/>
              <a:t>= 904.32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0B55A2D-FC70-4772-80DC-CB1E04ED1C55}"/>
              </a:ext>
            </a:extLst>
          </p:cNvPr>
          <p:cNvSpPr/>
          <p:nvPr/>
        </p:nvSpPr>
        <p:spPr>
          <a:xfrm>
            <a:off x="1143000" y="110523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3734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E581C2-1263-480E-A018-FD16FF714C6F}"/>
              </a:ext>
            </a:extLst>
          </p:cNvPr>
          <p:cNvSpPr txBox="1"/>
          <p:nvPr/>
        </p:nvSpPr>
        <p:spPr>
          <a:xfrm>
            <a:off x="1243388" y="1801906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一个内直径为 </a:t>
            </a:r>
            <a:r>
              <a:rPr lang="en-US" altLang="zh-CN" dirty="0"/>
              <a:t>8cm </a:t>
            </a:r>
            <a:r>
              <a:rPr lang="zh-CN" altLang="en-US" dirty="0"/>
              <a:t>的瓶子里，水的高度是 </a:t>
            </a:r>
            <a:r>
              <a:rPr lang="en-US" altLang="zh-CN" dirty="0"/>
              <a:t>7cm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把瓶盖拧紧倒置放平，无水部分是圆柱形，高度是 </a:t>
            </a:r>
            <a:r>
              <a:rPr lang="en-US" altLang="zh-CN" dirty="0"/>
              <a:t>18 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这个瓶子的容积是多少？</a:t>
            </a:r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9996387" y="7703748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13437463" y="6386540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14147270" y="8722334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5231557" y="835438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5386267" y="809764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5386267" y="872233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452130" y="809764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52130" y="861599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8946600" y="780042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12419256" y="78927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9987079" y="7309358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BEA5BB9-3A62-4124-B07C-7A32B1962A27}"/>
              </a:ext>
            </a:extLst>
          </p:cNvPr>
          <p:cNvSpPr txBox="1"/>
          <p:nvPr/>
        </p:nvSpPr>
        <p:spPr>
          <a:xfrm>
            <a:off x="8162090" y="1755740"/>
            <a:ext cx="2882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无水部分体积：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(8÷2)² × 3.14 × 18</a:t>
            </a:r>
          </a:p>
          <a:p>
            <a:r>
              <a:rPr lang="en-US" altLang="zh-CN" sz="2400" dirty="0"/>
              <a:t>= 50.24 × 18</a:t>
            </a:r>
          </a:p>
          <a:p>
            <a:r>
              <a:rPr lang="en-US" altLang="zh-CN" sz="2400" dirty="0"/>
              <a:t>= 904.32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89" name="!!a">
            <a:extLst>
              <a:ext uri="{FF2B5EF4-FFF2-40B4-BE49-F238E27FC236}">
                <a16:creationId xmlns:a16="http://schemas.microsoft.com/office/drawing/2014/main" id="{16C30DEE-A6A4-490E-B439-C9FD71EC7760}"/>
              </a:ext>
            </a:extLst>
          </p:cNvPr>
          <p:cNvSpPr/>
          <p:nvPr/>
        </p:nvSpPr>
        <p:spPr>
          <a:xfrm rot="10800000">
            <a:off x="3384946" y="4572450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568A11E-C11E-432E-87DA-09115A78A6BB}"/>
              </a:ext>
            </a:extLst>
          </p:cNvPr>
          <p:cNvGrpSpPr/>
          <p:nvPr/>
        </p:nvGrpSpPr>
        <p:grpSpPr>
          <a:xfrm>
            <a:off x="5172491" y="3429000"/>
            <a:ext cx="1794094" cy="2335794"/>
            <a:chOff x="7730151" y="3603279"/>
            <a:chExt cx="1794094" cy="2335794"/>
          </a:xfrm>
        </p:grpSpPr>
        <p:sp>
          <p:nvSpPr>
            <p:cNvPr id="93" name="!!b">
              <a:extLst>
                <a:ext uri="{FF2B5EF4-FFF2-40B4-BE49-F238E27FC236}">
                  <a16:creationId xmlns:a16="http://schemas.microsoft.com/office/drawing/2014/main" id="{BCD30381-C6F2-4C0F-9DFE-A8405CE8CEBF}"/>
                </a:ext>
              </a:extLst>
            </p:cNvPr>
            <p:cNvSpPr/>
            <p:nvPr/>
          </p:nvSpPr>
          <p:spPr>
            <a:xfrm>
              <a:off x="8419723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!!b">
              <a:extLst>
                <a:ext uri="{FF2B5EF4-FFF2-40B4-BE49-F238E27FC236}">
                  <a16:creationId xmlns:a16="http://schemas.microsoft.com/office/drawing/2014/main" id="{BFA01EDB-1410-4DB6-9383-3F65C248ADFC}"/>
                </a:ext>
              </a:extLst>
            </p:cNvPr>
            <p:cNvSpPr/>
            <p:nvPr/>
          </p:nvSpPr>
          <p:spPr>
            <a:xfrm>
              <a:off x="7730151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2" name="!!c">
            <a:extLst>
              <a:ext uri="{FF2B5EF4-FFF2-40B4-BE49-F238E27FC236}">
                <a16:creationId xmlns:a16="http://schemas.microsoft.com/office/drawing/2014/main" id="{B737899B-E453-441D-8A06-A1ABA19FCC45}"/>
              </a:ext>
            </a:extLst>
          </p:cNvPr>
          <p:cNvSpPr/>
          <p:nvPr/>
        </p:nvSpPr>
        <p:spPr>
          <a:xfrm>
            <a:off x="5880169" y="5140105"/>
            <a:ext cx="1086416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3ED7F45-9D31-4AD5-AA08-602074D69C57}"/>
              </a:ext>
            </a:extLst>
          </p:cNvPr>
          <p:cNvGrpSpPr/>
          <p:nvPr/>
        </p:nvGrpSpPr>
        <p:grpSpPr>
          <a:xfrm>
            <a:off x="1162497" y="3709293"/>
            <a:ext cx="1102393" cy="276999"/>
            <a:chOff x="7800893" y="2260992"/>
            <a:chExt cx="1102393" cy="27699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06A53C1-943A-4644-92AB-5BC2B71113F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8FC990B-559F-4D03-863F-1F34BEA902C9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BB1298F-DA78-4D35-8017-46689E9F70ED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2D3DF69D-2295-436A-9074-F6C3E2579D1F}"/>
                </a:ext>
              </a:extLst>
            </p:cNvPr>
            <p:cNvCxnSpPr>
              <a:endCxn id="96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9FC7C77-2F68-4823-B3D4-3714B3F4CD4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9AE7A7A-8C0E-41B4-B0B1-9AF016B56749}"/>
              </a:ext>
            </a:extLst>
          </p:cNvPr>
          <p:cNvGrpSpPr/>
          <p:nvPr/>
        </p:nvGrpSpPr>
        <p:grpSpPr>
          <a:xfrm>
            <a:off x="5882298" y="5764794"/>
            <a:ext cx="1102393" cy="276999"/>
            <a:chOff x="7800893" y="2260992"/>
            <a:chExt cx="1102393" cy="27699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E5112EC-11B2-4CE9-AE36-8C1B4CACA7E7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DD0CFC7-5262-4755-A289-12A81475B1F3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3633532-225F-4A6F-8CF8-8170174599D6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1A29878-097C-47D8-92D3-72CF11BFF4AF}"/>
                </a:ext>
              </a:extLst>
            </p:cNvPr>
            <p:cNvCxnSpPr>
              <a:endCxn id="10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BCD277A-4DB5-4455-BA92-773B735F145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6AD28E3-0F2E-4F1D-A541-DF24EE47CF48}"/>
              </a:ext>
            </a:extLst>
          </p:cNvPr>
          <p:cNvSpPr txBox="1"/>
          <p:nvPr/>
        </p:nvSpPr>
        <p:spPr>
          <a:xfrm>
            <a:off x="6999118" y="536472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9AB2398-5BDD-494F-A701-DA0B8F0190D3}"/>
              </a:ext>
            </a:extLst>
          </p:cNvPr>
          <p:cNvCxnSpPr/>
          <p:nvPr/>
        </p:nvCxnSpPr>
        <p:spPr>
          <a:xfrm>
            <a:off x="7121295" y="514010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07DF38-F884-432D-87BF-BE1D4D10CD36}"/>
              </a:ext>
            </a:extLst>
          </p:cNvPr>
          <p:cNvCxnSpPr/>
          <p:nvPr/>
        </p:nvCxnSpPr>
        <p:spPr>
          <a:xfrm>
            <a:off x="7121295" y="576479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47D547-7260-4441-9EBD-9675B55179C8}"/>
              </a:ext>
            </a:extLst>
          </p:cNvPr>
          <p:cNvCxnSpPr>
            <a:cxnSpLocks/>
          </p:cNvCxnSpPr>
          <p:nvPr/>
        </p:nvCxnSpPr>
        <p:spPr>
          <a:xfrm>
            <a:off x="7187158" y="514010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6279F25-520C-40E7-A168-4EF9D9B073B2}"/>
              </a:ext>
            </a:extLst>
          </p:cNvPr>
          <p:cNvCxnSpPr>
            <a:cxnSpLocks/>
          </p:cNvCxnSpPr>
          <p:nvPr/>
        </p:nvCxnSpPr>
        <p:spPr>
          <a:xfrm>
            <a:off x="7187158" y="565845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F6F0F13-2FC1-4F98-8CF2-39EEC677FC1D}"/>
              </a:ext>
            </a:extLst>
          </p:cNvPr>
          <p:cNvSpPr txBox="1"/>
          <p:nvPr/>
        </p:nvSpPr>
        <p:spPr>
          <a:xfrm>
            <a:off x="630988" y="474722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7034565-8713-44C1-87BD-7908A8BEF98E}"/>
              </a:ext>
            </a:extLst>
          </p:cNvPr>
          <p:cNvCxnSpPr/>
          <p:nvPr/>
        </p:nvCxnSpPr>
        <p:spPr>
          <a:xfrm>
            <a:off x="768712" y="4131115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FEF43D3-144F-467F-9F6D-F105579DCC0B}"/>
              </a:ext>
            </a:extLst>
          </p:cNvPr>
          <p:cNvCxnSpPr/>
          <p:nvPr/>
        </p:nvCxnSpPr>
        <p:spPr>
          <a:xfrm>
            <a:off x="772837" y="5601921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A13B0A7-1BAC-44FE-BA42-6D974E44B3A9}"/>
              </a:ext>
            </a:extLst>
          </p:cNvPr>
          <p:cNvCxnSpPr>
            <a:cxnSpLocks/>
          </p:cNvCxnSpPr>
          <p:nvPr/>
        </p:nvCxnSpPr>
        <p:spPr>
          <a:xfrm>
            <a:off x="910189" y="4121680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6A9E3BF-64CD-4188-8AED-D54C3263E466}"/>
              </a:ext>
            </a:extLst>
          </p:cNvPr>
          <p:cNvCxnSpPr>
            <a:cxnSpLocks/>
          </p:cNvCxnSpPr>
          <p:nvPr/>
        </p:nvCxnSpPr>
        <p:spPr>
          <a:xfrm flipH="1">
            <a:off x="904461" y="5014784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!!b">
            <a:extLst>
              <a:ext uri="{FF2B5EF4-FFF2-40B4-BE49-F238E27FC236}">
                <a16:creationId xmlns:a16="http://schemas.microsoft.com/office/drawing/2014/main" id="{82E0A639-BCFD-4638-B012-8D76390E7CC4}"/>
              </a:ext>
            </a:extLst>
          </p:cNvPr>
          <p:cNvSpPr/>
          <p:nvPr/>
        </p:nvSpPr>
        <p:spPr>
          <a:xfrm>
            <a:off x="1162497" y="4123944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904.32 cm³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2A4B76-C106-4831-AD38-8F7454E439A4}"/>
              </a:ext>
            </a:extLst>
          </p:cNvPr>
          <p:cNvSpPr txBox="1"/>
          <p:nvPr/>
        </p:nvSpPr>
        <p:spPr>
          <a:xfrm>
            <a:off x="2643537" y="4649084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2C97AFF-B86F-4BB1-A050-69D8739B8F66}"/>
              </a:ext>
            </a:extLst>
          </p:cNvPr>
          <p:cNvSpPr txBox="1"/>
          <p:nvPr/>
        </p:nvSpPr>
        <p:spPr>
          <a:xfrm>
            <a:off x="5225859" y="470455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A6A24C4-8932-41D0-BE65-4E4CFA2848A0}"/>
              </a:ext>
            </a:extLst>
          </p:cNvPr>
          <p:cNvGrpSpPr/>
          <p:nvPr/>
        </p:nvGrpSpPr>
        <p:grpSpPr>
          <a:xfrm>
            <a:off x="3375638" y="4178060"/>
            <a:ext cx="1102393" cy="276999"/>
            <a:chOff x="7800893" y="2260992"/>
            <a:chExt cx="1102393" cy="276999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291B49D9-C6A9-4339-8B09-97D8F6C08646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441C1D7-C89D-413F-A5EA-302005C2D1F1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FD974F68-1E92-4301-9837-74F2309F51D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1129BF22-CF5E-48B7-B372-881C9FFAD138}"/>
                </a:ext>
              </a:extLst>
            </p:cNvPr>
            <p:cNvCxnSpPr>
              <a:endCxn id="121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82A4A3-3A13-4527-A3A3-D2C31D33EE3E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58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E581C2-1263-480E-A018-FD16FF714C6F}"/>
              </a:ext>
            </a:extLst>
          </p:cNvPr>
          <p:cNvSpPr txBox="1"/>
          <p:nvPr/>
        </p:nvSpPr>
        <p:spPr>
          <a:xfrm>
            <a:off x="1243388" y="1801906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一个内直径为 </a:t>
            </a:r>
            <a:r>
              <a:rPr lang="en-US" altLang="zh-CN" dirty="0"/>
              <a:t>8cm </a:t>
            </a:r>
            <a:r>
              <a:rPr lang="zh-CN" altLang="en-US" dirty="0"/>
              <a:t>的瓶子里，水的高度是 </a:t>
            </a:r>
            <a:r>
              <a:rPr lang="en-US" altLang="zh-CN" dirty="0"/>
              <a:t>7cm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把瓶盖拧紧倒置放平，无水部分是圆柱形，高度是 </a:t>
            </a:r>
            <a:r>
              <a:rPr lang="en-US" altLang="zh-CN" dirty="0"/>
              <a:t>18 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这个瓶子的容积是多少？</a:t>
            </a:r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9996387" y="7703748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13437463" y="6386540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14147270" y="8722334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5231557" y="835438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5386267" y="809764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5386267" y="872233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452130" y="809764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52130" y="861599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8946600" y="780042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12419256" y="78927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9987079" y="7309358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B2D1A6F-F054-4143-A837-10657BC0C201}"/>
              </a:ext>
            </a:extLst>
          </p:cNvPr>
          <p:cNvGrpSpPr/>
          <p:nvPr/>
        </p:nvGrpSpPr>
        <p:grpSpPr>
          <a:xfrm>
            <a:off x="2313101" y="8698734"/>
            <a:ext cx="1794094" cy="2335794"/>
            <a:chOff x="9506138" y="2540254"/>
            <a:chExt cx="1794094" cy="2335794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568A11E-C11E-432E-87DA-09115A78A6BB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3" name="!!b">
                <a:extLst>
                  <a:ext uri="{FF2B5EF4-FFF2-40B4-BE49-F238E27FC236}">
                    <a16:creationId xmlns:a16="http://schemas.microsoft.com/office/drawing/2014/main" id="{BCD30381-C6F2-4C0F-9DFE-A8405CE8CEBF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!!b">
                <a:extLst>
                  <a:ext uri="{FF2B5EF4-FFF2-40B4-BE49-F238E27FC236}">
                    <a16:creationId xmlns:a16="http://schemas.microsoft.com/office/drawing/2014/main" id="{BFA01EDB-1410-4DB6-9383-3F65C248ADFC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2" name="!!a">
              <a:extLst>
                <a:ext uri="{FF2B5EF4-FFF2-40B4-BE49-F238E27FC236}">
                  <a16:creationId xmlns:a16="http://schemas.microsoft.com/office/drawing/2014/main" id="{B737899B-E453-441D-8A06-A1ABA19FCC45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3ED7F45-9D31-4AD5-AA08-602074D69C57}"/>
              </a:ext>
            </a:extLst>
          </p:cNvPr>
          <p:cNvGrpSpPr/>
          <p:nvPr/>
        </p:nvGrpSpPr>
        <p:grpSpPr>
          <a:xfrm>
            <a:off x="-2016132" y="6581001"/>
            <a:ext cx="1102393" cy="276999"/>
            <a:chOff x="7800893" y="2260992"/>
            <a:chExt cx="1102393" cy="27699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06A53C1-943A-4644-92AB-5BC2B71113F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8FC990B-559F-4D03-863F-1F34BEA902C9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BB1298F-DA78-4D35-8017-46689E9F70ED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2D3DF69D-2295-436A-9074-F6C3E2579D1F}"/>
                </a:ext>
              </a:extLst>
            </p:cNvPr>
            <p:cNvCxnSpPr>
              <a:endCxn id="96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9FC7C77-2F68-4823-B3D4-3714B3F4CD4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9AE7A7A-8C0E-41B4-B0B1-9AF016B56749}"/>
              </a:ext>
            </a:extLst>
          </p:cNvPr>
          <p:cNvGrpSpPr/>
          <p:nvPr/>
        </p:nvGrpSpPr>
        <p:grpSpPr>
          <a:xfrm>
            <a:off x="3159512" y="10999791"/>
            <a:ext cx="1102393" cy="276999"/>
            <a:chOff x="7800893" y="2260992"/>
            <a:chExt cx="1102393" cy="27699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E5112EC-11B2-4CE9-AE36-8C1B4CACA7E7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DD0CFC7-5262-4755-A289-12A81475B1F3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3633532-225F-4A6F-8CF8-8170174599D6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1A29878-097C-47D8-92D3-72CF11BFF4AF}"/>
                </a:ext>
              </a:extLst>
            </p:cNvPr>
            <p:cNvCxnSpPr>
              <a:endCxn id="10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BCD277A-4DB5-4455-BA92-773B735F145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6AD28E3-0F2E-4F1D-A541-DF24EE47CF48}"/>
              </a:ext>
            </a:extLst>
          </p:cNvPr>
          <p:cNvSpPr txBox="1"/>
          <p:nvPr/>
        </p:nvSpPr>
        <p:spPr>
          <a:xfrm>
            <a:off x="4139728" y="10634454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9AB2398-5BDD-494F-A701-DA0B8F0190D3}"/>
              </a:ext>
            </a:extLst>
          </p:cNvPr>
          <p:cNvCxnSpPr/>
          <p:nvPr/>
        </p:nvCxnSpPr>
        <p:spPr>
          <a:xfrm>
            <a:off x="4261905" y="1040983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07DF38-F884-432D-87BF-BE1D4D10CD36}"/>
              </a:ext>
            </a:extLst>
          </p:cNvPr>
          <p:cNvCxnSpPr/>
          <p:nvPr/>
        </p:nvCxnSpPr>
        <p:spPr>
          <a:xfrm>
            <a:off x="4261905" y="1103452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47D547-7260-4441-9EBD-9675B55179C8}"/>
              </a:ext>
            </a:extLst>
          </p:cNvPr>
          <p:cNvCxnSpPr>
            <a:cxnSpLocks/>
          </p:cNvCxnSpPr>
          <p:nvPr/>
        </p:nvCxnSpPr>
        <p:spPr>
          <a:xfrm>
            <a:off x="4327768" y="1040983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6279F25-520C-40E7-A168-4EF9D9B073B2}"/>
              </a:ext>
            </a:extLst>
          </p:cNvPr>
          <p:cNvCxnSpPr>
            <a:cxnSpLocks/>
          </p:cNvCxnSpPr>
          <p:nvPr/>
        </p:nvCxnSpPr>
        <p:spPr>
          <a:xfrm>
            <a:off x="4327768" y="1092818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F6F0F13-2FC1-4F98-8CF2-39EEC677FC1D}"/>
              </a:ext>
            </a:extLst>
          </p:cNvPr>
          <p:cNvSpPr txBox="1"/>
          <p:nvPr/>
        </p:nvSpPr>
        <p:spPr>
          <a:xfrm>
            <a:off x="-2599775" y="760949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7034565-8713-44C1-87BD-7908A8BEF98E}"/>
              </a:ext>
            </a:extLst>
          </p:cNvPr>
          <p:cNvCxnSpPr/>
          <p:nvPr/>
        </p:nvCxnSpPr>
        <p:spPr>
          <a:xfrm>
            <a:off x="-2409917" y="7002823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FEF43D3-144F-467F-9F6D-F105579DCC0B}"/>
              </a:ext>
            </a:extLst>
          </p:cNvPr>
          <p:cNvCxnSpPr/>
          <p:nvPr/>
        </p:nvCxnSpPr>
        <p:spPr>
          <a:xfrm>
            <a:off x="-2405792" y="8473629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A13B0A7-1BAC-44FE-BA42-6D974E44B3A9}"/>
              </a:ext>
            </a:extLst>
          </p:cNvPr>
          <p:cNvCxnSpPr>
            <a:cxnSpLocks/>
          </p:cNvCxnSpPr>
          <p:nvPr/>
        </p:nvCxnSpPr>
        <p:spPr>
          <a:xfrm>
            <a:off x="-2268440" y="6993388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6A9E3BF-64CD-4188-8AED-D54C3263E466}"/>
              </a:ext>
            </a:extLst>
          </p:cNvPr>
          <p:cNvCxnSpPr>
            <a:cxnSpLocks/>
          </p:cNvCxnSpPr>
          <p:nvPr/>
        </p:nvCxnSpPr>
        <p:spPr>
          <a:xfrm flipH="1">
            <a:off x="-2274168" y="7886492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!!b">
            <a:extLst>
              <a:ext uri="{FF2B5EF4-FFF2-40B4-BE49-F238E27FC236}">
                <a16:creationId xmlns:a16="http://schemas.microsoft.com/office/drawing/2014/main" id="{82E0A639-BCFD-4638-B012-8D76390E7CC4}"/>
              </a:ext>
            </a:extLst>
          </p:cNvPr>
          <p:cNvSpPr/>
          <p:nvPr/>
        </p:nvSpPr>
        <p:spPr>
          <a:xfrm>
            <a:off x="-2016132" y="6995652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288 cm³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2A4B76-C106-4831-AD38-8F7454E439A4}"/>
              </a:ext>
            </a:extLst>
          </p:cNvPr>
          <p:cNvSpPr txBox="1"/>
          <p:nvPr/>
        </p:nvSpPr>
        <p:spPr>
          <a:xfrm>
            <a:off x="-786653" y="7411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2C97AFF-B86F-4BB1-A050-69D8739B8F66}"/>
              </a:ext>
            </a:extLst>
          </p:cNvPr>
          <p:cNvSpPr txBox="1"/>
          <p:nvPr/>
        </p:nvSpPr>
        <p:spPr>
          <a:xfrm>
            <a:off x="2366469" y="99742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sp>
        <p:nvSpPr>
          <p:cNvPr id="89" name="!!a">
            <a:extLst>
              <a:ext uri="{FF2B5EF4-FFF2-40B4-BE49-F238E27FC236}">
                <a16:creationId xmlns:a16="http://schemas.microsoft.com/office/drawing/2014/main" id="{16C30DEE-A6A4-490E-B439-C9FD71EC7760}"/>
              </a:ext>
            </a:extLst>
          </p:cNvPr>
          <p:cNvSpPr/>
          <p:nvPr/>
        </p:nvSpPr>
        <p:spPr>
          <a:xfrm rot="10800000">
            <a:off x="1367076" y="4419428"/>
            <a:ext cx="1498286" cy="1162221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A6A24C4-8932-41D0-BE65-4E4CFA2848A0}"/>
              </a:ext>
            </a:extLst>
          </p:cNvPr>
          <p:cNvGrpSpPr/>
          <p:nvPr/>
        </p:nvGrpSpPr>
        <p:grpSpPr>
          <a:xfrm>
            <a:off x="1354345" y="3886490"/>
            <a:ext cx="1507756" cy="374308"/>
            <a:chOff x="7800893" y="2260992"/>
            <a:chExt cx="1102393" cy="276999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291B49D9-C6A9-4339-8B09-97D8F6C08646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441C1D7-C89D-413F-A5EA-302005C2D1F1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FD974F68-1E92-4301-9837-74F2309F51D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1129BF22-CF5E-48B7-B372-881C9FFAD138}"/>
                </a:ext>
              </a:extLst>
            </p:cNvPr>
            <p:cNvCxnSpPr>
              <a:endCxn id="121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82A4A3-3A13-4527-A3A3-D2C31D33EE3E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!!c">
            <a:extLst>
              <a:ext uri="{FF2B5EF4-FFF2-40B4-BE49-F238E27FC236}">
                <a16:creationId xmlns:a16="http://schemas.microsoft.com/office/drawing/2014/main" id="{3A792E74-7080-4920-A073-1F151A537BC8}"/>
              </a:ext>
            </a:extLst>
          </p:cNvPr>
          <p:cNvSpPr/>
          <p:nvPr/>
        </p:nvSpPr>
        <p:spPr>
          <a:xfrm>
            <a:off x="5342122" y="4661762"/>
            <a:ext cx="1486621" cy="85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31C0866-5B6C-4BAC-AA61-70A6AFEA7854}"/>
              </a:ext>
            </a:extLst>
          </p:cNvPr>
          <p:cNvSpPr txBox="1"/>
          <p:nvPr/>
        </p:nvSpPr>
        <p:spPr>
          <a:xfrm>
            <a:off x="3925852" y="477495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7A6EF4B-E150-443F-8E20-DFE71A590973}"/>
              </a:ext>
            </a:extLst>
          </p:cNvPr>
          <p:cNvGrpSpPr/>
          <p:nvPr/>
        </p:nvGrpSpPr>
        <p:grpSpPr>
          <a:xfrm>
            <a:off x="5342122" y="4147609"/>
            <a:ext cx="1507756" cy="374308"/>
            <a:chOff x="7800893" y="2260992"/>
            <a:chExt cx="1102393" cy="276999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4FEC747-63CC-493D-82FA-F929E558D6FE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D5D65DD-E353-444F-B77E-78F71E5EFF4C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C2D2766-5C93-4F09-833C-B7916D3DD126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B907E1F-AC9E-46DA-9960-22038ABC7BFA}"/>
                </a:ext>
              </a:extLst>
            </p:cNvPr>
            <p:cNvCxnSpPr>
              <a:endCxn id="70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907AEA2-3AFB-4CA0-8132-67EBE340F9B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03A882-F11D-4D52-A6B7-A4612A7AD79C}"/>
              </a:ext>
            </a:extLst>
          </p:cNvPr>
          <p:cNvGrpSpPr/>
          <p:nvPr/>
        </p:nvGrpSpPr>
        <p:grpSpPr>
          <a:xfrm>
            <a:off x="6841701" y="4661762"/>
            <a:ext cx="562347" cy="796317"/>
            <a:chOff x="6999118" y="5140105"/>
            <a:chExt cx="441146" cy="624689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4DBECDA-118B-439B-AD6C-199ED530BBA9}"/>
                </a:ext>
              </a:extLst>
            </p:cNvPr>
            <p:cNvSpPr txBox="1"/>
            <p:nvPr/>
          </p:nvSpPr>
          <p:spPr>
            <a:xfrm>
              <a:off x="6999118" y="5364720"/>
              <a:ext cx="441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7cm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A130FEE-C531-4F5C-91AF-3A3775D2C9D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295" y="5140105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F6391FC-A99F-4159-A810-64A0E877497F}"/>
                </a:ext>
              </a:extLst>
            </p:cNvPr>
            <p:cNvCxnSpPr>
              <a:cxnSpLocks/>
            </p:cNvCxnSpPr>
            <p:nvPr/>
          </p:nvCxnSpPr>
          <p:spPr>
            <a:xfrm>
              <a:off x="7121295" y="5764794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69D8C65-497D-44B2-904D-BFA210DB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58" y="5140105"/>
              <a:ext cx="0" cy="256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C53127E-3550-4B06-9B30-DB28A2BEDC9A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58" y="5658455"/>
              <a:ext cx="0" cy="106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15A1DE7C-DCD1-4843-A4A1-410D8A2235D2}"/>
              </a:ext>
            </a:extLst>
          </p:cNvPr>
          <p:cNvSpPr txBox="1"/>
          <p:nvPr/>
        </p:nvSpPr>
        <p:spPr>
          <a:xfrm>
            <a:off x="8162090" y="1755740"/>
            <a:ext cx="2882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无水部分体积：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(8÷2)² × 3.14 × 18</a:t>
            </a:r>
          </a:p>
          <a:p>
            <a:r>
              <a:rPr lang="en-US" altLang="zh-CN" sz="2400" dirty="0"/>
              <a:t>= 50.24 × 18</a:t>
            </a:r>
          </a:p>
          <a:p>
            <a:r>
              <a:rPr lang="en-US" altLang="zh-CN" sz="2400" dirty="0"/>
              <a:t>= 904.32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1413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E581C2-1263-480E-A018-FD16FF714C6F}"/>
              </a:ext>
            </a:extLst>
          </p:cNvPr>
          <p:cNvSpPr txBox="1"/>
          <p:nvPr/>
        </p:nvSpPr>
        <p:spPr>
          <a:xfrm>
            <a:off x="1243388" y="1801906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一个内直径为 </a:t>
            </a:r>
            <a:r>
              <a:rPr lang="en-US" altLang="zh-CN" dirty="0"/>
              <a:t>8cm </a:t>
            </a:r>
            <a:r>
              <a:rPr lang="zh-CN" altLang="en-US" dirty="0"/>
              <a:t>的瓶子里，水的高度是 </a:t>
            </a:r>
            <a:r>
              <a:rPr lang="en-US" altLang="zh-CN" dirty="0"/>
              <a:t>7cm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把瓶盖拧紧倒置放平，无水部分是圆柱形，高度是 </a:t>
            </a:r>
            <a:r>
              <a:rPr lang="en-US" altLang="zh-CN" dirty="0"/>
              <a:t>18 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这个瓶子的容积是多少？</a:t>
            </a:r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9996387" y="7703748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13437463" y="6386540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14147270" y="8722334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5231557" y="835438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5386267" y="809764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5386267" y="872233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452130" y="809764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52130" y="861599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8946600" y="780042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12419256" y="78927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9987079" y="7309358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B2D1A6F-F054-4143-A837-10657BC0C201}"/>
              </a:ext>
            </a:extLst>
          </p:cNvPr>
          <p:cNvGrpSpPr/>
          <p:nvPr/>
        </p:nvGrpSpPr>
        <p:grpSpPr>
          <a:xfrm>
            <a:off x="2313101" y="8698734"/>
            <a:ext cx="1794094" cy="2335794"/>
            <a:chOff x="9506138" y="2540254"/>
            <a:chExt cx="1794094" cy="2335794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568A11E-C11E-432E-87DA-09115A78A6BB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3" name="!!b">
                <a:extLst>
                  <a:ext uri="{FF2B5EF4-FFF2-40B4-BE49-F238E27FC236}">
                    <a16:creationId xmlns:a16="http://schemas.microsoft.com/office/drawing/2014/main" id="{BCD30381-C6F2-4C0F-9DFE-A8405CE8CEBF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!!b">
                <a:extLst>
                  <a:ext uri="{FF2B5EF4-FFF2-40B4-BE49-F238E27FC236}">
                    <a16:creationId xmlns:a16="http://schemas.microsoft.com/office/drawing/2014/main" id="{BFA01EDB-1410-4DB6-9383-3F65C248ADFC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2" name="!!a">
              <a:extLst>
                <a:ext uri="{FF2B5EF4-FFF2-40B4-BE49-F238E27FC236}">
                  <a16:creationId xmlns:a16="http://schemas.microsoft.com/office/drawing/2014/main" id="{B737899B-E453-441D-8A06-A1ABA19FCC45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3ED7F45-9D31-4AD5-AA08-602074D69C57}"/>
              </a:ext>
            </a:extLst>
          </p:cNvPr>
          <p:cNvGrpSpPr/>
          <p:nvPr/>
        </p:nvGrpSpPr>
        <p:grpSpPr>
          <a:xfrm>
            <a:off x="-2016132" y="6581001"/>
            <a:ext cx="1102393" cy="276999"/>
            <a:chOff x="7800893" y="2260992"/>
            <a:chExt cx="1102393" cy="27699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06A53C1-943A-4644-92AB-5BC2B71113F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8FC990B-559F-4D03-863F-1F34BEA902C9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BB1298F-DA78-4D35-8017-46689E9F70ED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2D3DF69D-2295-436A-9074-F6C3E2579D1F}"/>
                </a:ext>
              </a:extLst>
            </p:cNvPr>
            <p:cNvCxnSpPr>
              <a:endCxn id="96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9FC7C77-2F68-4823-B3D4-3714B3F4CD4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9AE7A7A-8C0E-41B4-B0B1-9AF016B56749}"/>
              </a:ext>
            </a:extLst>
          </p:cNvPr>
          <p:cNvGrpSpPr/>
          <p:nvPr/>
        </p:nvGrpSpPr>
        <p:grpSpPr>
          <a:xfrm>
            <a:off x="3159512" y="10999791"/>
            <a:ext cx="1102393" cy="276999"/>
            <a:chOff x="7800893" y="2260992"/>
            <a:chExt cx="1102393" cy="27699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E5112EC-11B2-4CE9-AE36-8C1B4CACA7E7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DD0CFC7-5262-4755-A289-12A81475B1F3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3633532-225F-4A6F-8CF8-8170174599D6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1A29878-097C-47D8-92D3-72CF11BFF4AF}"/>
                </a:ext>
              </a:extLst>
            </p:cNvPr>
            <p:cNvCxnSpPr>
              <a:endCxn id="10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BCD277A-4DB5-4455-BA92-773B735F145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6AD28E3-0F2E-4F1D-A541-DF24EE47CF48}"/>
              </a:ext>
            </a:extLst>
          </p:cNvPr>
          <p:cNvSpPr txBox="1"/>
          <p:nvPr/>
        </p:nvSpPr>
        <p:spPr>
          <a:xfrm>
            <a:off x="4139728" y="10634454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9AB2398-5BDD-494F-A701-DA0B8F0190D3}"/>
              </a:ext>
            </a:extLst>
          </p:cNvPr>
          <p:cNvCxnSpPr/>
          <p:nvPr/>
        </p:nvCxnSpPr>
        <p:spPr>
          <a:xfrm>
            <a:off x="4261905" y="1040983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07DF38-F884-432D-87BF-BE1D4D10CD36}"/>
              </a:ext>
            </a:extLst>
          </p:cNvPr>
          <p:cNvCxnSpPr/>
          <p:nvPr/>
        </p:nvCxnSpPr>
        <p:spPr>
          <a:xfrm>
            <a:off x="4261905" y="1103452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47D547-7260-4441-9EBD-9675B55179C8}"/>
              </a:ext>
            </a:extLst>
          </p:cNvPr>
          <p:cNvCxnSpPr>
            <a:cxnSpLocks/>
          </p:cNvCxnSpPr>
          <p:nvPr/>
        </p:nvCxnSpPr>
        <p:spPr>
          <a:xfrm>
            <a:off x="4327768" y="1040983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6279F25-520C-40E7-A168-4EF9D9B073B2}"/>
              </a:ext>
            </a:extLst>
          </p:cNvPr>
          <p:cNvCxnSpPr>
            <a:cxnSpLocks/>
          </p:cNvCxnSpPr>
          <p:nvPr/>
        </p:nvCxnSpPr>
        <p:spPr>
          <a:xfrm>
            <a:off x="4327768" y="1092818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F6F0F13-2FC1-4F98-8CF2-39EEC677FC1D}"/>
              </a:ext>
            </a:extLst>
          </p:cNvPr>
          <p:cNvSpPr txBox="1"/>
          <p:nvPr/>
        </p:nvSpPr>
        <p:spPr>
          <a:xfrm>
            <a:off x="-2599775" y="760949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7034565-8713-44C1-87BD-7908A8BEF98E}"/>
              </a:ext>
            </a:extLst>
          </p:cNvPr>
          <p:cNvCxnSpPr/>
          <p:nvPr/>
        </p:nvCxnSpPr>
        <p:spPr>
          <a:xfrm>
            <a:off x="-2409917" y="7002823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FEF43D3-144F-467F-9F6D-F105579DCC0B}"/>
              </a:ext>
            </a:extLst>
          </p:cNvPr>
          <p:cNvCxnSpPr/>
          <p:nvPr/>
        </p:nvCxnSpPr>
        <p:spPr>
          <a:xfrm>
            <a:off x="-2405792" y="8473629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A13B0A7-1BAC-44FE-BA42-6D974E44B3A9}"/>
              </a:ext>
            </a:extLst>
          </p:cNvPr>
          <p:cNvCxnSpPr>
            <a:cxnSpLocks/>
          </p:cNvCxnSpPr>
          <p:nvPr/>
        </p:nvCxnSpPr>
        <p:spPr>
          <a:xfrm>
            <a:off x="-2268440" y="6993388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6A9E3BF-64CD-4188-8AED-D54C3263E466}"/>
              </a:ext>
            </a:extLst>
          </p:cNvPr>
          <p:cNvCxnSpPr>
            <a:cxnSpLocks/>
          </p:cNvCxnSpPr>
          <p:nvPr/>
        </p:nvCxnSpPr>
        <p:spPr>
          <a:xfrm flipH="1">
            <a:off x="-2274168" y="7886492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!!b">
            <a:extLst>
              <a:ext uri="{FF2B5EF4-FFF2-40B4-BE49-F238E27FC236}">
                <a16:creationId xmlns:a16="http://schemas.microsoft.com/office/drawing/2014/main" id="{82E0A639-BCFD-4638-B012-8D76390E7CC4}"/>
              </a:ext>
            </a:extLst>
          </p:cNvPr>
          <p:cNvSpPr/>
          <p:nvPr/>
        </p:nvSpPr>
        <p:spPr>
          <a:xfrm>
            <a:off x="-2016132" y="6995652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288 cm³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2A4B76-C106-4831-AD38-8F7454E439A4}"/>
              </a:ext>
            </a:extLst>
          </p:cNvPr>
          <p:cNvSpPr txBox="1"/>
          <p:nvPr/>
        </p:nvSpPr>
        <p:spPr>
          <a:xfrm>
            <a:off x="-786653" y="7411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2C97AFF-B86F-4BB1-A050-69D8739B8F66}"/>
              </a:ext>
            </a:extLst>
          </p:cNvPr>
          <p:cNvSpPr txBox="1"/>
          <p:nvPr/>
        </p:nvSpPr>
        <p:spPr>
          <a:xfrm>
            <a:off x="2366469" y="99742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7A6EF4B-E150-443F-8E20-DFE71A590973}"/>
              </a:ext>
            </a:extLst>
          </p:cNvPr>
          <p:cNvGrpSpPr/>
          <p:nvPr/>
        </p:nvGrpSpPr>
        <p:grpSpPr>
          <a:xfrm>
            <a:off x="1516052" y="4000790"/>
            <a:ext cx="2055852" cy="510376"/>
            <a:chOff x="7800893" y="2260992"/>
            <a:chExt cx="1102393" cy="276999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4FEC747-63CC-493D-82FA-F929E558D6FE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D5D65DD-E353-444F-B77E-78F71E5EFF4C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C2D2766-5C93-4F09-833C-B7916D3DD126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B907E1F-AC9E-46DA-9960-22038ABC7BFA}"/>
                </a:ext>
              </a:extLst>
            </p:cNvPr>
            <p:cNvCxnSpPr>
              <a:endCxn id="70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907AEA2-3AFB-4CA0-8132-67EBE340F9B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03A882-F11D-4D52-A6B7-A4612A7AD79C}"/>
              </a:ext>
            </a:extLst>
          </p:cNvPr>
          <p:cNvGrpSpPr/>
          <p:nvPr/>
        </p:nvGrpSpPr>
        <p:grpSpPr>
          <a:xfrm>
            <a:off x="3560754" y="4701847"/>
            <a:ext cx="766770" cy="1085792"/>
            <a:chOff x="6999118" y="5140105"/>
            <a:chExt cx="441146" cy="624689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4DBECDA-118B-439B-AD6C-199ED530BBA9}"/>
                </a:ext>
              </a:extLst>
            </p:cNvPr>
            <p:cNvSpPr txBox="1"/>
            <p:nvPr/>
          </p:nvSpPr>
          <p:spPr>
            <a:xfrm>
              <a:off x="6999118" y="5364720"/>
              <a:ext cx="441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7cm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A130FEE-C531-4F5C-91AF-3A3775D2C9D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295" y="5140105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F6391FC-A99F-4159-A810-64A0E877497F}"/>
                </a:ext>
              </a:extLst>
            </p:cNvPr>
            <p:cNvCxnSpPr>
              <a:cxnSpLocks/>
            </p:cNvCxnSpPr>
            <p:nvPr/>
          </p:nvCxnSpPr>
          <p:spPr>
            <a:xfrm>
              <a:off x="7121295" y="5764794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69D8C65-497D-44B2-904D-BFA210DB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58" y="5140105"/>
              <a:ext cx="0" cy="256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C53127E-3550-4B06-9B30-DB28A2BEDC9A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58" y="5658455"/>
              <a:ext cx="0" cy="106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!!c">
            <a:extLst>
              <a:ext uri="{FF2B5EF4-FFF2-40B4-BE49-F238E27FC236}">
                <a16:creationId xmlns:a16="http://schemas.microsoft.com/office/drawing/2014/main" id="{B0054ACA-E344-44B3-AB8A-122DA89DF7EC}"/>
              </a:ext>
            </a:extLst>
          </p:cNvPr>
          <p:cNvSpPr/>
          <p:nvPr/>
        </p:nvSpPr>
        <p:spPr>
          <a:xfrm>
            <a:off x="1516053" y="4462194"/>
            <a:ext cx="2055852" cy="15048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185BE2-3523-470C-99EC-6CC16147A995}"/>
              </a:ext>
            </a:extLst>
          </p:cNvPr>
          <p:cNvSpPr txBox="1"/>
          <p:nvPr/>
        </p:nvSpPr>
        <p:spPr>
          <a:xfrm>
            <a:off x="8162090" y="4255972"/>
            <a:ext cx="2720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水体积：</a:t>
            </a:r>
            <a:endParaRPr lang="en-US" altLang="zh-CN" sz="2400" dirty="0"/>
          </a:p>
          <a:p>
            <a:r>
              <a:rPr lang="en-US" altLang="zh-CN" sz="2400" dirty="0"/>
              <a:t>   (8÷2)² × 3.14 × 7</a:t>
            </a:r>
          </a:p>
          <a:p>
            <a:r>
              <a:rPr lang="en-US" altLang="zh-CN" sz="2400" dirty="0"/>
              <a:t>= 50.24 × 7</a:t>
            </a:r>
          </a:p>
          <a:p>
            <a:r>
              <a:rPr lang="en-US" altLang="zh-CN" sz="2400" dirty="0"/>
              <a:t>= 351.68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F639FA1-157D-4509-A2B9-27690CBD6B4C}"/>
              </a:ext>
            </a:extLst>
          </p:cNvPr>
          <p:cNvSpPr txBox="1"/>
          <p:nvPr/>
        </p:nvSpPr>
        <p:spPr>
          <a:xfrm>
            <a:off x="8162090" y="1755740"/>
            <a:ext cx="2882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无水部分体积：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(8÷2)² × 3.14 × 18</a:t>
            </a:r>
          </a:p>
          <a:p>
            <a:r>
              <a:rPr lang="en-US" altLang="zh-CN" sz="2400" dirty="0"/>
              <a:t>= 50.24 × 18</a:t>
            </a:r>
          </a:p>
          <a:p>
            <a:r>
              <a:rPr lang="en-US" altLang="zh-CN" sz="2400" dirty="0"/>
              <a:t>= 904.32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656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b">
            <a:extLst>
              <a:ext uri="{FF2B5EF4-FFF2-40B4-BE49-F238E27FC236}">
                <a16:creationId xmlns:a16="http://schemas.microsoft.com/office/drawing/2014/main" id="{BFA0C415-5D02-4556-B92F-C02599C22A7B}"/>
              </a:ext>
            </a:extLst>
          </p:cNvPr>
          <p:cNvSpPr/>
          <p:nvPr/>
        </p:nvSpPr>
        <p:spPr>
          <a:xfrm>
            <a:off x="8419723" y="3603279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!!b">
            <a:extLst>
              <a:ext uri="{FF2B5EF4-FFF2-40B4-BE49-F238E27FC236}">
                <a16:creationId xmlns:a16="http://schemas.microsoft.com/office/drawing/2014/main" id="{3353CADB-E78F-4175-9143-3423C3EBB9AB}"/>
              </a:ext>
            </a:extLst>
          </p:cNvPr>
          <p:cNvSpPr/>
          <p:nvPr/>
        </p:nvSpPr>
        <p:spPr>
          <a:xfrm>
            <a:off x="7730151" y="3603279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F6F92D9A-9BBC-4EE1-99AC-764C29D40989}"/>
              </a:ext>
            </a:extLst>
          </p:cNvPr>
          <p:cNvSpPr/>
          <p:nvPr/>
        </p:nvSpPr>
        <p:spPr>
          <a:xfrm>
            <a:off x="8440536" y="5287716"/>
            <a:ext cx="1086416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BC691E1-3CC9-404B-ADA0-2A5C5EB21798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7ABA35-3373-457C-ABC1-4F0B780A2A90}"/>
              </a:ext>
            </a:extLst>
          </p:cNvPr>
          <p:cNvSpPr txBox="1"/>
          <p:nvPr/>
        </p:nvSpPr>
        <p:spPr>
          <a:xfrm>
            <a:off x="8751148" y="6002856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8cm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B9EEF6-D71A-4933-9A29-1AB40EC725F6}"/>
              </a:ext>
            </a:extLst>
          </p:cNvPr>
          <p:cNvCxnSpPr/>
          <p:nvPr/>
        </p:nvCxnSpPr>
        <p:spPr>
          <a:xfrm>
            <a:off x="8419723" y="6077155"/>
            <a:ext cx="0" cy="147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CD1CE88-DB2C-4638-A299-1CF37B4D6EB2}"/>
              </a:ext>
            </a:extLst>
          </p:cNvPr>
          <p:cNvCxnSpPr/>
          <p:nvPr/>
        </p:nvCxnSpPr>
        <p:spPr>
          <a:xfrm>
            <a:off x="9516967" y="6083869"/>
            <a:ext cx="0" cy="147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9298005-DAC6-47DE-8A81-DF242E99458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19723" y="6141355"/>
            <a:ext cx="331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860B356-36A4-46B7-B2A8-D61C4A9B3748}"/>
              </a:ext>
            </a:extLst>
          </p:cNvPr>
          <p:cNvCxnSpPr/>
          <p:nvPr/>
        </p:nvCxnSpPr>
        <p:spPr>
          <a:xfrm>
            <a:off x="9190691" y="6141352"/>
            <a:ext cx="331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2138F15-641C-4D13-8902-5331440305E7}"/>
              </a:ext>
            </a:extLst>
          </p:cNvPr>
          <p:cNvSpPr txBox="1"/>
          <p:nvPr/>
        </p:nvSpPr>
        <p:spPr>
          <a:xfrm>
            <a:off x="3065929" y="1757082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8cm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6D658E-6B7C-4949-9BBD-7C6B395533BE}"/>
              </a:ext>
            </a:extLst>
          </p:cNvPr>
          <p:cNvSpPr txBox="1"/>
          <p:nvPr/>
        </p:nvSpPr>
        <p:spPr>
          <a:xfrm>
            <a:off x="5887325" y="1757082"/>
            <a:ext cx="25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7cm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E5B140-FD44-43AB-B4E6-D22B166E72A7}"/>
              </a:ext>
            </a:extLst>
          </p:cNvPr>
          <p:cNvSpPr txBox="1"/>
          <p:nvPr/>
        </p:nvSpPr>
        <p:spPr>
          <a:xfrm>
            <a:off x="9516967" y="5533324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DA4750-0277-42B6-A60C-6E0E0A415BFF}"/>
              </a:ext>
            </a:extLst>
          </p:cNvPr>
          <p:cNvCxnSpPr/>
          <p:nvPr/>
        </p:nvCxnSpPr>
        <p:spPr>
          <a:xfrm>
            <a:off x="9671677" y="527658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4A092B-6812-4043-8DE8-E78F264F330D}"/>
              </a:ext>
            </a:extLst>
          </p:cNvPr>
          <p:cNvCxnSpPr/>
          <p:nvPr/>
        </p:nvCxnSpPr>
        <p:spPr>
          <a:xfrm>
            <a:off x="9671677" y="5901273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BDA48C3-6788-4896-AA8A-6CD9952C24E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737540" y="5276584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B4C12B-626E-4786-920B-969C93A54CF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737540" y="5794934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33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/>
      <p:bldP spid="2" grpId="0"/>
      <p:bldP spid="2" grpId="1"/>
      <p:bldP spid="3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E581C2-1263-480E-A018-FD16FF714C6F}"/>
              </a:ext>
            </a:extLst>
          </p:cNvPr>
          <p:cNvSpPr txBox="1"/>
          <p:nvPr/>
        </p:nvSpPr>
        <p:spPr>
          <a:xfrm>
            <a:off x="1243388" y="1801906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一个内直径为 </a:t>
            </a:r>
            <a:r>
              <a:rPr lang="en-US" altLang="zh-CN" dirty="0"/>
              <a:t>8cm </a:t>
            </a:r>
            <a:r>
              <a:rPr lang="zh-CN" altLang="en-US" dirty="0"/>
              <a:t>的瓶子里，水的高度是 </a:t>
            </a:r>
            <a:r>
              <a:rPr lang="en-US" altLang="zh-CN" dirty="0"/>
              <a:t>7cm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把瓶盖拧紧倒置放平，无水部分是圆柱形，高度是 </a:t>
            </a:r>
            <a:r>
              <a:rPr lang="en-US" altLang="zh-CN" dirty="0"/>
              <a:t>18 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这个瓶子的容积是多少？</a:t>
            </a:r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9996387" y="7703748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13437463" y="6386540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14147270" y="8722334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5231557" y="835438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5386267" y="809764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5386267" y="872233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452130" y="809764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52130" y="861599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8946600" y="780042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12419256" y="78927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9987079" y="7309358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!!a">
            <a:extLst>
              <a:ext uri="{FF2B5EF4-FFF2-40B4-BE49-F238E27FC236}">
                <a16:creationId xmlns:a16="http://schemas.microsoft.com/office/drawing/2014/main" id="{16C30DEE-A6A4-490E-B439-C9FD71EC7760}"/>
              </a:ext>
            </a:extLst>
          </p:cNvPr>
          <p:cNvSpPr/>
          <p:nvPr/>
        </p:nvSpPr>
        <p:spPr>
          <a:xfrm rot="10800000">
            <a:off x="3384946" y="4572450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568A11E-C11E-432E-87DA-09115A78A6BB}"/>
              </a:ext>
            </a:extLst>
          </p:cNvPr>
          <p:cNvGrpSpPr/>
          <p:nvPr/>
        </p:nvGrpSpPr>
        <p:grpSpPr>
          <a:xfrm>
            <a:off x="5172491" y="3429000"/>
            <a:ext cx="1794094" cy="2335794"/>
            <a:chOff x="7730151" y="3603279"/>
            <a:chExt cx="1794094" cy="2335794"/>
          </a:xfrm>
        </p:grpSpPr>
        <p:sp>
          <p:nvSpPr>
            <p:cNvPr id="93" name="!!b">
              <a:extLst>
                <a:ext uri="{FF2B5EF4-FFF2-40B4-BE49-F238E27FC236}">
                  <a16:creationId xmlns:a16="http://schemas.microsoft.com/office/drawing/2014/main" id="{BCD30381-C6F2-4C0F-9DFE-A8405CE8CEBF}"/>
                </a:ext>
              </a:extLst>
            </p:cNvPr>
            <p:cNvSpPr/>
            <p:nvPr/>
          </p:nvSpPr>
          <p:spPr>
            <a:xfrm>
              <a:off x="8419723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904.32 cm³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!!b">
              <a:extLst>
                <a:ext uri="{FF2B5EF4-FFF2-40B4-BE49-F238E27FC236}">
                  <a16:creationId xmlns:a16="http://schemas.microsoft.com/office/drawing/2014/main" id="{BFA01EDB-1410-4DB6-9383-3F65C248ADFC}"/>
                </a:ext>
              </a:extLst>
            </p:cNvPr>
            <p:cNvSpPr/>
            <p:nvPr/>
          </p:nvSpPr>
          <p:spPr>
            <a:xfrm>
              <a:off x="7730151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2" name="!!c">
            <a:extLst>
              <a:ext uri="{FF2B5EF4-FFF2-40B4-BE49-F238E27FC236}">
                <a16:creationId xmlns:a16="http://schemas.microsoft.com/office/drawing/2014/main" id="{B737899B-E453-441D-8A06-A1ABA19FCC45}"/>
              </a:ext>
            </a:extLst>
          </p:cNvPr>
          <p:cNvSpPr/>
          <p:nvPr/>
        </p:nvSpPr>
        <p:spPr>
          <a:xfrm>
            <a:off x="5880169" y="5140105"/>
            <a:ext cx="1086416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351.68 cm³</a:t>
            </a:r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3ED7F45-9D31-4AD5-AA08-602074D69C57}"/>
              </a:ext>
            </a:extLst>
          </p:cNvPr>
          <p:cNvGrpSpPr/>
          <p:nvPr/>
        </p:nvGrpSpPr>
        <p:grpSpPr>
          <a:xfrm>
            <a:off x="1162497" y="3709293"/>
            <a:ext cx="1102393" cy="276999"/>
            <a:chOff x="7800893" y="2260992"/>
            <a:chExt cx="1102393" cy="27699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06A53C1-943A-4644-92AB-5BC2B71113F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8FC990B-559F-4D03-863F-1F34BEA902C9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BB1298F-DA78-4D35-8017-46689E9F70ED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2D3DF69D-2295-436A-9074-F6C3E2579D1F}"/>
                </a:ext>
              </a:extLst>
            </p:cNvPr>
            <p:cNvCxnSpPr>
              <a:endCxn id="96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9FC7C77-2F68-4823-B3D4-3714B3F4CD4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9AE7A7A-8C0E-41B4-B0B1-9AF016B56749}"/>
              </a:ext>
            </a:extLst>
          </p:cNvPr>
          <p:cNvGrpSpPr/>
          <p:nvPr/>
        </p:nvGrpSpPr>
        <p:grpSpPr>
          <a:xfrm>
            <a:off x="5882298" y="5764794"/>
            <a:ext cx="1102393" cy="276999"/>
            <a:chOff x="7800893" y="2260992"/>
            <a:chExt cx="1102393" cy="27699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E5112EC-11B2-4CE9-AE36-8C1B4CACA7E7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DD0CFC7-5262-4755-A289-12A81475B1F3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3633532-225F-4A6F-8CF8-8170174599D6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1A29878-097C-47D8-92D3-72CF11BFF4AF}"/>
                </a:ext>
              </a:extLst>
            </p:cNvPr>
            <p:cNvCxnSpPr>
              <a:endCxn id="10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BCD277A-4DB5-4455-BA92-773B735F145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6AD28E3-0F2E-4F1D-A541-DF24EE47CF48}"/>
              </a:ext>
            </a:extLst>
          </p:cNvPr>
          <p:cNvSpPr txBox="1"/>
          <p:nvPr/>
        </p:nvSpPr>
        <p:spPr>
          <a:xfrm>
            <a:off x="6999118" y="536472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9AB2398-5BDD-494F-A701-DA0B8F0190D3}"/>
              </a:ext>
            </a:extLst>
          </p:cNvPr>
          <p:cNvCxnSpPr/>
          <p:nvPr/>
        </p:nvCxnSpPr>
        <p:spPr>
          <a:xfrm>
            <a:off x="7121295" y="514010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07DF38-F884-432D-87BF-BE1D4D10CD36}"/>
              </a:ext>
            </a:extLst>
          </p:cNvPr>
          <p:cNvCxnSpPr/>
          <p:nvPr/>
        </p:nvCxnSpPr>
        <p:spPr>
          <a:xfrm>
            <a:off x="7121295" y="576479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47D547-7260-4441-9EBD-9675B55179C8}"/>
              </a:ext>
            </a:extLst>
          </p:cNvPr>
          <p:cNvCxnSpPr>
            <a:cxnSpLocks/>
          </p:cNvCxnSpPr>
          <p:nvPr/>
        </p:nvCxnSpPr>
        <p:spPr>
          <a:xfrm>
            <a:off x="7187158" y="514010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6279F25-520C-40E7-A168-4EF9D9B073B2}"/>
              </a:ext>
            </a:extLst>
          </p:cNvPr>
          <p:cNvCxnSpPr>
            <a:cxnSpLocks/>
          </p:cNvCxnSpPr>
          <p:nvPr/>
        </p:nvCxnSpPr>
        <p:spPr>
          <a:xfrm>
            <a:off x="7187158" y="565845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F6F0F13-2FC1-4F98-8CF2-39EEC677FC1D}"/>
              </a:ext>
            </a:extLst>
          </p:cNvPr>
          <p:cNvSpPr txBox="1"/>
          <p:nvPr/>
        </p:nvSpPr>
        <p:spPr>
          <a:xfrm>
            <a:off x="630988" y="474722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7034565-8713-44C1-87BD-7908A8BEF98E}"/>
              </a:ext>
            </a:extLst>
          </p:cNvPr>
          <p:cNvCxnSpPr/>
          <p:nvPr/>
        </p:nvCxnSpPr>
        <p:spPr>
          <a:xfrm>
            <a:off x="768712" y="4131115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FEF43D3-144F-467F-9F6D-F105579DCC0B}"/>
              </a:ext>
            </a:extLst>
          </p:cNvPr>
          <p:cNvCxnSpPr/>
          <p:nvPr/>
        </p:nvCxnSpPr>
        <p:spPr>
          <a:xfrm>
            <a:off x="772837" y="5601921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A13B0A7-1BAC-44FE-BA42-6D974E44B3A9}"/>
              </a:ext>
            </a:extLst>
          </p:cNvPr>
          <p:cNvCxnSpPr>
            <a:cxnSpLocks/>
          </p:cNvCxnSpPr>
          <p:nvPr/>
        </p:nvCxnSpPr>
        <p:spPr>
          <a:xfrm>
            <a:off x="910189" y="4121680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6A9E3BF-64CD-4188-8AED-D54C3263E466}"/>
              </a:ext>
            </a:extLst>
          </p:cNvPr>
          <p:cNvCxnSpPr>
            <a:cxnSpLocks/>
          </p:cNvCxnSpPr>
          <p:nvPr/>
        </p:nvCxnSpPr>
        <p:spPr>
          <a:xfrm flipH="1">
            <a:off x="904461" y="5014784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!!b">
            <a:extLst>
              <a:ext uri="{FF2B5EF4-FFF2-40B4-BE49-F238E27FC236}">
                <a16:creationId xmlns:a16="http://schemas.microsoft.com/office/drawing/2014/main" id="{82E0A639-BCFD-4638-B012-8D76390E7CC4}"/>
              </a:ext>
            </a:extLst>
          </p:cNvPr>
          <p:cNvSpPr/>
          <p:nvPr/>
        </p:nvSpPr>
        <p:spPr>
          <a:xfrm>
            <a:off x="1162497" y="4123944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904.32 cm³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2A4B76-C106-4831-AD38-8F7454E439A4}"/>
              </a:ext>
            </a:extLst>
          </p:cNvPr>
          <p:cNvSpPr txBox="1"/>
          <p:nvPr/>
        </p:nvSpPr>
        <p:spPr>
          <a:xfrm>
            <a:off x="2643537" y="4649084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2C97AFF-B86F-4BB1-A050-69D8739B8F66}"/>
              </a:ext>
            </a:extLst>
          </p:cNvPr>
          <p:cNvSpPr txBox="1"/>
          <p:nvPr/>
        </p:nvSpPr>
        <p:spPr>
          <a:xfrm>
            <a:off x="5225859" y="470455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A6A24C4-8932-41D0-BE65-4E4CFA2848A0}"/>
              </a:ext>
            </a:extLst>
          </p:cNvPr>
          <p:cNvGrpSpPr/>
          <p:nvPr/>
        </p:nvGrpSpPr>
        <p:grpSpPr>
          <a:xfrm>
            <a:off x="3375638" y="4178060"/>
            <a:ext cx="1102393" cy="276999"/>
            <a:chOff x="7800893" y="2260992"/>
            <a:chExt cx="1102393" cy="276999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291B49D9-C6A9-4339-8B09-97D8F6C08646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441C1D7-C89D-413F-A5EA-302005C2D1F1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FD974F68-1E92-4301-9837-74F2309F51D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1129BF22-CF5E-48B7-B372-881C9FFAD138}"/>
                </a:ext>
              </a:extLst>
            </p:cNvPr>
            <p:cNvCxnSpPr>
              <a:endCxn id="121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82A4A3-3A13-4527-A3A3-D2C31D33EE3E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845687C-8347-4BDF-9217-BB8A1523D823}"/>
              </a:ext>
            </a:extLst>
          </p:cNvPr>
          <p:cNvSpPr txBox="1"/>
          <p:nvPr/>
        </p:nvSpPr>
        <p:spPr>
          <a:xfrm>
            <a:off x="3228801" y="547647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351.68 cm³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8BB9E00-9AF7-449A-96DC-2D5FFA6B4058}"/>
              </a:ext>
            </a:extLst>
          </p:cNvPr>
          <p:cNvSpPr txBox="1"/>
          <p:nvPr/>
        </p:nvSpPr>
        <p:spPr>
          <a:xfrm>
            <a:off x="8162090" y="4255972"/>
            <a:ext cx="2720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水体积：</a:t>
            </a:r>
            <a:endParaRPr lang="en-US" altLang="zh-CN" sz="2400" dirty="0"/>
          </a:p>
          <a:p>
            <a:r>
              <a:rPr lang="en-US" altLang="zh-CN" sz="2400" dirty="0"/>
              <a:t>   (8÷2)² × 3.14 × 7</a:t>
            </a:r>
          </a:p>
          <a:p>
            <a:r>
              <a:rPr lang="en-US" altLang="zh-CN" sz="2400" dirty="0"/>
              <a:t>= 50.24 × 7</a:t>
            </a:r>
          </a:p>
          <a:p>
            <a:r>
              <a:rPr lang="en-US" altLang="zh-CN" sz="2400" dirty="0"/>
              <a:t>= 351.68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310E284-E7A7-4BAD-BD20-92D331AF4DEE}"/>
              </a:ext>
            </a:extLst>
          </p:cNvPr>
          <p:cNvSpPr txBox="1"/>
          <p:nvPr/>
        </p:nvSpPr>
        <p:spPr>
          <a:xfrm>
            <a:off x="8162090" y="1755740"/>
            <a:ext cx="2882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无水部分体积：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(8÷2)² × 3.14 × 18</a:t>
            </a:r>
          </a:p>
          <a:p>
            <a:r>
              <a:rPr lang="en-US" altLang="zh-CN" sz="2400" dirty="0"/>
              <a:t>= 50.24 × 18</a:t>
            </a:r>
          </a:p>
          <a:p>
            <a:r>
              <a:rPr lang="en-US" altLang="zh-CN" sz="2400" dirty="0"/>
              <a:t>= 904.32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755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E581C2-1263-480E-A018-FD16FF714C6F}"/>
              </a:ext>
            </a:extLst>
          </p:cNvPr>
          <p:cNvSpPr txBox="1"/>
          <p:nvPr/>
        </p:nvSpPr>
        <p:spPr>
          <a:xfrm>
            <a:off x="1243388" y="1801906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一个内直径为 </a:t>
            </a:r>
            <a:r>
              <a:rPr lang="en-US" altLang="zh-CN" dirty="0"/>
              <a:t>8cm </a:t>
            </a:r>
            <a:r>
              <a:rPr lang="zh-CN" altLang="en-US" dirty="0"/>
              <a:t>的瓶子里，水的高度是 </a:t>
            </a:r>
            <a:r>
              <a:rPr lang="en-US" altLang="zh-CN" dirty="0"/>
              <a:t>7cm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把瓶盖拧紧倒置放平，无水部分是圆柱形，高度是 </a:t>
            </a:r>
            <a:r>
              <a:rPr lang="en-US" altLang="zh-CN" dirty="0"/>
              <a:t>18 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这个瓶子的容积是多少？</a:t>
            </a:r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9996387" y="7703748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13437463" y="6386540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14147270" y="8722334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5231557" y="835438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5386267" y="809764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5386267" y="872233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452130" y="809764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52130" y="861599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8946600" y="780042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12419256" y="78927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9987079" y="7309358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B0D2FD-8364-48E9-9F2A-1830605466E3}"/>
              </a:ext>
            </a:extLst>
          </p:cNvPr>
          <p:cNvGrpSpPr/>
          <p:nvPr/>
        </p:nvGrpSpPr>
        <p:grpSpPr>
          <a:xfrm>
            <a:off x="7404049" y="797391"/>
            <a:ext cx="4045787" cy="1552412"/>
            <a:chOff x="630988" y="3429000"/>
            <a:chExt cx="6809276" cy="2612793"/>
          </a:xfrm>
        </p:grpSpPr>
        <p:sp>
          <p:nvSpPr>
            <p:cNvPr id="69" name="!!c">
              <a:extLst>
                <a:ext uri="{FF2B5EF4-FFF2-40B4-BE49-F238E27FC236}">
                  <a16:creationId xmlns:a16="http://schemas.microsoft.com/office/drawing/2014/main" id="{83431EB5-A80C-4D0D-9843-C37D2B4DE8AD}"/>
                </a:ext>
              </a:extLst>
            </p:cNvPr>
            <p:cNvSpPr/>
            <p:nvPr/>
          </p:nvSpPr>
          <p:spPr>
            <a:xfrm rot="10800000">
              <a:off x="3384946" y="4572450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0087FFD-A731-466D-A627-432DD6C210E7}"/>
                </a:ext>
              </a:extLst>
            </p:cNvPr>
            <p:cNvGrpSpPr/>
            <p:nvPr/>
          </p:nvGrpSpPr>
          <p:grpSpPr>
            <a:xfrm>
              <a:off x="5172491" y="3429000"/>
              <a:ext cx="1794094" cy="2335794"/>
              <a:chOff x="7730151" y="3603279"/>
              <a:chExt cx="1794094" cy="2335794"/>
            </a:xfrm>
          </p:grpSpPr>
          <p:sp>
            <p:nvSpPr>
              <p:cNvPr id="71" name="!!b">
                <a:extLst>
                  <a:ext uri="{FF2B5EF4-FFF2-40B4-BE49-F238E27FC236}">
                    <a16:creationId xmlns:a16="http://schemas.microsoft.com/office/drawing/2014/main" id="{96D425EE-6F62-4A2A-84F3-C380672A722F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904.32 cm³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!!b">
                <a:extLst>
                  <a:ext uri="{FF2B5EF4-FFF2-40B4-BE49-F238E27FC236}">
                    <a16:creationId xmlns:a16="http://schemas.microsoft.com/office/drawing/2014/main" id="{18BE2868-AAA9-4C87-9F7F-E1D508C7E8B4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3" name="!!c">
              <a:extLst>
                <a:ext uri="{FF2B5EF4-FFF2-40B4-BE49-F238E27FC236}">
                  <a16:creationId xmlns:a16="http://schemas.microsoft.com/office/drawing/2014/main" id="{1497492C-E060-47DC-8DBB-0ABE3E7FEA58}"/>
                </a:ext>
              </a:extLst>
            </p:cNvPr>
            <p:cNvSpPr/>
            <p:nvPr/>
          </p:nvSpPr>
          <p:spPr>
            <a:xfrm>
              <a:off x="5880169" y="5140105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351.68 cm³</a:t>
              </a:r>
              <a:endParaRPr lang="zh-CN" altLang="en-US" sz="1050" dirty="0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BB0E8EA-8A55-4887-AE2F-347F90776B90}"/>
                </a:ext>
              </a:extLst>
            </p:cNvPr>
            <p:cNvGrpSpPr/>
            <p:nvPr/>
          </p:nvGrpSpPr>
          <p:grpSpPr>
            <a:xfrm>
              <a:off x="1162497" y="3709293"/>
              <a:ext cx="1102393" cy="388502"/>
              <a:chOff x="7800893" y="2260992"/>
              <a:chExt cx="1102393" cy="388502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C4AA19B-3F16-432D-9DDB-8F2F445E2286}"/>
                  </a:ext>
                </a:extLst>
              </p:cNvPr>
              <p:cNvSpPr txBox="1"/>
              <p:nvPr/>
            </p:nvSpPr>
            <p:spPr>
              <a:xfrm>
                <a:off x="8132318" y="2260992"/>
                <a:ext cx="666930" cy="38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8cm</a:t>
                </a:r>
                <a:endParaRPr lang="zh-CN" altLang="en-US" sz="1100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7B85C27-5B08-42EE-939D-E8D6195796C4}"/>
                  </a:ext>
                </a:extLst>
              </p:cNvPr>
              <p:cNvCxnSpPr/>
              <p:nvPr/>
            </p:nvCxnSpPr>
            <p:spPr>
              <a:xfrm>
                <a:off x="7800893" y="2335291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5D34DDA1-2AB3-4EEE-84E6-3E49377FC32D}"/>
                  </a:ext>
                </a:extLst>
              </p:cNvPr>
              <p:cNvCxnSpPr/>
              <p:nvPr/>
            </p:nvCxnSpPr>
            <p:spPr>
              <a:xfrm>
                <a:off x="8898137" y="2342005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08F6C537-F488-4313-AF08-4DF8717BE016}"/>
                  </a:ext>
                </a:extLst>
              </p:cNvPr>
              <p:cNvCxnSpPr>
                <a:endCxn id="75" idx="1"/>
              </p:cNvCxnSpPr>
              <p:nvPr/>
            </p:nvCxnSpPr>
            <p:spPr>
              <a:xfrm>
                <a:off x="7800893" y="2399490"/>
                <a:ext cx="331425" cy="557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0276E4D-825F-46E4-B971-202D85D08C22}"/>
                  </a:ext>
                </a:extLst>
              </p:cNvPr>
              <p:cNvCxnSpPr/>
              <p:nvPr/>
            </p:nvCxnSpPr>
            <p:spPr>
              <a:xfrm>
                <a:off x="8571861" y="2399488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CAB7FAEA-7198-4780-B49D-B1A7F5C2A628}"/>
                </a:ext>
              </a:extLst>
            </p:cNvPr>
            <p:cNvGrpSpPr/>
            <p:nvPr/>
          </p:nvGrpSpPr>
          <p:grpSpPr>
            <a:xfrm>
              <a:off x="5882298" y="5764794"/>
              <a:ext cx="1102393" cy="276999"/>
              <a:chOff x="7800893" y="2260992"/>
              <a:chExt cx="1102393" cy="276999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82567EB-F715-400B-819B-468900E5F3F1}"/>
                  </a:ext>
                </a:extLst>
              </p:cNvPr>
              <p:cNvSpPr txBox="1"/>
              <p:nvPr/>
            </p:nvSpPr>
            <p:spPr>
              <a:xfrm>
                <a:off x="8132318" y="2260992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8cm</a:t>
                </a:r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07E9075D-39C0-40C9-8846-68007D8BD062}"/>
                  </a:ext>
                </a:extLst>
              </p:cNvPr>
              <p:cNvCxnSpPr/>
              <p:nvPr/>
            </p:nvCxnSpPr>
            <p:spPr>
              <a:xfrm>
                <a:off x="7800893" y="2335291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77B9F9C-9514-489C-AC62-AD80FB297EC1}"/>
                  </a:ext>
                </a:extLst>
              </p:cNvPr>
              <p:cNvCxnSpPr/>
              <p:nvPr/>
            </p:nvCxnSpPr>
            <p:spPr>
              <a:xfrm>
                <a:off x="8898137" y="2342005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56FAF818-4708-4239-84ED-06E0CCFE2D0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7800893" y="2399491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5F4902D4-2FBE-4A19-88F0-9964928C1578}"/>
                  </a:ext>
                </a:extLst>
              </p:cNvPr>
              <p:cNvCxnSpPr/>
              <p:nvPr/>
            </p:nvCxnSpPr>
            <p:spPr>
              <a:xfrm>
                <a:off x="8571861" y="2399488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EFE682A-A4D1-40B6-A0F6-9EAAFA6B5B96}"/>
                </a:ext>
              </a:extLst>
            </p:cNvPr>
            <p:cNvSpPr txBox="1"/>
            <p:nvPr/>
          </p:nvSpPr>
          <p:spPr>
            <a:xfrm>
              <a:off x="6999118" y="5364720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7cm</a:t>
              </a:r>
              <a:endParaRPr lang="zh-CN" altLang="en-US" dirty="0"/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E084243-F2BA-45EC-BC8E-8A7C6420EC00}"/>
                </a:ext>
              </a:extLst>
            </p:cNvPr>
            <p:cNvCxnSpPr/>
            <p:nvPr/>
          </p:nvCxnSpPr>
          <p:spPr>
            <a:xfrm>
              <a:off x="7121295" y="5140105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BE916FA-5C0B-4952-98C7-A9829BA051B8}"/>
                </a:ext>
              </a:extLst>
            </p:cNvPr>
            <p:cNvCxnSpPr/>
            <p:nvPr/>
          </p:nvCxnSpPr>
          <p:spPr>
            <a:xfrm>
              <a:off x="7121295" y="5764794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1DC1B89-EB5B-457E-BAC3-A3ACE5B33373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58" y="5140105"/>
              <a:ext cx="0" cy="256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1B28D758-9927-4578-B08C-5EA9740111D9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58" y="5658455"/>
              <a:ext cx="0" cy="106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922628B-AB0D-4F55-A1B6-9EAB89A4CD03}"/>
                </a:ext>
              </a:extLst>
            </p:cNvPr>
            <p:cNvSpPr txBox="1"/>
            <p:nvPr/>
          </p:nvSpPr>
          <p:spPr>
            <a:xfrm>
              <a:off x="630988" y="4747220"/>
              <a:ext cx="718193" cy="362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18cm</a:t>
              </a:r>
              <a:endParaRPr lang="zh-CN" altLang="en-US" sz="1050" dirty="0"/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2725A60-7546-482A-A681-B2AF7235EAF9}"/>
                </a:ext>
              </a:extLst>
            </p:cNvPr>
            <p:cNvCxnSpPr/>
            <p:nvPr/>
          </p:nvCxnSpPr>
          <p:spPr>
            <a:xfrm>
              <a:off x="768712" y="4131115"/>
              <a:ext cx="278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32A3C42-68F1-4853-B45A-99A389E9F0F0}"/>
                </a:ext>
              </a:extLst>
            </p:cNvPr>
            <p:cNvCxnSpPr/>
            <p:nvPr/>
          </p:nvCxnSpPr>
          <p:spPr>
            <a:xfrm>
              <a:off x="772837" y="5601921"/>
              <a:ext cx="278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2A2ED6B-7515-47D3-BE49-7A515A78AE29}"/>
                </a:ext>
              </a:extLst>
            </p:cNvPr>
            <p:cNvCxnSpPr>
              <a:cxnSpLocks/>
            </p:cNvCxnSpPr>
            <p:nvPr/>
          </p:nvCxnSpPr>
          <p:spPr>
            <a:xfrm>
              <a:off x="910189" y="4121680"/>
              <a:ext cx="1" cy="616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9D9DB606-9159-46D8-99EB-B3C476BE1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61" y="5014784"/>
              <a:ext cx="5729" cy="587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!!b">
              <a:extLst>
                <a:ext uri="{FF2B5EF4-FFF2-40B4-BE49-F238E27FC236}">
                  <a16:creationId xmlns:a16="http://schemas.microsoft.com/office/drawing/2014/main" id="{F824722F-22F9-4BC1-A52B-CF7DF0038810}"/>
                </a:ext>
              </a:extLst>
            </p:cNvPr>
            <p:cNvSpPr/>
            <p:nvPr/>
          </p:nvSpPr>
          <p:spPr>
            <a:xfrm>
              <a:off x="1162497" y="4123944"/>
              <a:ext cx="1079138" cy="14779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904.32 cm³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85323FF-D9DA-4D15-A6A1-AB8307B1E026}"/>
                </a:ext>
              </a:extLst>
            </p:cNvPr>
            <p:cNvSpPr txBox="1"/>
            <p:nvPr/>
          </p:nvSpPr>
          <p:spPr>
            <a:xfrm>
              <a:off x="2643537" y="4649084"/>
              <a:ext cx="470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+</a:t>
              </a:r>
              <a:endParaRPr lang="zh-CN" altLang="en-US" b="1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6616E1C-A717-4B72-BA26-3BA1CEE13700}"/>
                </a:ext>
              </a:extLst>
            </p:cNvPr>
            <p:cNvSpPr txBox="1"/>
            <p:nvPr/>
          </p:nvSpPr>
          <p:spPr>
            <a:xfrm>
              <a:off x="5225859" y="470455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=</a:t>
              </a:r>
              <a:endParaRPr lang="zh-CN" altLang="en-US" b="1" dirty="0"/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8BB460E-6B71-4F63-AB14-6104E555A2FA}"/>
                </a:ext>
              </a:extLst>
            </p:cNvPr>
            <p:cNvGrpSpPr/>
            <p:nvPr/>
          </p:nvGrpSpPr>
          <p:grpSpPr>
            <a:xfrm>
              <a:off x="3375638" y="4178060"/>
              <a:ext cx="1102393" cy="276999"/>
              <a:chOff x="7800893" y="2260992"/>
              <a:chExt cx="1102393" cy="276999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A16D957F-2BAD-4E04-AF20-FF0AFF8D1550}"/>
                  </a:ext>
                </a:extLst>
              </p:cNvPr>
              <p:cNvSpPr txBox="1"/>
              <p:nvPr/>
            </p:nvSpPr>
            <p:spPr>
              <a:xfrm>
                <a:off x="8132318" y="2260992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8cm</a:t>
                </a:r>
                <a:endParaRPr lang="zh-CN" altLang="en-US" dirty="0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1E96908C-5C18-4794-8167-3F53B4DD9792}"/>
                  </a:ext>
                </a:extLst>
              </p:cNvPr>
              <p:cNvCxnSpPr/>
              <p:nvPr/>
            </p:nvCxnSpPr>
            <p:spPr>
              <a:xfrm>
                <a:off x="7800893" y="2335291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7C459560-EA38-410F-8B3B-3E4E399DD4F4}"/>
                  </a:ext>
                </a:extLst>
              </p:cNvPr>
              <p:cNvCxnSpPr/>
              <p:nvPr/>
            </p:nvCxnSpPr>
            <p:spPr>
              <a:xfrm>
                <a:off x="8898137" y="2342005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09021209-C05C-4CD8-829B-26412DC78E71}"/>
                  </a:ext>
                </a:extLst>
              </p:cNvPr>
              <p:cNvCxnSpPr>
                <a:endCxn id="136" idx="1"/>
              </p:cNvCxnSpPr>
              <p:nvPr/>
            </p:nvCxnSpPr>
            <p:spPr>
              <a:xfrm>
                <a:off x="7800893" y="2399491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F0D785E2-9786-48BC-AC22-E87710393523}"/>
                  </a:ext>
                </a:extLst>
              </p:cNvPr>
              <p:cNvCxnSpPr/>
              <p:nvPr/>
            </p:nvCxnSpPr>
            <p:spPr>
              <a:xfrm>
                <a:off x="8571861" y="2399488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CC2E88C-FC30-432A-AEC3-DC91D8EDF1E3}"/>
                </a:ext>
              </a:extLst>
            </p:cNvPr>
            <p:cNvSpPr txBox="1"/>
            <p:nvPr/>
          </p:nvSpPr>
          <p:spPr>
            <a:xfrm>
              <a:off x="3228801" y="5476475"/>
              <a:ext cx="1387282" cy="427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351.68 cm³</a:t>
              </a:r>
              <a:endParaRPr lang="zh-CN" altLang="en-US" sz="1050" dirty="0"/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6BC90DF-0C2B-4E8E-ABBC-BFB1B61E063F}"/>
              </a:ext>
            </a:extLst>
          </p:cNvPr>
          <p:cNvSpPr txBox="1"/>
          <p:nvPr/>
        </p:nvSpPr>
        <p:spPr>
          <a:xfrm>
            <a:off x="5394282" y="4132765"/>
            <a:ext cx="2720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水体积：</a:t>
            </a:r>
            <a:endParaRPr lang="en-US" altLang="zh-CN" sz="2400" dirty="0"/>
          </a:p>
          <a:p>
            <a:r>
              <a:rPr lang="en-US" altLang="zh-CN" sz="2400" dirty="0"/>
              <a:t>   (8÷2)² × 3.14 × 7</a:t>
            </a:r>
          </a:p>
          <a:p>
            <a:r>
              <a:rPr lang="en-US" altLang="zh-CN" sz="2400" dirty="0"/>
              <a:t>= 50.24 × 7</a:t>
            </a:r>
          </a:p>
          <a:p>
            <a:r>
              <a:rPr lang="en-US" altLang="zh-CN" sz="2400" dirty="0"/>
              <a:t>= 351.68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70C6350-0F29-498F-885F-AD7405D2390A}"/>
              </a:ext>
            </a:extLst>
          </p:cNvPr>
          <p:cNvSpPr txBox="1"/>
          <p:nvPr/>
        </p:nvSpPr>
        <p:spPr>
          <a:xfrm>
            <a:off x="1441198" y="4132765"/>
            <a:ext cx="2882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无水部分体积：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(8÷2)² × 3.14 × 18</a:t>
            </a:r>
          </a:p>
          <a:p>
            <a:r>
              <a:rPr lang="en-US" altLang="zh-CN" sz="2400" dirty="0"/>
              <a:t>= 50.24 × 18</a:t>
            </a:r>
          </a:p>
          <a:p>
            <a:r>
              <a:rPr lang="en-US" altLang="zh-CN" sz="2400" dirty="0"/>
              <a:t>= 904.32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6B00C05-1B62-4F7B-A8CE-D559151A7FD1}"/>
              </a:ext>
            </a:extLst>
          </p:cNvPr>
          <p:cNvSpPr txBox="1"/>
          <p:nvPr/>
        </p:nvSpPr>
        <p:spPr>
          <a:xfrm>
            <a:off x="8881504" y="4129571"/>
            <a:ext cx="2568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总容积：</a:t>
            </a:r>
            <a:endParaRPr lang="en-US" altLang="zh-CN" sz="2400" dirty="0"/>
          </a:p>
          <a:p>
            <a:r>
              <a:rPr lang="en-US" altLang="zh-CN" sz="2400" dirty="0"/>
              <a:t>   904.32 + 351.68</a:t>
            </a:r>
          </a:p>
          <a:p>
            <a:r>
              <a:rPr lang="en-US" altLang="zh-CN" sz="2400" dirty="0"/>
              <a:t>= 1256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= 1256</a:t>
            </a:r>
            <a:r>
              <a:rPr lang="zh-CN" altLang="en-US" sz="2400" dirty="0"/>
              <a:t>（</a:t>
            </a:r>
            <a:r>
              <a:rPr lang="en-US" altLang="zh-CN" sz="2400" dirty="0"/>
              <a:t>mL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4A1B53-32E8-4B5E-AEDC-765DDAEFCC23}"/>
              </a:ext>
            </a:extLst>
          </p:cNvPr>
          <p:cNvSpPr txBox="1"/>
          <p:nvPr/>
        </p:nvSpPr>
        <p:spPr>
          <a:xfrm>
            <a:off x="1562100" y="6071757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答：瓶子的容积是 </a:t>
            </a:r>
            <a:r>
              <a:rPr lang="en-US" altLang="zh-CN" dirty="0"/>
              <a:t>1256 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694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b">
            <a:extLst>
              <a:ext uri="{FF2B5EF4-FFF2-40B4-BE49-F238E27FC236}">
                <a16:creationId xmlns:a16="http://schemas.microsoft.com/office/drawing/2014/main" id="{B3C02246-EF70-456C-8D84-8D3E109A7B15}"/>
              </a:ext>
            </a:extLst>
          </p:cNvPr>
          <p:cNvSpPr/>
          <p:nvPr/>
        </p:nvSpPr>
        <p:spPr>
          <a:xfrm rot="10800000">
            <a:off x="8508571" y="2540254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7818999" y="4018232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9DE18E-E6E8-4D24-83C1-87BEB3491B98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7730151" y="3603279"/>
            <a:chExt cx="1794094" cy="2335794"/>
          </a:xfrm>
        </p:grpSpPr>
        <p:sp>
          <p:nvSpPr>
            <p:cNvPr id="9" name="!!b">
              <a:extLst>
                <a:ext uri="{FF2B5EF4-FFF2-40B4-BE49-F238E27FC236}">
                  <a16:creationId xmlns:a16="http://schemas.microsoft.com/office/drawing/2014/main" id="{ECC26F67-D809-4D0A-AB47-8399D3B37820}"/>
                </a:ext>
              </a:extLst>
            </p:cNvPr>
            <p:cNvSpPr/>
            <p:nvPr/>
          </p:nvSpPr>
          <p:spPr>
            <a:xfrm>
              <a:off x="8419723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!!b">
              <a:extLst>
                <a:ext uri="{FF2B5EF4-FFF2-40B4-BE49-F238E27FC236}">
                  <a16:creationId xmlns:a16="http://schemas.microsoft.com/office/drawing/2014/main" id="{599EDB77-7834-4900-83FD-2A113C599EE1}"/>
                </a:ext>
              </a:extLst>
            </p:cNvPr>
            <p:cNvSpPr/>
            <p:nvPr/>
          </p:nvSpPr>
          <p:spPr>
            <a:xfrm>
              <a:off x="7730151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!!a">
            <a:extLst>
              <a:ext uri="{FF2B5EF4-FFF2-40B4-BE49-F238E27FC236}">
                <a16:creationId xmlns:a16="http://schemas.microsoft.com/office/drawing/2014/main" id="{F9ABDF1F-8AF5-4FEF-B812-81A95CDEFF4A}"/>
              </a:ext>
            </a:extLst>
          </p:cNvPr>
          <p:cNvSpPr/>
          <p:nvPr/>
        </p:nvSpPr>
        <p:spPr>
          <a:xfrm>
            <a:off x="9631199" y="4251359"/>
            <a:ext cx="1086416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b">
            <a:extLst>
              <a:ext uri="{FF2B5EF4-FFF2-40B4-BE49-F238E27FC236}">
                <a16:creationId xmlns:a16="http://schemas.microsoft.com/office/drawing/2014/main" id="{6618BC24-C8C2-4B3A-A40D-6E3A8539A518}"/>
              </a:ext>
            </a:extLst>
          </p:cNvPr>
          <p:cNvSpPr/>
          <p:nvPr/>
        </p:nvSpPr>
        <p:spPr>
          <a:xfrm>
            <a:off x="7825345" y="2553606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2E9F575-E937-4A83-96D1-865218DADF4B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138421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b">
            <a:extLst>
              <a:ext uri="{FF2B5EF4-FFF2-40B4-BE49-F238E27FC236}">
                <a16:creationId xmlns:a16="http://schemas.microsoft.com/office/drawing/2014/main" id="{B3C02246-EF70-456C-8D84-8D3E109A7B15}"/>
              </a:ext>
            </a:extLst>
          </p:cNvPr>
          <p:cNvSpPr/>
          <p:nvPr/>
        </p:nvSpPr>
        <p:spPr>
          <a:xfrm rot="10800000">
            <a:off x="8508571" y="2540254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9DE18E-E6E8-4D24-83C1-87BEB3491B98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7730151" y="3603279"/>
            <a:chExt cx="1794094" cy="2335794"/>
          </a:xfrm>
        </p:grpSpPr>
        <p:sp>
          <p:nvSpPr>
            <p:cNvPr id="9" name="!!b">
              <a:extLst>
                <a:ext uri="{FF2B5EF4-FFF2-40B4-BE49-F238E27FC236}">
                  <a16:creationId xmlns:a16="http://schemas.microsoft.com/office/drawing/2014/main" id="{ECC26F67-D809-4D0A-AB47-8399D3B37820}"/>
                </a:ext>
              </a:extLst>
            </p:cNvPr>
            <p:cNvSpPr/>
            <p:nvPr/>
          </p:nvSpPr>
          <p:spPr>
            <a:xfrm>
              <a:off x="8419723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!!b">
              <a:extLst>
                <a:ext uri="{FF2B5EF4-FFF2-40B4-BE49-F238E27FC236}">
                  <a16:creationId xmlns:a16="http://schemas.microsoft.com/office/drawing/2014/main" id="{599EDB77-7834-4900-83FD-2A113C599EE1}"/>
                </a:ext>
              </a:extLst>
            </p:cNvPr>
            <p:cNvSpPr/>
            <p:nvPr/>
          </p:nvSpPr>
          <p:spPr>
            <a:xfrm>
              <a:off x="7730151" y="3603279"/>
              <a:ext cx="1104522" cy="2335794"/>
            </a:xfrm>
            <a:custGeom>
              <a:avLst/>
              <a:gdLst>
                <a:gd name="connsiteX0" fmla="*/ 0 w 1086416"/>
                <a:gd name="connsiteY0" fmla="*/ 0 h 2344847"/>
                <a:gd name="connsiteX1" fmla="*/ 1086416 w 1086416"/>
                <a:gd name="connsiteY1" fmla="*/ 0 h 2344847"/>
                <a:gd name="connsiteX2" fmla="*/ 1086416 w 1086416"/>
                <a:gd name="connsiteY2" fmla="*/ 2344847 h 2344847"/>
                <a:gd name="connsiteX3" fmla="*/ 0 w 1086416"/>
                <a:gd name="connsiteY3" fmla="*/ 2344847 h 2344847"/>
                <a:gd name="connsiteX4" fmla="*/ 0 w 1086416"/>
                <a:gd name="connsiteY4" fmla="*/ 0 h 2344847"/>
                <a:gd name="connsiteX0" fmla="*/ 0 w 1113576"/>
                <a:gd name="connsiteY0" fmla="*/ 543208 h 2344847"/>
                <a:gd name="connsiteX1" fmla="*/ 1113576 w 1113576"/>
                <a:gd name="connsiteY1" fmla="*/ 0 h 2344847"/>
                <a:gd name="connsiteX2" fmla="*/ 1113576 w 1113576"/>
                <a:gd name="connsiteY2" fmla="*/ 2344847 h 2344847"/>
                <a:gd name="connsiteX3" fmla="*/ 27160 w 1113576"/>
                <a:gd name="connsiteY3" fmla="*/ 2344847 h 2344847"/>
                <a:gd name="connsiteX4" fmla="*/ 0 w 1113576"/>
                <a:gd name="connsiteY4" fmla="*/ 543208 h 2344847"/>
                <a:gd name="connsiteX0" fmla="*/ 0 w 1113576"/>
                <a:gd name="connsiteY0" fmla="*/ 0 h 1801639"/>
                <a:gd name="connsiteX1" fmla="*/ 1113576 w 1113576"/>
                <a:gd name="connsiteY1" fmla="*/ 0 h 1801639"/>
                <a:gd name="connsiteX2" fmla="*/ 1113576 w 1113576"/>
                <a:gd name="connsiteY2" fmla="*/ 1801639 h 1801639"/>
                <a:gd name="connsiteX3" fmla="*/ 27160 w 1113576"/>
                <a:gd name="connsiteY3" fmla="*/ 1801639 h 1801639"/>
                <a:gd name="connsiteX4" fmla="*/ 0 w 1113576"/>
                <a:gd name="connsiteY4" fmla="*/ 0 h 1801639"/>
                <a:gd name="connsiteX0" fmla="*/ 0 w 1104522"/>
                <a:gd name="connsiteY0" fmla="*/ 0 h 1801639"/>
                <a:gd name="connsiteX1" fmla="*/ 1104522 w 1104522"/>
                <a:gd name="connsiteY1" fmla="*/ 0 h 1801639"/>
                <a:gd name="connsiteX2" fmla="*/ 1104522 w 1104522"/>
                <a:gd name="connsiteY2" fmla="*/ 1801639 h 1801639"/>
                <a:gd name="connsiteX3" fmla="*/ 18106 w 1104522"/>
                <a:gd name="connsiteY3" fmla="*/ 1801639 h 1801639"/>
                <a:gd name="connsiteX4" fmla="*/ 0 w 1104522"/>
                <a:gd name="connsiteY4" fmla="*/ 0 h 1801639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08642 h 1910281"/>
                <a:gd name="connsiteX1" fmla="*/ 353084 w 1104522"/>
                <a:gd name="connsiteY1" fmla="*/ 0 h 1910281"/>
                <a:gd name="connsiteX2" fmla="*/ 1104522 w 1104522"/>
                <a:gd name="connsiteY2" fmla="*/ 108642 h 1910281"/>
                <a:gd name="connsiteX3" fmla="*/ 1104522 w 1104522"/>
                <a:gd name="connsiteY3" fmla="*/ 1910281 h 1910281"/>
                <a:gd name="connsiteX4" fmla="*/ 18106 w 1104522"/>
                <a:gd name="connsiteY4" fmla="*/ 1910281 h 1910281"/>
                <a:gd name="connsiteX5" fmla="*/ 0 w 1104522"/>
                <a:gd name="connsiteY5" fmla="*/ 108642 h 1910281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115611 h 1917250"/>
                <a:gd name="connsiteX1" fmla="*/ 353084 w 1104522"/>
                <a:gd name="connsiteY1" fmla="*/ 6969 h 1917250"/>
                <a:gd name="connsiteX2" fmla="*/ 869132 w 1104522"/>
                <a:gd name="connsiteY2" fmla="*/ 6969 h 1917250"/>
                <a:gd name="connsiteX3" fmla="*/ 1104522 w 1104522"/>
                <a:gd name="connsiteY3" fmla="*/ 115611 h 1917250"/>
                <a:gd name="connsiteX4" fmla="*/ 1104522 w 1104522"/>
                <a:gd name="connsiteY4" fmla="*/ 1917250 h 1917250"/>
                <a:gd name="connsiteX5" fmla="*/ 18106 w 1104522"/>
                <a:gd name="connsiteY5" fmla="*/ 1917250 h 1917250"/>
                <a:gd name="connsiteX6" fmla="*/ 0 w 1104522"/>
                <a:gd name="connsiteY6" fmla="*/ 115611 h 191725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497941 h 2299580"/>
                <a:gd name="connsiteX1" fmla="*/ 353084 w 1104522"/>
                <a:gd name="connsiteY1" fmla="*/ 389299 h 2299580"/>
                <a:gd name="connsiteX2" fmla="*/ 362137 w 1104522"/>
                <a:gd name="connsiteY2" fmla="*/ 0 h 2299580"/>
                <a:gd name="connsiteX3" fmla="*/ 869132 w 1104522"/>
                <a:gd name="connsiteY3" fmla="*/ 389299 h 2299580"/>
                <a:gd name="connsiteX4" fmla="*/ 1104522 w 1104522"/>
                <a:gd name="connsiteY4" fmla="*/ 497941 h 2299580"/>
                <a:gd name="connsiteX5" fmla="*/ 1104522 w 1104522"/>
                <a:gd name="connsiteY5" fmla="*/ 2299580 h 2299580"/>
                <a:gd name="connsiteX6" fmla="*/ 18106 w 1104522"/>
                <a:gd name="connsiteY6" fmla="*/ 2299580 h 2299580"/>
                <a:gd name="connsiteX7" fmla="*/ 0 w 1104522"/>
                <a:gd name="connsiteY7" fmla="*/ 497941 h 2299580"/>
                <a:gd name="connsiteX0" fmla="*/ 0 w 1104522"/>
                <a:gd name="connsiteY0" fmla="*/ 560654 h 2362293"/>
                <a:gd name="connsiteX1" fmla="*/ 353084 w 1104522"/>
                <a:gd name="connsiteY1" fmla="*/ 452012 h 2362293"/>
                <a:gd name="connsiteX2" fmla="*/ 362137 w 1104522"/>
                <a:gd name="connsiteY2" fmla="*/ 62713 h 2362293"/>
                <a:gd name="connsiteX3" fmla="*/ 805757 w 1104522"/>
                <a:gd name="connsiteY3" fmla="*/ 26499 h 2362293"/>
                <a:gd name="connsiteX4" fmla="*/ 869132 w 1104522"/>
                <a:gd name="connsiteY4" fmla="*/ 452012 h 2362293"/>
                <a:gd name="connsiteX5" fmla="*/ 1104522 w 1104522"/>
                <a:gd name="connsiteY5" fmla="*/ 560654 h 2362293"/>
                <a:gd name="connsiteX6" fmla="*/ 1104522 w 1104522"/>
                <a:gd name="connsiteY6" fmla="*/ 2362293 h 2362293"/>
                <a:gd name="connsiteX7" fmla="*/ 18106 w 1104522"/>
                <a:gd name="connsiteY7" fmla="*/ 2362293 h 2362293"/>
                <a:gd name="connsiteX8" fmla="*/ 0 w 1104522"/>
                <a:gd name="connsiteY8" fmla="*/ 560654 h 2362293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69132 w 1104522"/>
                <a:gd name="connsiteY4" fmla="*/ 425513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  <a:gd name="connsiteX0" fmla="*/ 0 w 1104522"/>
                <a:gd name="connsiteY0" fmla="*/ 534155 h 2335794"/>
                <a:gd name="connsiteX1" fmla="*/ 353084 w 1104522"/>
                <a:gd name="connsiteY1" fmla="*/ 425513 h 2335794"/>
                <a:gd name="connsiteX2" fmla="*/ 362137 w 1104522"/>
                <a:gd name="connsiteY2" fmla="*/ 36214 h 2335794"/>
                <a:gd name="connsiteX3" fmla="*/ 805757 w 1104522"/>
                <a:gd name="connsiteY3" fmla="*/ 0 h 2335794"/>
                <a:gd name="connsiteX4" fmla="*/ 851025 w 1104522"/>
                <a:gd name="connsiteY4" fmla="*/ 443620 h 2335794"/>
                <a:gd name="connsiteX5" fmla="*/ 1104522 w 1104522"/>
                <a:gd name="connsiteY5" fmla="*/ 534155 h 2335794"/>
                <a:gd name="connsiteX6" fmla="*/ 1104522 w 1104522"/>
                <a:gd name="connsiteY6" fmla="*/ 2335794 h 2335794"/>
                <a:gd name="connsiteX7" fmla="*/ 18106 w 1104522"/>
                <a:gd name="connsiteY7" fmla="*/ 2335794 h 2335794"/>
                <a:gd name="connsiteX8" fmla="*/ 0 w 1104522"/>
                <a:gd name="connsiteY8" fmla="*/ 534155 h 233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22" h="2335794">
                  <a:moveTo>
                    <a:pt x="0" y="534155"/>
                  </a:moveTo>
                  <a:cubicBezTo>
                    <a:pt x="99588" y="531137"/>
                    <a:pt x="334977" y="482852"/>
                    <a:pt x="353084" y="425513"/>
                  </a:cubicBezTo>
                  <a:cubicBezTo>
                    <a:pt x="366664" y="199176"/>
                    <a:pt x="339503" y="452674"/>
                    <a:pt x="362137" y="36214"/>
                  </a:cubicBezTo>
                  <a:cubicBezTo>
                    <a:pt x="410422" y="6036"/>
                    <a:pt x="458707" y="25652"/>
                    <a:pt x="805757" y="0"/>
                  </a:cubicBezTo>
                  <a:cubicBezTo>
                    <a:pt x="808775" y="354594"/>
                    <a:pt x="774071" y="395335"/>
                    <a:pt x="851025" y="443620"/>
                  </a:cubicBezTo>
                  <a:cubicBezTo>
                    <a:pt x="911381" y="543208"/>
                    <a:pt x="1026059" y="497941"/>
                    <a:pt x="1104522" y="534155"/>
                  </a:cubicBezTo>
                  <a:lnTo>
                    <a:pt x="1104522" y="2335794"/>
                  </a:lnTo>
                  <a:lnTo>
                    <a:pt x="18106" y="2335794"/>
                  </a:lnTo>
                  <a:lnTo>
                    <a:pt x="0" y="534155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!!a">
            <a:extLst>
              <a:ext uri="{FF2B5EF4-FFF2-40B4-BE49-F238E27FC236}">
                <a16:creationId xmlns:a16="http://schemas.microsoft.com/office/drawing/2014/main" id="{F9ABDF1F-8AF5-4FEF-B812-81A95CDEFF4A}"/>
              </a:ext>
            </a:extLst>
          </p:cNvPr>
          <p:cNvSpPr/>
          <p:nvPr/>
        </p:nvSpPr>
        <p:spPr>
          <a:xfrm>
            <a:off x="7815430" y="4031583"/>
            <a:ext cx="1086416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7811609" y="4786187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7319225" y="4276181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7473935" y="4019441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7473935" y="4644130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539798" y="4019441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539798" y="4537791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b">
            <a:extLst>
              <a:ext uri="{FF2B5EF4-FFF2-40B4-BE49-F238E27FC236}">
                <a16:creationId xmlns:a16="http://schemas.microsoft.com/office/drawing/2014/main" id="{6618BC24-C8C2-4B3A-A40D-6E3A8539A518}"/>
              </a:ext>
            </a:extLst>
          </p:cNvPr>
          <p:cNvSpPr/>
          <p:nvPr/>
        </p:nvSpPr>
        <p:spPr>
          <a:xfrm>
            <a:off x="7825345" y="2553606"/>
            <a:ext cx="1079138" cy="1477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2E9F575-E937-4A83-96D1-865218DADF4B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67696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E581C2-1263-480E-A018-FD16FF714C6F}"/>
              </a:ext>
            </a:extLst>
          </p:cNvPr>
          <p:cNvSpPr txBox="1"/>
          <p:nvPr/>
        </p:nvSpPr>
        <p:spPr>
          <a:xfrm>
            <a:off x="1243388" y="1801906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一个内直径为 </a:t>
            </a:r>
            <a:r>
              <a:rPr lang="en-US" altLang="zh-CN" dirty="0"/>
              <a:t>8cm </a:t>
            </a:r>
            <a:r>
              <a:rPr lang="zh-CN" altLang="en-US" dirty="0"/>
              <a:t>的瓶子里，水的高度是 </a:t>
            </a:r>
            <a:r>
              <a:rPr lang="en-US" altLang="zh-CN" dirty="0"/>
              <a:t>7cm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把瓶盖拧紧倒置放平，无水部分是圆柱形，高度是 </a:t>
            </a:r>
            <a:r>
              <a:rPr lang="en-US" altLang="zh-CN" dirty="0"/>
              <a:t>18 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这个瓶子的容积是多少？</a:t>
            </a:r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9996387" y="7703748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13437463" y="6386540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14147270" y="8722334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5231557" y="835438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5386267" y="8097645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5386267" y="8722334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452130" y="8097645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52130" y="8615995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41DA4-0E36-4F2B-933B-5F92C7043310}"/>
              </a:ext>
            </a:extLst>
          </p:cNvPr>
          <p:cNvSpPr txBox="1"/>
          <p:nvPr/>
        </p:nvSpPr>
        <p:spPr>
          <a:xfrm>
            <a:off x="8946600" y="780042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92F6EA-1ABB-4C3A-8C51-7AEE3C46B7E4}"/>
              </a:ext>
            </a:extLst>
          </p:cNvPr>
          <p:cNvSpPr txBox="1"/>
          <p:nvPr/>
        </p:nvSpPr>
        <p:spPr>
          <a:xfrm>
            <a:off x="12419256" y="78927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ACBDA3-81C6-4167-A3C5-AA165D3E60BA}"/>
              </a:ext>
            </a:extLst>
          </p:cNvPr>
          <p:cNvGrpSpPr/>
          <p:nvPr/>
        </p:nvGrpSpPr>
        <p:grpSpPr>
          <a:xfrm>
            <a:off x="9987079" y="7309358"/>
            <a:ext cx="1102393" cy="276999"/>
            <a:chOff x="7800893" y="2260992"/>
            <a:chExt cx="1102393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3B7C76-D849-44A6-A8B0-843927EA7AF9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76D3799-0F35-4603-B091-E79CE2423632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C3DC3B-0D35-4FAF-83D1-8DF360070D18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0D58035-55B6-4675-A222-EA0F3F05634B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F409DF-A8D8-4282-A64A-8A0E3BD1E53F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44A1B53-32E8-4B5E-AEDC-765DDAEFCC23}"/>
              </a:ext>
            </a:extLst>
          </p:cNvPr>
          <p:cNvSpPr txBox="1"/>
          <p:nvPr/>
        </p:nvSpPr>
        <p:spPr>
          <a:xfrm>
            <a:off x="1562100" y="6071757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答：瓶子的容积是 </a:t>
            </a:r>
            <a:r>
              <a:rPr lang="en-US" altLang="zh-CN" dirty="0"/>
              <a:t>1256 mL</a:t>
            </a:r>
            <a:r>
              <a:rPr lang="zh-CN" altLang="en-US" dirty="0"/>
              <a:t>。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75DD00-D431-4641-A0F8-8DD0F7A6F856}"/>
              </a:ext>
            </a:extLst>
          </p:cNvPr>
          <p:cNvSpPr txBox="1"/>
          <p:nvPr/>
        </p:nvSpPr>
        <p:spPr>
          <a:xfrm>
            <a:off x="1319206" y="3270829"/>
            <a:ext cx="34291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  (8÷2)² × 3.14 × (18+7)</a:t>
            </a:r>
          </a:p>
          <a:p>
            <a:r>
              <a:rPr lang="en-US" altLang="zh-CN" sz="2400" dirty="0"/>
              <a:t>= 16 × 25 × 3.14</a:t>
            </a:r>
          </a:p>
          <a:p>
            <a:r>
              <a:rPr lang="en-US" altLang="zh-CN" sz="2400" dirty="0"/>
              <a:t>= 1256</a:t>
            </a:r>
            <a:r>
              <a:rPr lang="zh-CN" altLang="en-US" sz="2400" dirty="0"/>
              <a:t>（</a:t>
            </a:r>
            <a:r>
              <a:rPr lang="en-US" altLang="zh-CN" sz="2400" dirty="0"/>
              <a:t>cm³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= 1256</a:t>
            </a:r>
            <a:r>
              <a:rPr lang="zh-CN" altLang="en-US" sz="2400" dirty="0"/>
              <a:t>（</a:t>
            </a:r>
            <a:r>
              <a:rPr lang="en-US" altLang="zh-CN" sz="2400" dirty="0"/>
              <a:t>mL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F5FE348-75BE-49A5-980E-C52D4C7D89DE}"/>
              </a:ext>
            </a:extLst>
          </p:cNvPr>
          <p:cNvGrpSpPr/>
          <p:nvPr/>
        </p:nvGrpSpPr>
        <p:grpSpPr>
          <a:xfrm>
            <a:off x="8946600" y="626806"/>
            <a:ext cx="1641948" cy="2802194"/>
            <a:chOff x="7272054" y="2260992"/>
            <a:chExt cx="1641948" cy="2802194"/>
          </a:xfrm>
        </p:grpSpPr>
        <p:sp>
          <p:nvSpPr>
            <p:cNvPr id="91" name="!!a">
              <a:extLst>
                <a:ext uri="{FF2B5EF4-FFF2-40B4-BE49-F238E27FC236}">
                  <a16:creationId xmlns:a16="http://schemas.microsoft.com/office/drawing/2014/main" id="{DF539EB6-C24E-465C-B69E-4EE2E58FE6E1}"/>
                </a:ext>
              </a:extLst>
            </p:cNvPr>
            <p:cNvSpPr/>
            <p:nvPr/>
          </p:nvSpPr>
          <p:spPr>
            <a:xfrm>
              <a:off x="7815430" y="4031583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81E0667-DBB4-4D9D-B7A9-819B26DEE37D}"/>
                </a:ext>
              </a:extLst>
            </p:cNvPr>
            <p:cNvGrpSpPr/>
            <p:nvPr/>
          </p:nvGrpSpPr>
          <p:grpSpPr>
            <a:xfrm>
              <a:off x="7800893" y="2260992"/>
              <a:ext cx="1102393" cy="276999"/>
              <a:chOff x="7800893" y="2260992"/>
              <a:chExt cx="1102393" cy="276999"/>
            </a:xfrm>
          </p:grpSpPr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846EBFE-82DC-4300-B536-C25A4D15D990}"/>
                  </a:ext>
                </a:extLst>
              </p:cNvPr>
              <p:cNvSpPr txBox="1"/>
              <p:nvPr/>
            </p:nvSpPr>
            <p:spPr>
              <a:xfrm>
                <a:off x="8132318" y="2260992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8cm</a:t>
                </a:r>
                <a:endParaRPr lang="zh-CN" altLang="en-US" dirty="0"/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2EA818AA-BF00-4228-82A1-AC222AA65155}"/>
                  </a:ext>
                </a:extLst>
              </p:cNvPr>
              <p:cNvCxnSpPr/>
              <p:nvPr/>
            </p:nvCxnSpPr>
            <p:spPr>
              <a:xfrm>
                <a:off x="7800893" y="2335291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9DB7685E-04C9-4BFB-AD3E-5211AC5A3E2B}"/>
                  </a:ext>
                </a:extLst>
              </p:cNvPr>
              <p:cNvCxnSpPr/>
              <p:nvPr/>
            </p:nvCxnSpPr>
            <p:spPr>
              <a:xfrm>
                <a:off x="8898137" y="2342005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D64A870-371C-4887-ACC3-835EC8971645}"/>
                  </a:ext>
                </a:extLst>
              </p:cNvPr>
              <p:cNvCxnSpPr>
                <a:endCxn id="93" idx="1"/>
              </p:cNvCxnSpPr>
              <p:nvPr/>
            </p:nvCxnSpPr>
            <p:spPr>
              <a:xfrm>
                <a:off x="7800893" y="2399491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DC35216-034B-4716-9813-3984361287C8}"/>
                  </a:ext>
                </a:extLst>
              </p:cNvPr>
              <p:cNvCxnSpPr/>
              <p:nvPr/>
            </p:nvCxnSpPr>
            <p:spPr>
              <a:xfrm>
                <a:off x="8571861" y="2399488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3B1CD391-A8EC-4CC3-8F3D-AB5911392047}"/>
                </a:ext>
              </a:extLst>
            </p:cNvPr>
            <p:cNvGrpSpPr/>
            <p:nvPr/>
          </p:nvGrpSpPr>
          <p:grpSpPr>
            <a:xfrm>
              <a:off x="7811609" y="4786187"/>
              <a:ext cx="1102393" cy="276999"/>
              <a:chOff x="7800893" y="2260992"/>
              <a:chExt cx="1102393" cy="276999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C0012E9-7707-4FFB-9D7B-E66AD7EC1B68}"/>
                  </a:ext>
                </a:extLst>
              </p:cNvPr>
              <p:cNvSpPr txBox="1"/>
              <p:nvPr/>
            </p:nvSpPr>
            <p:spPr>
              <a:xfrm>
                <a:off x="8132318" y="2260992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8cm</a:t>
                </a:r>
                <a:endParaRPr lang="zh-CN" altLang="en-US" dirty="0"/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D490A5E-F4DA-45BC-8671-70AFB93FAC4E}"/>
                  </a:ext>
                </a:extLst>
              </p:cNvPr>
              <p:cNvCxnSpPr/>
              <p:nvPr/>
            </p:nvCxnSpPr>
            <p:spPr>
              <a:xfrm>
                <a:off x="7800893" y="2335291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AA193298-D9F9-4827-9CD7-E58E8A474504}"/>
                  </a:ext>
                </a:extLst>
              </p:cNvPr>
              <p:cNvCxnSpPr/>
              <p:nvPr/>
            </p:nvCxnSpPr>
            <p:spPr>
              <a:xfrm>
                <a:off x="8898137" y="2342005"/>
                <a:ext cx="0" cy="147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42077F4D-351A-4EC0-A9BB-3B3FE0B3761F}"/>
                  </a:ext>
                </a:extLst>
              </p:cNvPr>
              <p:cNvCxnSpPr>
                <a:endCxn id="99" idx="1"/>
              </p:cNvCxnSpPr>
              <p:nvPr/>
            </p:nvCxnSpPr>
            <p:spPr>
              <a:xfrm>
                <a:off x="7800893" y="2399491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DD26A51-C391-4650-80F4-94F211A9EF3F}"/>
                  </a:ext>
                </a:extLst>
              </p:cNvPr>
              <p:cNvCxnSpPr/>
              <p:nvPr/>
            </p:nvCxnSpPr>
            <p:spPr>
              <a:xfrm>
                <a:off x="8571861" y="2399488"/>
                <a:ext cx="33142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B245B75-9182-4951-9434-65A2BFD19208}"/>
                </a:ext>
              </a:extLst>
            </p:cNvPr>
            <p:cNvSpPr txBox="1"/>
            <p:nvPr/>
          </p:nvSpPr>
          <p:spPr>
            <a:xfrm>
              <a:off x="7319225" y="4276181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7cm</a:t>
              </a:r>
              <a:endParaRPr lang="zh-CN" altLang="en-US" dirty="0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462926E-0770-48BE-A257-4DEE38C04613}"/>
                </a:ext>
              </a:extLst>
            </p:cNvPr>
            <p:cNvCxnSpPr/>
            <p:nvPr/>
          </p:nvCxnSpPr>
          <p:spPr>
            <a:xfrm>
              <a:off x="7473935" y="4019441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573F312-D1B0-4E6E-9CAF-2C55F9CE3066}"/>
                </a:ext>
              </a:extLst>
            </p:cNvPr>
            <p:cNvCxnSpPr/>
            <p:nvPr/>
          </p:nvCxnSpPr>
          <p:spPr>
            <a:xfrm>
              <a:off x="7473935" y="4644130"/>
              <a:ext cx="157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7D8C1040-97D7-4253-A62B-2319ABDA4BA1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7539798" y="4019441"/>
              <a:ext cx="0" cy="256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F40A907D-A59E-493C-B48E-1599F889FC62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>
              <a:off x="7539798" y="4537791"/>
              <a:ext cx="0" cy="106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D7B9A3C-FB3D-4038-B8A9-551D661AF723}"/>
                </a:ext>
              </a:extLst>
            </p:cNvPr>
            <p:cNvSpPr txBox="1"/>
            <p:nvPr/>
          </p:nvSpPr>
          <p:spPr>
            <a:xfrm>
              <a:off x="7272054" y="3154096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18cm</a:t>
              </a:r>
              <a:endParaRPr lang="zh-CN" altLang="en-US" dirty="0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F019589-32C0-4AC8-900D-E7D380E95618}"/>
                </a:ext>
              </a:extLst>
            </p:cNvPr>
            <p:cNvCxnSpPr/>
            <p:nvPr/>
          </p:nvCxnSpPr>
          <p:spPr>
            <a:xfrm>
              <a:off x="7404049" y="2547426"/>
              <a:ext cx="278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94AF2C2F-C44E-4417-8024-9BD5B82E5ADD}"/>
                </a:ext>
              </a:extLst>
            </p:cNvPr>
            <p:cNvCxnSpPr/>
            <p:nvPr/>
          </p:nvCxnSpPr>
          <p:spPr>
            <a:xfrm>
              <a:off x="7408174" y="4018232"/>
              <a:ext cx="278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84C96B3-E2C7-4950-A176-FCB18098C875}"/>
                </a:ext>
              </a:extLst>
            </p:cNvPr>
            <p:cNvCxnSpPr>
              <a:endCxn id="109" idx="0"/>
            </p:cNvCxnSpPr>
            <p:nvPr/>
          </p:nvCxnSpPr>
          <p:spPr>
            <a:xfrm>
              <a:off x="7545526" y="2537991"/>
              <a:ext cx="1" cy="616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F631266-2EE8-4E4F-9F6B-3C1202D7D247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flipH="1">
              <a:off x="7539798" y="3431095"/>
              <a:ext cx="5729" cy="587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!!b">
              <a:extLst>
                <a:ext uri="{FF2B5EF4-FFF2-40B4-BE49-F238E27FC236}">
                  <a16:creationId xmlns:a16="http://schemas.microsoft.com/office/drawing/2014/main" id="{D2F5B7F0-439F-4530-9713-95D58527B613}"/>
                </a:ext>
              </a:extLst>
            </p:cNvPr>
            <p:cNvSpPr/>
            <p:nvPr/>
          </p:nvSpPr>
          <p:spPr>
            <a:xfrm>
              <a:off x="7825345" y="2553606"/>
              <a:ext cx="1079138" cy="14779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45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E6A5-6390-432D-A86B-62CFCDA01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95D83A-D4A3-4A53-B6BA-CE54D67D4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71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b">
            <a:extLst>
              <a:ext uri="{FF2B5EF4-FFF2-40B4-BE49-F238E27FC236}">
                <a16:creationId xmlns:a16="http://schemas.microsoft.com/office/drawing/2014/main" id="{8C532683-4524-4297-99D4-B7A0500C502C}"/>
              </a:ext>
            </a:extLst>
          </p:cNvPr>
          <p:cNvSpPr/>
          <p:nvPr/>
        </p:nvSpPr>
        <p:spPr>
          <a:xfrm rot="10800000">
            <a:off x="8410669" y="3204848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3D2ED6-C026-46EC-B569-68B2246B801F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2776999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b">
            <a:extLst>
              <a:ext uri="{FF2B5EF4-FFF2-40B4-BE49-F238E27FC236}">
                <a16:creationId xmlns:a16="http://schemas.microsoft.com/office/drawing/2014/main" id="{8C532683-4524-4297-99D4-B7A0500C502C}"/>
              </a:ext>
            </a:extLst>
          </p:cNvPr>
          <p:cNvSpPr/>
          <p:nvPr/>
        </p:nvSpPr>
        <p:spPr>
          <a:xfrm rot="10800000">
            <a:off x="8410669" y="3204848"/>
            <a:ext cx="1104522" cy="2335794"/>
          </a:xfrm>
          <a:custGeom>
            <a:avLst/>
            <a:gdLst>
              <a:gd name="connsiteX0" fmla="*/ 0 w 1086416"/>
              <a:gd name="connsiteY0" fmla="*/ 0 h 2344847"/>
              <a:gd name="connsiteX1" fmla="*/ 1086416 w 1086416"/>
              <a:gd name="connsiteY1" fmla="*/ 0 h 2344847"/>
              <a:gd name="connsiteX2" fmla="*/ 1086416 w 1086416"/>
              <a:gd name="connsiteY2" fmla="*/ 2344847 h 2344847"/>
              <a:gd name="connsiteX3" fmla="*/ 0 w 1086416"/>
              <a:gd name="connsiteY3" fmla="*/ 2344847 h 2344847"/>
              <a:gd name="connsiteX4" fmla="*/ 0 w 1086416"/>
              <a:gd name="connsiteY4" fmla="*/ 0 h 2344847"/>
              <a:gd name="connsiteX0" fmla="*/ 0 w 1113576"/>
              <a:gd name="connsiteY0" fmla="*/ 543208 h 2344847"/>
              <a:gd name="connsiteX1" fmla="*/ 1113576 w 1113576"/>
              <a:gd name="connsiteY1" fmla="*/ 0 h 2344847"/>
              <a:gd name="connsiteX2" fmla="*/ 1113576 w 1113576"/>
              <a:gd name="connsiteY2" fmla="*/ 2344847 h 2344847"/>
              <a:gd name="connsiteX3" fmla="*/ 27160 w 1113576"/>
              <a:gd name="connsiteY3" fmla="*/ 2344847 h 2344847"/>
              <a:gd name="connsiteX4" fmla="*/ 0 w 1113576"/>
              <a:gd name="connsiteY4" fmla="*/ 543208 h 2344847"/>
              <a:gd name="connsiteX0" fmla="*/ 0 w 1113576"/>
              <a:gd name="connsiteY0" fmla="*/ 0 h 1801639"/>
              <a:gd name="connsiteX1" fmla="*/ 1113576 w 1113576"/>
              <a:gd name="connsiteY1" fmla="*/ 0 h 1801639"/>
              <a:gd name="connsiteX2" fmla="*/ 1113576 w 1113576"/>
              <a:gd name="connsiteY2" fmla="*/ 1801639 h 1801639"/>
              <a:gd name="connsiteX3" fmla="*/ 27160 w 1113576"/>
              <a:gd name="connsiteY3" fmla="*/ 1801639 h 1801639"/>
              <a:gd name="connsiteX4" fmla="*/ 0 w 1113576"/>
              <a:gd name="connsiteY4" fmla="*/ 0 h 1801639"/>
              <a:gd name="connsiteX0" fmla="*/ 0 w 1104522"/>
              <a:gd name="connsiteY0" fmla="*/ 0 h 1801639"/>
              <a:gd name="connsiteX1" fmla="*/ 1104522 w 1104522"/>
              <a:gd name="connsiteY1" fmla="*/ 0 h 1801639"/>
              <a:gd name="connsiteX2" fmla="*/ 1104522 w 1104522"/>
              <a:gd name="connsiteY2" fmla="*/ 1801639 h 1801639"/>
              <a:gd name="connsiteX3" fmla="*/ 18106 w 1104522"/>
              <a:gd name="connsiteY3" fmla="*/ 1801639 h 1801639"/>
              <a:gd name="connsiteX4" fmla="*/ 0 w 1104522"/>
              <a:gd name="connsiteY4" fmla="*/ 0 h 1801639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08642 h 1910281"/>
              <a:gd name="connsiteX1" fmla="*/ 353084 w 1104522"/>
              <a:gd name="connsiteY1" fmla="*/ 0 h 1910281"/>
              <a:gd name="connsiteX2" fmla="*/ 1104522 w 1104522"/>
              <a:gd name="connsiteY2" fmla="*/ 108642 h 1910281"/>
              <a:gd name="connsiteX3" fmla="*/ 1104522 w 1104522"/>
              <a:gd name="connsiteY3" fmla="*/ 1910281 h 1910281"/>
              <a:gd name="connsiteX4" fmla="*/ 18106 w 1104522"/>
              <a:gd name="connsiteY4" fmla="*/ 1910281 h 1910281"/>
              <a:gd name="connsiteX5" fmla="*/ 0 w 1104522"/>
              <a:gd name="connsiteY5" fmla="*/ 108642 h 1910281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115611 h 1917250"/>
              <a:gd name="connsiteX1" fmla="*/ 353084 w 1104522"/>
              <a:gd name="connsiteY1" fmla="*/ 6969 h 1917250"/>
              <a:gd name="connsiteX2" fmla="*/ 869132 w 1104522"/>
              <a:gd name="connsiteY2" fmla="*/ 6969 h 1917250"/>
              <a:gd name="connsiteX3" fmla="*/ 1104522 w 1104522"/>
              <a:gd name="connsiteY3" fmla="*/ 115611 h 1917250"/>
              <a:gd name="connsiteX4" fmla="*/ 1104522 w 1104522"/>
              <a:gd name="connsiteY4" fmla="*/ 1917250 h 1917250"/>
              <a:gd name="connsiteX5" fmla="*/ 18106 w 1104522"/>
              <a:gd name="connsiteY5" fmla="*/ 1917250 h 1917250"/>
              <a:gd name="connsiteX6" fmla="*/ 0 w 1104522"/>
              <a:gd name="connsiteY6" fmla="*/ 115611 h 191725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497941 h 2299580"/>
              <a:gd name="connsiteX1" fmla="*/ 353084 w 1104522"/>
              <a:gd name="connsiteY1" fmla="*/ 389299 h 2299580"/>
              <a:gd name="connsiteX2" fmla="*/ 362137 w 1104522"/>
              <a:gd name="connsiteY2" fmla="*/ 0 h 2299580"/>
              <a:gd name="connsiteX3" fmla="*/ 869132 w 1104522"/>
              <a:gd name="connsiteY3" fmla="*/ 389299 h 2299580"/>
              <a:gd name="connsiteX4" fmla="*/ 1104522 w 1104522"/>
              <a:gd name="connsiteY4" fmla="*/ 497941 h 2299580"/>
              <a:gd name="connsiteX5" fmla="*/ 1104522 w 1104522"/>
              <a:gd name="connsiteY5" fmla="*/ 2299580 h 2299580"/>
              <a:gd name="connsiteX6" fmla="*/ 18106 w 1104522"/>
              <a:gd name="connsiteY6" fmla="*/ 2299580 h 2299580"/>
              <a:gd name="connsiteX7" fmla="*/ 0 w 1104522"/>
              <a:gd name="connsiteY7" fmla="*/ 497941 h 2299580"/>
              <a:gd name="connsiteX0" fmla="*/ 0 w 1104522"/>
              <a:gd name="connsiteY0" fmla="*/ 560654 h 2362293"/>
              <a:gd name="connsiteX1" fmla="*/ 353084 w 1104522"/>
              <a:gd name="connsiteY1" fmla="*/ 452012 h 2362293"/>
              <a:gd name="connsiteX2" fmla="*/ 362137 w 1104522"/>
              <a:gd name="connsiteY2" fmla="*/ 62713 h 2362293"/>
              <a:gd name="connsiteX3" fmla="*/ 805757 w 1104522"/>
              <a:gd name="connsiteY3" fmla="*/ 26499 h 2362293"/>
              <a:gd name="connsiteX4" fmla="*/ 869132 w 1104522"/>
              <a:gd name="connsiteY4" fmla="*/ 452012 h 2362293"/>
              <a:gd name="connsiteX5" fmla="*/ 1104522 w 1104522"/>
              <a:gd name="connsiteY5" fmla="*/ 560654 h 2362293"/>
              <a:gd name="connsiteX6" fmla="*/ 1104522 w 1104522"/>
              <a:gd name="connsiteY6" fmla="*/ 2362293 h 2362293"/>
              <a:gd name="connsiteX7" fmla="*/ 18106 w 1104522"/>
              <a:gd name="connsiteY7" fmla="*/ 2362293 h 2362293"/>
              <a:gd name="connsiteX8" fmla="*/ 0 w 1104522"/>
              <a:gd name="connsiteY8" fmla="*/ 560654 h 2362293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69132 w 1104522"/>
              <a:gd name="connsiteY4" fmla="*/ 425513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  <a:gd name="connsiteX0" fmla="*/ 0 w 1104522"/>
              <a:gd name="connsiteY0" fmla="*/ 534155 h 2335794"/>
              <a:gd name="connsiteX1" fmla="*/ 353084 w 1104522"/>
              <a:gd name="connsiteY1" fmla="*/ 425513 h 2335794"/>
              <a:gd name="connsiteX2" fmla="*/ 362137 w 1104522"/>
              <a:gd name="connsiteY2" fmla="*/ 36214 h 2335794"/>
              <a:gd name="connsiteX3" fmla="*/ 805757 w 1104522"/>
              <a:gd name="connsiteY3" fmla="*/ 0 h 2335794"/>
              <a:gd name="connsiteX4" fmla="*/ 851025 w 1104522"/>
              <a:gd name="connsiteY4" fmla="*/ 443620 h 2335794"/>
              <a:gd name="connsiteX5" fmla="*/ 1104522 w 1104522"/>
              <a:gd name="connsiteY5" fmla="*/ 534155 h 2335794"/>
              <a:gd name="connsiteX6" fmla="*/ 1104522 w 1104522"/>
              <a:gd name="connsiteY6" fmla="*/ 2335794 h 2335794"/>
              <a:gd name="connsiteX7" fmla="*/ 18106 w 1104522"/>
              <a:gd name="connsiteY7" fmla="*/ 2335794 h 2335794"/>
              <a:gd name="connsiteX8" fmla="*/ 0 w 1104522"/>
              <a:gd name="connsiteY8" fmla="*/ 534155 h 23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522" h="2335794">
                <a:moveTo>
                  <a:pt x="0" y="534155"/>
                </a:moveTo>
                <a:cubicBezTo>
                  <a:pt x="99588" y="531137"/>
                  <a:pt x="334977" y="482852"/>
                  <a:pt x="353084" y="425513"/>
                </a:cubicBezTo>
                <a:cubicBezTo>
                  <a:pt x="366664" y="199176"/>
                  <a:pt x="339503" y="452674"/>
                  <a:pt x="362137" y="36214"/>
                </a:cubicBezTo>
                <a:cubicBezTo>
                  <a:pt x="410422" y="6036"/>
                  <a:pt x="458707" y="25652"/>
                  <a:pt x="805757" y="0"/>
                </a:cubicBezTo>
                <a:cubicBezTo>
                  <a:pt x="808775" y="354594"/>
                  <a:pt x="774071" y="395335"/>
                  <a:pt x="851025" y="443620"/>
                </a:cubicBezTo>
                <a:cubicBezTo>
                  <a:pt x="911381" y="543208"/>
                  <a:pt x="1026059" y="497941"/>
                  <a:pt x="1104522" y="534155"/>
                </a:cubicBezTo>
                <a:lnTo>
                  <a:pt x="1104522" y="2335794"/>
                </a:lnTo>
                <a:lnTo>
                  <a:pt x="18106" y="2335794"/>
                </a:lnTo>
                <a:lnTo>
                  <a:pt x="0" y="5341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!!a">
            <a:extLst>
              <a:ext uri="{FF2B5EF4-FFF2-40B4-BE49-F238E27FC236}">
                <a16:creationId xmlns:a16="http://schemas.microsoft.com/office/drawing/2014/main" id="{8CD3820E-9BB6-4986-AA45-F15DB9730F28}"/>
              </a:ext>
            </a:extLst>
          </p:cNvPr>
          <p:cNvSpPr/>
          <p:nvPr/>
        </p:nvSpPr>
        <p:spPr>
          <a:xfrm rot="10800000">
            <a:off x="8410669" y="4680565"/>
            <a:ext cx="1095469" cy="860078"/>
          </a:xfrm>
          <a:custGeom>
            <a:avLst/>
            <a:gdLst>
              <a:gd name="connsiteX0" fmla="*/ 0 w 1086416"/>
              <a:gd name="connsiteY0" fmla="*/ 0 h 624689"/>
              <a:gd name="connsiteX1" fmla="*/ 1086416 w 1086416"/>
              <a:gd name="connsiteY1" fmla="*/ 0 h 624689"/>
              <a:gd name="connsiteX2" fmla="*/ 1086416 w 1086416"/>
              <a:gd name="connsiteY2" fmla="*/ 624689 h 624689"/>
              <a:gd name="connsiteX3" fmla="*/ 0 w 1086416"/>
              <a:gd name="connsiteY3" fmla="*/ 624689 h 624689"/>
              <a:gd name="connsiteX4" fmla="*/ 0 w 1086416"/>
              <a:gd name="connsiteY4" fmla="*/ 0 h 624689"/>
              <a:gd name="connsiteX0" fmla="*/ 0 w 1095469"/>
              <a:gd name="connsiteY0" fmla="*/ 334978 h 624689"/>
              <a:gd name="connsiteX1" fmla="*/ 1095469 w 1095469"/>
              <a:gd name="connsiteY1" fmla="*/ 0 h 624689"/>
              <a:gd name="connsiteX2" fmla="*/ 1095469 w 1095469"/>
              <a:gd name="connsiteY2" fmla="*/ 624689 h 624689"/>
              <a:gd name="connsiteX3" fmla="*/ 9053 w 1095469"/>
              <a:gd name="connsiteY3" fmla="*/ 624689 h 624689"/>
              <a:gd name="connsiteX4" fmla="*/ 0 w 1095469"/>
              <a:gd name="connsiteY4" fmla="*/ 334978 h 624689"/>
              <a:gd name="connsiteX0" fmla="*/ 0 w 1095469"/>
              <a:gd name="connsiteY0" fmla="*/ 0 h 289711"/>
              <a:gd name="connsiteX1" fmla="*/ 1095469 w 1095469"/>
              <a:gd name="connsiteY1" fmla="*/ 9054 h 289711"/>
              <a:gd name="connsiteX2" fmla="*/ 1095469 w 1095469"/>
              <a:gd name="connsiteY2" fmla="*/ 289711 h 289711"/>
              <a:gd name="connsiteX3" fmla="*/ 9053 w 1095469"/>
              <a:gd name="connsiteY3" fmla="*/ 289711 h 289711"/>
              <a:gd name="connsiteX4" fmla="*/ 0 w 1095469"/>
              <a:gd name="connsiteY4" fmla="*/ 0 h 289711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81069 h 470780"/>
              <a:gd name="connsiteX1" fmla="*/ 334979 w 1095469"/>
              <a:gd name="connsiteY1" fmla="*/ 0 h 470780"/>
              <a:gd name="connsiteX2" fmla="*/ 1095469 w 1095469"/>
              <a:gd name="connsiteY2" fmla="*/ 190123 h 470780"/>
              <a:gd name="connsiteX3" fmla="*/ 1095469 w 1095469"/>
              <a:gd name="connsiteY3" fmla="*/ 470780 h 470780"/>
              <a:gd name="connsiteX4" fmla="*/ 9053 w 1095469"/>
              <a:gd name="connsiteY4" fmla="*/ 470780 h 470780"/>
              <a:gd name="connsiteX5" fmla="*/ 0 w 1095469"/>
              <a:gd name="connsiteY5" fmla="*/ 181069 h 470780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198768 h 488479"/>
              <a:gd name="connsiteX1" fmla="*/ 334979 w 1095469"/>
              <a:gd name="connsiteY1" fmla="*/ 17699 h 488479"/>
              <a:gd name="connsiteX2" fmla="*/ 805759 w 1095469"/>
              <a:gd name="connsiteY2" fmla="*/ 8646 h 488479"/>
              <a:gd name="connsiteX3" fmla="*/ 1095469 w 1095469"/>
              <a:gd name="connsiteY3" fmla="*/ 207822 h 488479"/>
              <a:gd name="connsiteX4" fmla="*/ 1095469 w 1095469"/>
              <a:gd name="connsiteY4" fmla="*/ 488479 h 488479"/>
              <a:gd name="connsiteX5" fmla="*/ 9053 w 1095469"/>
              <a:gd name="connsiteY5" fmla="*/ 488479 h 488479"/>
              <a:gd name="connsiteX6" fmla="*/ 0 w 1095469"/>
              <a:gd name="connsiteY6" fmla="*/ 198768 h 488479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43212 h 832923"/>
              <a:gd name="connsiteX1" fmla="*/ 334979 w 1095469"/>
              <a:gd name="connsiteY1" fmla="*/ 362143 h 832923"/>
              <a:gd name="connsiteX2" fmla="*/ 398353 w 1095469"/>
              <a:gd name="connsiteY2" fmla="*/ 5 h 832923"/>
              <a:gd name="connsiteX3" fmla="*/ 805759 w 1095469"/>
              <a:gd name="connsiteY3" fmla="*/ 353090 h 832923"/>
              <a:gd name="connsiteX4" fmla="*/ 1095469 w 1095469"/>
              <a:gd name="connsiteY4" fmla="*/ 552266 h 832923"/>
              <a:gd name="connsiteX5" fmla="*/ 1095469 w 1095469"/>
              <a:gd name="connsiteY5" fmla="*/ 832923 h 832923"/>
              <a:gd name="connsiteX6" fmla="*/ 9053 w 1095469"/>
              <a:gd name="connsiteY6" fmla="*/ 832923 h 832923"/>
              <a:gd name="connsiteX7" fmla="*/ 0 w 1095469"/>
              <a:gd name="connsiteY7" fmla="*/ 543212 h 832923"/>
              <a:gd name="connsiteX0" fmla="*/ 0 w 1095469"/>
              <a:gd name="connsiteY0" fmla="*/ 552266 h 841977"/>
              <a:gd name="connsiteX1" fmla="*/ 334979 w 1095469"/>
              <a:gd name="connsiteY1" fmla="*/ 371197 h 841977"/>
              <a:gd name="connsiteX2" fmla="*/ 389300 w 1095469"/>
              <a:gd name="connsiteY2" fmla="*/ 5 h 841977"/>
              <a:gd name="connsiteX3" fmla="*/ 805759 w 1095469"/>
              <a:gd name="connsiteY3" fmla="*/ 362144 h 841977"/>
              <a:gd name="connsiteX4" fmla="*/ 1095469 w 1095469"/>
              <a:gd name="connsiteY4" fmla="*/ 561320 h 841977"/>
              <a:gd name="connsiteX5" fmla="*/ 1095469 w 1095469"/>
              <a:gd name="connsiteY5" fmla="*/ 841977 h 841977"/>
              <a:gd name="connsiteX6" fmla="*/ 9053 w 1095469"/>
              <a:gd name="connsiteY6" fmla="*/ 841977 h 841977"/>
              <a:gd name="connsiteX7" fmla="*/ 0 w 1095469"/>
              <a:gd name="connsiteY7" fmla="*/ 552266 h 841977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580164 h 869875"/>
              <a:gd name="connsiteX1" fmla="*/ 334979 w 1095469"/>
              <a:gd name="connsiteY1" fmla="*/ 399095 h 869875"/>
              <a:gd name="connsiteX2" fmla="*/ 389300 w 1095469"/>
              <a:gd name="connsiteY2" fmla="*/ 27903 h 869875"/>
              <a:gd name="connsiteX3" fmla="*/ 751438 w 1095469"/>
              <a:gd name="connsiteY3" fmla="*/ 46011 h 869875"/>
              <a:gd name="connsiteX4" fmla="*/ 805759 w 1095469"/>
              <a:gd name="connsiteY4" fmla="*/ 390042 h 869875"/>
              <a:gd name="connsiteX5" fmla="*/ 1095469 w 1095469"/>
              <a:gd name="connsiteY5" fmla="*/ 589218 h 869875"/>
              <a:gd name="connsiteX6" fmla="*/ 1095469 w 1095469"/>
              <a:gd name="connsiteY6" fmla="*/ 869875 h 869875"/>
              <a:gd name="connsiteX7" fmla="*/ 9053 w 1095469"/>
              <a:gd name="connsiteY7" fmla="*/ 869875 h 869875"/>
              <a:gd name="connsiteX8" fmla="*/ 0 w 1095469"/>
              <a:gd name="connsiteY8" fmla="*/ 580164 h 869875"/>
              <a:gd name="connsiteX0" fmla="*/ 0 w 1095469"/>
              <a:gd name="connsiteY0" fmla="*/ 601116 h 890827"/>
              <a:gd name="connsiteX1" fmla="*/ 334979 w 1095469"/>
              <a:gd name="connsiteY1" fmla="*/ 420047 h 890827"/>
              <a:gd name="connsiteX2" fmla="*/ 389300 w 1095469"/>
              <a:gd name="connsiteY2" fmla="*/ 48855 h 890827"/>
              <a:gd name="connsiteX3" fmla="*/ 796705 w 1095469"/>
              <a:gd name="connsiteY3" fmla="*/ 30749 h 890827"/>
              <a:gd name="connsiteX4" fmla="*/ 805759 w 1095469"/>
              <a:gd name="connsiteY4" fmla="*/ 410994 h 890827"/>
              <a:gd name="connsiteX5" fmla="*/ 1095469 w 1095469"/>
              <a:gd name="connsiteY5" fmla="*/ 610170 h 890827"/>
              <a:gd name="connsiteX6" fmla="*/ 1095469 w 1095469"/>
              <a:gd name="connsiteY6" fmla="*/ 890827 h 890827"/>
              <a:gd name="connsiteX7" fmla="*/ 9053 w 1095469"/>
              <a:gd name="connsiteY7" fmla="*/ 890827 h 890827"/>
              <a:gd name="connsiteX8" fmla="*/ 0 w 1095469"/>
              <a:gd name="connsiteY8" fmla="*/ 601116 h 890827"/>
              <a:gd name="connsiteX0" fmla="*/ 0 w 1095469"/>
              <a:gd name="connsiteY0" fmla="*/ 570367 h 860078"/>
              <a:gd name="connsiteX1" fmla="*/ 334979 w 1095469"/>
              <a:gd name="connsiteY1" fmla="*/ 389298 h 860078"/>
              <a:gd name="connsiteX2" fmla="*/ 389300 w 1095469"/>
              <a:gd name="connsiteY2" fmla="*/ 18106 h 860078"/>
              <a:gd name="connsiteX3" fmla="*/ 796705 w 1095469"/>
              <a:gd name="connsiteY3" fmla="*/ 0 h 860078"/>
              <a:gd name="connsiteX4" fmla="*/ 805759 w 1095469"/>
              <a:gd name="connsiteY4" fmla="*/ 380245 h 860078"/>
              <a:gd name="connsiteX5" fmla="*/ 1095469 w 1095469"/>
              <a:gd name="connsiteY5" fmla="*/ 579421 h 860078"/>
              <a:gd name="connsiteX6" fmla="*/ 1095469 w 1095469"/>
              <a:gd name="connsiteY6" fmla="*/ 860078 h 860078"/>
              <a:gd name="connsiteX7" fmla="*/ 9053 w 1095469"/>
              <a:gd name="connsiteY7" fmla="*/ 860078 h 860078"/>
              <a:gd name="connsiteX8" fmla="*/ 0 w 1095469"/>
              <a:gd name="connsiteY8" fmla="*/ 570367 h 8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469" h="860078">
                <a:moveTo>
                  <a:pt x="0" y="570367"/>
                </a:moveTo>
                <a:cubicBezTo>
                  <a:pt x="51303" y="482850"/>
                  <a:pt x="319890" y="549243"/>
                  <a:pt x="334979" y="389298"/>
                </a:cubicBezTo>
                <a:cubicBezTo>
                  <a:pt x="351577" y="13579"/>
                  <a:pt x="310837" y="19615"/>
                  <a:pt x="389300" y="18106"/>
                </a:cubicBezTo>
                <a:cubicBezTo>
                  <a:pt x="433058" y="-19617"/>
                  <a:pt x="401370" y="21125"/>
                  <a:pt x="796705" y="0"/>
                </a:cubicBezTo>
                <a:cubicBezTo>
                  <a:pt x="820848" y="476815"/>
                  <a:pt x="813303" y="-15090"/>
                  <a:pt x="805759" y="380245"/>
                </a:cubicBezTo>
                <a:cubicBezTo>
                  <a:pt x="811794" y="600546"/>
                  <a:pt x="980792" y="458708"/>
                  <a:pt x="1095469" y="579421"/>
                </a:cubicBezTo>
                <a:lnTo>
                  <a:pt x="1095469" y="860078"/>
                </a:lnTo>
                <a:lnTo>
                  <a:pt x="9053" y="860078"/>
                </a:lnTo>
                <a:lnTo>
                  <a:pt x="0" y="5703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0C1B81-2014-4D7C-A1F8-0D1BB6F9692C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A1C5A4-23D1-489C-9F99-601A267BD2B9}"/>
              </a:ext>
            </a:extLst>
          </p:cNvPr>
          <p:cNvSpPr txBox="1"/>
          <p:nvPr/>
        </p:nvSpPr>
        <p:spPr>
          <a:xfrm>
            <a:off x="7863724" y="3816429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E59059-9E96-45D7-9E87-90FD5488CBE1}"/>
              </a:ext>
            </a:extLst>
          </p:cNvPr>
          <p:cNvCxnSpPr/>
          <p:nvPr/>
        </p:nvCxnSpPr>
        <p:spPr>
          <a:xfrm>
            <a:off x="7995719" y="3209759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3F3E9F9-BC7A-43C3-BC59-4138654A739A}"/>
              </a:ext>
            </a:extLst>
          </p:cNvPr>
          <p:cNvCxnSpPr/>
          <p:nvPr/>
        </p:nvCxnSpPr>
        <p:spPr>
          <a:xfrm>
            <a:off x="7999844" y="4680565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FB4675-B0F7-46DC-A426-FA8000E1D85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37196" y="3200324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5228FA-AAFC-46C0-BE42-6C381C8B712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31468" y="4093428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3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79120C1-C208-4E2E-B46D-0361DC8E2CAF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1C9A98C-415E-4786-8DD2-44542138F318}"/>
              </a:ext>
            </a:extLst>
          </p:cNvPr>
          <p:cNvSpPr/>
          <p:nvPr/>
        </p:nvSpPr>
        <p:spPr>
          <a:xfrm>
            <a:off x="7818587" y="2537991"/>
            <a:ext cx="1113986" cy="1477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8CC3AD7-990A-4833-902C-BD010B0283D2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129287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67C685F-7DAB-44AA-B718-33FD2141E044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226240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1C9A98C-415E-4786-8DD2-44542138F318}"/>
              </a:ext>
            </a:extLst>
          </p:cNvPr>
          <p:cNvSpPr/>
          <p:nvPr/>
        </p:nvSpPr>
        <p:spPr>
          <a:xfrm>
            <a:off x="7818587" y="2537991"/>
            <a:ext cx="1113986" cy="1477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EB732EA-9A8D-4D31-88BF-6889F7922CD5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6666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"/>
    </mc:Choice>
    <mc:Fallback xmlns="">
      <p:transition advClick="0" advTm="2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83D010-E55A-4C80-8256-1C5996AB289A}"/>
              </a:ext>
            </a:extLst>
          </p:cNvPr>
          <p:cNvGrpSpPr/>
          <p:nvPr/>
        </p:nvGrpSpPr>
        <p:grpSpPr>
          <a:xfrm>
            <a:off x="7818999" y="2540254"/>
            <a:ext cx="1794094" cy="2338056"/>
            <a:chOff x="8410669" y="2540253"/>
            <a:chExt cx="1794094" cy="23380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D1DC3D-913E-4EDE-803A-8F39EE829CE4}"/>
                </a:ext>
              </a:extLst>
            </p:cNvPr>
            <p:cNvGrpSpPr/>
            <p:nvPr/>
          </p:nvGrpSpPr>
          <p:grpSpPr>
            <a:xfrm rot="10800000">
              <a:off x="8410669" y="2540253"/>
              <a:ext cx="1794094" cy="2335794"/>
              <a:chOff x="7730151" y="3603279"/>
              <a:chExt cx="1794094" cy="2335794"/>
            </a:xfrm>
          </p:grpSpPr>
          <p:sp>
            <p:nvSpPr>
              <p:cNvPr id="15" name="!!b">
                <a:extLst>
                  <a:ext uri="{FF2B5EF4-FFF2-40B4-BE49-F238E27FC236}">
                    <a16:creationId xmlns:a16="http://schemas.microsoft.com/office/drawing/2014/main" id="{8C532683-4524-4297-99D4-B7A0500C502C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!!b">
                <a:extLst>
                  <a:ext uri="{FF2B5EF4-FFF2-40B4-BE49-F238E27FC236}">
                    <a16:creationId xmlns:a16="http://schemas.microsoft.com/office/drawing/2014/main" id="{B3C02246-EF70-456C-8D84-8D3E109A7B15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!!a">
              <a:extLst>
                <a:ext uri="{FF2B5EF4-FFF2-40B4-BE49-F238E27FC236}">
                  <a16:creationId xmlns:a16="http://schemas.microsoft.com/office/drawing/2014/main" id="{8CD3820E-9BB6-4986-AA45-F15DB9730F28}"/>
                </a:ext>
              </a:extLst>
            </p:cNvPr>
            <p:cNvSpPr/>
            <p:nvPr/>
          </p:nvSpPr>
          <p:spPr>
            <a:xfrm rot="10800000">
              <a:off x="8410669" y="4018231"/>
              <a:ext cx="1095469" cy="860078"/>
            </a:xfrm>
            <a:custGeom>
              <a:avLst/>
              <a:gdLst>
                <a:gd name="connsiteX0" fmla="*/ 0 w 1086416"/>
                <a:gd name="connsiteY0" fmla="*/ 0 h 624689"/>
                <a:gd name="connsiteX1" fmla="*/ 1086416 w 1086416"/>
                <a:gd name="connsiteY1" fmla="*/ 0 h 624689"/>
                <a:gd name="connsiteX2" fmla="*/ 1086416 w 1086416"/>
                <a:gd name="connsiteY2" fmla="*/ 624689 h 624689"/>
                <a:gd name="connsiteX3" fmla="*/ 0 w 1086416"/>
                <a:gd name="connsiteY3" fmla="*/ 624689 h 624689"/>
                <a:gd name="connsiteX4" fmla="*/ 0 w 1086416"/>
                <a:gd name="connsiteY4" fmla="*/ 0 h 624689"/>
                <a:gd name="connsiteX0" fmla="*/ 0 w 1095469"/>
                <a:gd name="connsiteY0" fmla="*/ 334978 h 624689"/>
                <a:gd name="connsiteX1" fmla="*/ 1095469 w 1095469"/>
                <a:gd name="connsiteY1" fmla="*/ 0 h 624689"/>
                <a:gd name="connsiteX2" fmla="*/ 1095469 w 1095469"/>
                <a:gd name="connsiteY2" fmla="*/ 624689 h 624689"/>
                <a:gd name="connsiteX3" fmla="*/ 9053 w 1095469"/>
                <a:gd name="connsiteY3" fmla="*/ 624689 h 624689"/>
                <a:gd name="connsiteX4" fmla="*/ 0 w 1095469"/>
                <a:gd name="connsiteY4" fmla="*/ 334978 h 624689"/>
                <a:gd name="connsiteX0" fmla="*/ 0 w 1095469"/>
                <a:gd name="connsiteY0" fmla="*/ 0 h 289711"/>
                <a:gd name="connsiteX1" fmla="*/ 1095469 w 1095469"/>
                <a:gd name="connsiteY1" fmla="*/ 9054 h 289711"/>
                <a:gd name="connsiteX2" fmla="*/ 1095469 w 1095469"/>
                <a:gd name="connsiteY2" fmla="*/ 289711 h 289711"/>
                <a:gd name="connsiteX3" fmla="*/ 9053 w 1095469"/>
                <a:gd name="connsiteY3" fmla="*/ 289711 h 289711"/>
                <a:gd name="connsiteX4" fmla="*/ 0 w 1095469"/>
                <a:gd name="connsiteY4" fmla="*/ 0 h 289711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81069 h 470780"/>
                <a:gd name="connsiteX1" fmla="*/ 334979 w 1095469"/>
                <a:gd name="connsiteY1" fmla="*/ 0 h 470780"/>
                <a:gd name="connsiteX2" fmla="*/ 1095469 w 1095469"/>
                <a:gd name="connsiteY2" fmla="*/ 190123 h 470780"/>
                <a:gd name="connsiteX3" fmla="*/ 1095469 w 1095469"/>
                <a:gd name="connsiteY3" fmla="*/ 470780 h 470780"/>
                <a:gd name="connsiteX4" fmla="*/ 9053 w 1095469"/>
                <a:gd name="connsiteY4" fmla="*/ 470780 h 470780"/>
                <a:gd name="connsiteX5" fmla="*/ 0 w 1095469"/>
                <a:gd name="connsiteY5" fmla="*/ 181069 h 470780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198768 h 488479"/>
                <a:gd name="connsiteX1" fmla="*/ 334979 w 1095469"/>
                <a:gd name="connsiteY1" fmla="*/ 17699 h 488479"/>
                <a:gd name="connsiteX2" fmla="*/ 805759 w 1095469"/>
                <a:gd name="connsiteY2" fmla="*/ 8646 h 488479"/>
                <a:gd name="connsiteX3" fmla="*/ 1095469 w 1095469"/>
                <a:gd name="connsiteY3" fmla="*/ 207822 h 488479"/>
                <a:gd name="connsiteX4" fmla="*/ 1095469 w 1095469"/>
                <a:gd name="connsiteY4" fmla="*/ 488479 h 488479"/>
                <a:gd name="connsiteX5" fmla="*/ 9053 w 1095469"/>
                <a:gd name="connsiteY5" fmla="*/ 488479 h 488479"/>
                <a:gd name="connsiteX6" fmla="*/ 0 w 1095469"/>
                <a:gd name="connsiteY6" fmla="*/ 198768 h 488479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43212 h 832923"/>
                <a:gd name="connsiteX1" fmla="*/ 334979 w 1095469"/>
                <a:gd name="connsiteY1" fmla="*/ 362143 h 832923"/>
                <a:gd name="connsiteX2" fmla="*/ 398353 w 1095469"/>
                <a:gd name="connsiteY2" fmla="*/ 5 h 832923"/>
                <a:gd name="connsiteX3" fmla="*/ 805759 w 1095469"/>
                <a:gd name="connsiteY3" fmla="*/ 353090 h 832923"/>
                <a:gd name="connsiteX4" fmla="*/ 1095469 w 1095469"/>
                <a:gd name="connsiteY4" fmla="*/ 552266 h 832923"/>
                <a:gd name="connsiteX5" fmla="*/ 1095469 w 1095469"/>
                <a:gd name="connsiteY5" fmla="*/ 832923 h 832923"/>
                <a:gd name="connsiteX6" fmla="*/ 9053 w 1095469"/>
                <a:gd name="connsiteY6" fmla="*/ 832923 h 832923"/>
                <a:gd name="connsiteX7" fmla="*/ 0 w 1095469"/>
                <a:gd name="connsiteY7" fmla="*/ 543212 h 832923"/>
                <a:gd name="connsiteX0" fmla="*/ 0 w 1095469"/>
                <a:gd name="connsiteY0" fmla="*/ 552266 h 841977"/>
                <a:gd name="connsiteX1" fmla="*/ 334979 w 1095469"/>
                <a:gd name="connsiteY1" fmla="*/ 371197 h 841977"/>
                <a:gd name="connsiteX2" fmla="*/ 389300 w 1095469"/>
                <a:gd name="connsiteY2" fmla="*/ 5 h 841977"/>
                <a:gd name="connsiteX3" fmla="*/ 805759 w 1095469"/>
                <a:gd name="connsiteY3" fmla="*/ 362144 h 841977"/>
                <a:gd name="connsiteX4" fmla="*/ 1095469 w 1095469"/>
                <a:gd name="connsiteY4" fmla="*/ 561320 h 841977"/>
                <a:gd name="connsiteX5" fmla="*/ 1095469 w 1095469"/>
                <a:gd name="connsiteY5" fmla="*/ 841977 h 841977"/>
                <a:gd name="connsiteX6" fmla="*/ 9053 w 1095469"/>
                <a:gd name="connsiteY6" fmla="*/ 841977 h 841977"/>
                <a:gd name="connsiteX7" fmla="*/ 0 w 1095469"/>
                <a:gd name="connsiteY7" fmla="*/ 552266 h 841977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580164 h 869875"/>
                <a:gd name="connsiteX1" fmla="*/ 334979 w 1095469"/>
                <a:gd name="connsiteY1" fmla="*/ 399095 h 869875"/>
                <a:gd name="connsiteX2" fmla="*/ 389300 w 1095469"/>
                <a:gd name="connsiteY2" fmla="*/ 27903 h 869875"/>
                <a:gd name="connsiteX3" fmla="*/ 751438 w 1095469"/>
                <a:gd name="connsiteY3" fmla="*/ 46011 h 869875"/>
                <a:gd name="connsiteX4" fmla="*/ 805759 w 1095469"/>
                <a:gd name="connsiteY4" fmla="*/ 390042 h 869875"/>
                <a:gd name="connsiteX5" fmla="*/ 1095469 w 1095469"/>
                <a:gd name="connsiteY5" fmla="*/ 589218 h 869875"/>
                <a:gd name="connsiteX6" fmla="*/ 1095469 w 1095469"/>
                <a:gd name="connsiteY6" fmla="*/ 869875 h 869875"/>
                <a:gd name="connsiteX7" fmla="*/ 9053 w 1095469"/>
                <a:gd name="connsiteY7" fmla="*/ 869875 h 869875"/>
                <a:gd name="connsiteX8" fmla="*/ 0 w 1095469"/>
                <a:gd name="connsiteY8" fmla="*/ 580164 h 869875"/>
                <a:gd name="connsiteX0" fmla="*/ 0 w 1095469"/>
                <a:gd name="connsiteY0" fmla="*/ 601116 h 890827"/>
                <a:gd name="connsiteX1" fmla="*/ 334979 w 1095469"/>
                <a:gd name="connsiteY1" fmla="*/ 420047 h 890827"/>
                <a:gd name="connsiteX2" fmla="*/ 389300 w 1095469"/>
                <a:gd name="connsiteY2" fmla="*/ 48855 h 890827"/>
                <a:gd name="connsiteX3" fmla="*/ 796705 w 1095469"/>
                <a:gd name="connsiteY3" fmla="*/ 30749 h 890827"/>
                <a:gd name="connsiteX4" fmla="*/ 805759 w 1095469"/>
                <a:gd name="connsiteY4" fmla="*/ 410994 h 890827"/>
                <a:gd name="connsiteX5" fmla="*/ 1095469 w 1095469"/>
                <a:gd name="connsiteY5" fmla="*/ 610170 h 890827"/>
                <a:gd name="connsiteX6" fmla="*/ 1095469 w 1095469"/>
                <a:gd name="connsiteY6" fmla="*/ 890827 h 890827"/>
                <a:gd name="connsiteX7" fmla="*/ 9053 w 1095469"/>
                <a:gd name="connsiteY7" fmla="*/ 890827 h 890827"/>
                <a:gd name="connsiteX8" fmla="*/ 0 w 1095469"/>
                <a:gd name="connsiteY8" fmla="*/ 601116 h 890827"/>
                <a:gd name="connsiteX0" fmla="*/ 0 w 1095469"/>
                <a:gd name="connsiteY0" fmla="*/ 570367 h 860078"/>
                <a:gd name="connsiteX1" fmla="*/ 334979 w 1095469"/>
                <a:gd name="connsiteY1" fmla="*/ 389298 h 860078"/>
                <a:gd name="connsiteX2" fmla="*/ 389300 w 1095469"/>
                <a:gd name="connsiteY2" fmla="*/ 18106 h 860078"/>
                <a:gd name="connsiteX3" fmla="*/ 796705 w 1095469"/>
                <a:gd name="connsiteY3" fmla="*/ 0 h 860078"/>
                <a:gd name="connsiteX4" fmla="*/ 805759 w 1095469"/>
                <a:gd name="connsiteY4" fmla="*/ 380245 h 860078"/>
                <a:gd name="connsiteX5" fmla="*/ 1095469 w 1095469"/>
                <a:gd name="connsiteY5" fmla="*/ 579421 h 860078"/>
                <a:gd name="connsiteX6" fmla="*/ 1095469 w 1095469"/>
                <a:gd name="connsiteY6" fmla="*/ 860078 h 860078"/>
                <a:gd name="connsiteX7" fmla="*/ 9053 w 1095469"/>
                <a:gd name="connsiteY7" fmla="*/ 860078 h 860078"/>
                <a:gd name="connsiteX8" fmla="*/ 0 w 1095469"/>
                <a:gd name="connsiteY8" fmla="*/ 570367 h 8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469" h="860078">
                  <a:moveTo>
                    <a:pt x="0" y="570367"/>
                  </a:moveTo>
                  <a:cubicBezTo>
                    <a:pt x="51303" y="482850"/>
                    <a:pt x="319890" y="549243"/>
                    <a:pt x="334979" y="389298"/>
                  </a:cubicBezTo>
                  <a:cubicBezTo>
                    <a:pt x="351577" y="13579"/>
                    <a:pt x="310837" y="19615"/>
                    <a:pt x="389300" y="18106"/>
                  </a:cubicBezTo>
                  <a:cubicBezTo>
                    <a:pt x="433058" y="-19617"/>
                    <a:pt x="401370" y="21125"/>
                    <a:pt x="796705" y="0"/>
                  </a:cubicBezTo>
                  <a:cubicBezTo>
                    <a:pt x="820848" y="476815"/>
                    <a:pt x="813303" y="-15090"/>
                    <a:pt x="805759" y="380245"/>
                  </a:cubicBezTo>
                  <a:cubicBezTo>
                    <a:pt x="811794" y="600546"/>
                    <a:pt x="980792" y="458708"/>
                    <a:pt x="1095469" y="579421"/>
                  </a:cubicBezTo>
                  <a:lnTo>
                    <a:pt x="1095469" y="860078"/>
                  </a:lnTo>
                  <a:lnTo>
                    <a:pt x="9053" y="860078"/>
                  </a:lnTo>
                  <a:lnTo>
                    <a:pt x="0" y="5703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961386-0532-4E25-B050-5D9CC218D5DB}"/>
              </a:ext>
            </a:extLst>
          </p:cNvPr>
          <p:cNvGrpSpPr/>
          <p:nvPr/>
        </p:nvGrpSpPr>
        <p:grpSpPr>
          <a:xfrm>
            <a:off x="8923521" y="2540254"/>
            <a:ext cx="1794094" cy="2335794"/>
            <a:chOff x="9506138" y="2540254"/>
            <a:chExt cx="1794094" cy="23357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9DE18E-E6E8-4D24-83C1-87BEB3491B98}"/>
                </a:ext>
              </a:extLst>
            </p:cNvPr>
            <p:cNvGrpSpPr/>
            <p:nvPr/>
          </p:nvGrpSpPr>
          <p:grpSpPr>
            <a:xfrm>
              <a:off x="9506138" y="2540254"/>
              <a:ext cx="1794094" cy="2335794"/>
              <a:chOff x="7730151" y="3603279"/>
              <a:chExt cx="1794094" cy="2335794"/>
            </a:xfrm>
          </p:grpSpPr>
          <p:sp>
            <p:nvSpPr>
              <p:cNvPr id="9" name="!!b">
                <a:extLst>
                  <a:ext uri="{FF2B5EF4-FFF2-40B4-BE49-F238E27FC236}">
                    <a16:creationId xmlns:a16="http://schemas.microsoft.com/office/drawing/2014/main" id="{ECC26F67-D809-4D0A-AB47-8399D3B37820}"/>
                  </a:ext>
                </a:extLst>
              </p:cNvPr>
              <p:cNvSpPr/>
              <p:nvPr/>
            </p:nvSpPr>
            <p:spPr>
              <a:xfrm>
                <a:off x="8419723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!!b">
                <a:extLst>
                  <a:ext uri="{FF2B5EF4-FFF2-40B4-BE49-F238E27FC236}">
                    <a16:creationId xmlns:a16="http://schemas.microsoft.com/office/drawing/2014/main" id="{599EDB77-7834-4900-83FD-2A113C599EE1}"/>
                  </a:ext>
                </a:extLst>
              </p:cNvPr>
              <p:cNvSpPr/>
              <p:nvPr/>
            </p:nvSpPr>
            <p:spPr>
              <a:xfrm>
                <a:off x="7730151" y="3603279"/>
                <a:ext cx="1104522" cy="2335794"/>
              </a:xfrm>
              <a:custGeom>
                <a:avLst/>
                <a:gdLst>
                  <a:gd name="connsiteX0" fmla="*/ 0 w 1086416"/>
                  <a:gd name="connsiteY0" fmla="*/ 0 h 2344847"/>
                  <a:gd name="connsiteX1" fmla="*/ 1086416 w 1086416"/>
                  <a:gd name="connsiteY1" fmla="*/ 0 h 2344847"/>
                  <a:gd name="connsiteX2" fmla="*/ 1086416 w 1086416"/>
                  <a:gd name="connsiteY2" fmla="*/ 2344847 h 2344847"/>
                  <a:gd name="connsiteX3" fmla="*/ 0 w 1086416"/>
                  <a:gd name="connsiteY3" fmla="*/ 2344847 h 2344847"/>
                  <a:gd name="connsiteX4" fmla="*/ 0 w 1086416"/>
                  <a:gd name="connsiteY4" fmla="*/ 0 h 2344847"/>
                  <a:gd name="connsiteX0" fmla="*/ 0 w 1113576"/>
                  <a:gd name="connsiteY0" fmla="*/ 543208 h 2344847"/>
                  <a:gd name="connsiteX1" fmla="*/ 1113576 w 1113576"/>
                  <a:gd name="connsiteY1" fmla="*/ 0 h 2344847"/>
                  <a:gd name="connsiteX2" fmla="*/ 1113576 w 1113576"/>
                  <a:gd name="connsiteY2" fmla="*/ 2344847 h 2344847"/>
                  <a:gd name="connsiteX3" fmla="*/ 27160 w 1113576"/>
                  <a:gd name="connsiteY3" fmla="*/ 2344847 h 2344847"/>
                  <a:gd name="connsiteX4" fmla="*/ 0 w 1113576"/>
                  <a:gd name="connsiteY4" fmla="*/ 543208 h 2344847"/>
                  <a:gd name="connsiteX0" fmla="*/ 0 w 1113576"/>
                  <a:gd name="connsiteY0" fmla="*/ 0 h 1801639"/>
                  <a:gd name="connsiteX1" fmla="*/ 1113576 w 1113576"/>
                  <a:gd name="connsiteY1" fmla="*/ 0 h 1801639"/>
                  <a:gd name="connsiteX2" fmla="*/ 1113576 w 1113576"/>
                  <a:gd name="connsiteY2" fmla="*/ 1801639 h 1801639"/>
                  <a:gd name="connsiteX3" fmla="*/ 27160 w 1113576"/>
                  <a:gd name="connsiteY3" fmla="*/ 1801639 h 1801639"/>
                  <a:gd name="connsiteX4" fmla="*/ 0 w 1113576"/>
                  <a:gd name="connsiteY4" fmla="*/ 0 h 1801639"/>
                  <a:gd name="connsiteX0" fmla="*/ 0 w 1104522"/>
                  <a:gd name="connsiteY0" fmla="*/ 0 h 1801639"/>
                  <a:gd name="connsiteX1" fmla="*/ 1104522 w 1104522"/>
                  <a:gd name="connsiteY1" fmla="*/ 0 h 1801639"/>
                  <a:gd name="connsiteX2" fmla="*/ 1104522 w 1104522"/>
                  <a:gd name="connsiteY2" fmla="*/ 1801639 h 1801639"/>
                  <a:gd name="connsiteX3" fmla="*/ 18106 w 1104522"/>
                  <a:gd name="connsiteY3" fmla="*/ 1801639 h 1801639"/>
                  <a:gd name="connsiteX4" fmla="*/ 0 w 1104522"/>
                  <a:gd name="connsiteY4" fmla="*/ 0 h 1801639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08642 h 1910281"/>
                  <a:gd name="connsiteX1" fmla="*/ 353084 w 1104522"/>
                  <a:gd name="connsiteY1" fmla="*/ 0 h 1910281"/>
                  <a:gd name="connsiteX2" fmla="*/ 1104522 w 1104522"/>
                  <a:gd name="connsiteY2" fmla="*/ 108642 h 1910281"/>
                  <a:gd name="connsiteX3" fmla="*/ 1104522 w 1104522"/>
                  <a:gd name="connsiteY3" fmla="*/ 1910281 h 1910281"/>
                  <a:gd name="connsiteX4" fmla="*/ 18106 w 1104522"/>
                  <a:gd name="connsiteY4" fmla="*/ 1910281 h 1910281"/>
                  <a:gd name="connsiteX5" fmla="*/ 0 w 1104522"/>
                  <a:gd name="connsiteY5" fmla="*/ 108642 h 1910281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115611 h 1917250"/>
                  <a:gd name="connsiteX1" fmla="*/ 353084 w 1104522"/>
                  <a:gd name="connsiteY1" fmla="*/ 6969 h 1917250"/>
                  <a:gd name="connsiteX2" fmla="*/ 869132 w 1104522"/>
                  <a:gd name="connsiteY2" fmla="*/ 6969 h 1917250"/>
                  <a:gd name="connsiteX3" fmla="*/ 1104522 w 1104522"/>
                  <a:gd name="connsiteY3" fmla="*/ 115611 h 1917250"/>
                  <a:gd name="connsiteX4" fmla="*/ 1104522 w 1104522"/>
                  <a:gd name="connsiteY4" fmla="*/ 1917250 h 1917250"/>
                  <a:gd name="connsiteX5" fmla="*/ 18106 w 1104522"/>
                  <a:gd name="connsiteY5" fmla="*/ 1917250 h 1917250"/>
                  <a:gd name="connsiteX6" fmla="*/ 0 w 1104522"/>
                  <a:gd name="connsiteY6" fmla="*/ 115611 h 191725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497941 h 2299580"/>
                  <a:gd name="connsiteX1" fmla="*/ 353084 w 1104522"/>
                  <a:gd name="connsiteY1" fmla="*/ 389299 h 2299580"/>
                  <a:gd name="connsiteX2" fmla="*/ 362137 w 1104522"/>
                  <a:gd name="connsiteY2" fmla="*/ 0 h 2299580"/>
                  <a:gd name="connsiteX3" fmla="*/ 869132 w 1104522"/>
                  <a:gd name="connsiteY3" fmla="*/ 389299 h 2299580"/>
                  <a:gd name="connsiteX4" fmla="*/ 1104522 w 1104522"/>
                  <a:gd name="connsiteY4" fmla="*/ 497941 h 2299580"/>
                  <a:gd name="connsiteX5" fmla="*/ 1104522 w 1104522"/>
                  <a:gd name="connsiteY5" fmla="*/ 2299580 h 2299580"/>
                  <a:gd name="connsiteX6" fmla="*/ 18106 w 1104522"/>
                  <a:gd name="connsiteY6" fmla="*/ 2299580 h 2299580"/>
                  <a:gd name="connsiteX7" fmla="*/ 0 w 1104522"/>
                  <a:gd name="connsiteY7" fmla="*/ 497941 h 2299580"/>
                  <a:gd name="connsiteX0" fmla="*/ 0 w 1104522"/>
                  <a:gd name="connsiteY0" fmla="*/ 560654 h 2362293"/>
                  <a:gd name="connsiteX1" fmla="*/ 353084 w 1104522"/>
                  <a:gd name="connsiteY1" fmla="*/ 452012 h 2362293"/>
                  <a:gd name="connsiteX2" fmla="*/ 362137 w 1104522"/>
                  <a:gd name="connsiteY2" fmla="*/ 62713 h 2362293"/>
                  <a:gd name="connsiteX3" fmla="*/ 805757 w 1104522"/>
                  <a:gd name="connsiteY3" fmla="*/ 26499 h 2362293"/>
                  <a:gd name="connsiteX4" fmla="*/ 869132 w 1104522"/>
                  <a:gd name="connsiteY4" fmla="*/ 452012 h 2362293"/>
                  <a:gd name="connsiteX5" fmla="*/ 1104522 w 1104522"/>
                  <a:gd name="connsiteY5" fmla="*/ 560654 h 2362293"/>
                  <a:gd name="connsiteX6" fmla="*/ 1104522 w 1104522"/>
                  <a:gd name="connsiteY6" fmla="*/ 2362293 h 2362293"/>
                  <a:gd name="connsiteX7" fmla="*/ 18106 w 1104522"/>
                  <a:gd name="connsiteY7" fmla="*/ 2362293 h 2362293"/>
                  <a:gd name="connsiteX8" fmla="*/ 0 w 1104522"/>
                  <a:gd name="connsiteY8" fmla="*/ 560654 h 2362293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69132 w 1104522"/>
                  <a:gd name="connsiteY4" fmla="*/ 425513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  <a:gd name="connsiteX0" fmla="*/ 0 w 1104522"/>
                  <a:gd name="connsiteY0" fmla="*/ 534155 h 2335794"/>
                  <a:gd name="connsiteX1" fmla="*/ 353084 w 1104522"/>
                  <a:gd name="connsiteY1" fmla="*/ 425513 h 2335794"/>
                  <a:gd name="connsiteX2" fmla="*/ 362137 w 1104522"/>
                  <a:gd name="connsiteY2" fmla="*/ 36214 h 2335794"/>
                  <a:gd name="connsiteX3" fmla="*/ 805757 w 1104522"/>
                  <a:gd name="connsiteY3" fmla="*/ 0 h 2335794"/>
                  <a:gd name="connsiteX4" fmla="*/ 851025 w 1104522"/>
                  <a:gd name="connsiteY4" fmla="*/ 443620 h 2335794"/>
                  <a:gd name="connsiteX5" fmla="*/ 1104522 w 1104522"/>
                  <a:gd name="connsiteY5" fmla="*/ 534155 h 2335794"/>
                  <a:gd name="connsiteX6" fmla="*/ 1104522 w 1104522"/>
                  <a:gd name="connsiteY6" fmla="*/ 2335794 h 2335794"/>
                  <a:gd name="connsiteX7" fmla="*/ 18106 w 1104522"/>
                  <a:gd name="connsiteY7" fmla="*/ 2335794 h 2335794"/>
                  <a:gd name="connsiteX8" fmla="*/ 0 w 1104522"/>
                  <a:gd name="connsiteY8" fmla="*/ 534155 h 2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4522" h="2335794">
                    <a:moveTo>
                      <a:pt x="0" y="534155"/>
                    </a:moveTo>
                    <a:cubicBezTo>
                      <a:pt x="99588" y="531137"/>
                      <a:pt x="334977" y="482852"/>
                      <a:pt x="353084" y="425513"/>
                    </a:cubicBezTo>
                    <a:cubicBezTo>
                      <a:pt x="366664" y="199176"/>
                      <a:pt x="339503" y="452674"/>
                      <a:pt x="362137" y="36214"/>
                    </a:cubicBezTo>
                    <a:cubicBezTo>
                      <a:pt x="410422" y="6036"/>
                      <a:pt x="458707" y="25652"/>
                      <a:pt x="805757" y="0"/>
                    </a:cubicBezTo>
                    <a:cubicBezTo>
                      <a:pt x="808775" y="354594"/>
                      <a:pt x="774071" y="395335"/>
                      <a:pt x="851025" y="443620"/>
                    </a:cubicBezTo>
                    <a:cubicBezTo>
                      <a:pt x="911381" y="543208"/>
                      <a:pt x="1026059" y="497941"/>
                      <a:pt x="1104522" y="534155"/>
                    </a:cubicBezTo>
                    <a:lnTo>
                      <a:pt x="1104522" y="2335794"/>
                    </a:lnTo>
                    <a:lnTo>
                      <a:pt x="18106" y="2335794"/>
                    </a:lnTo>
                    <a:lnTo>
                      <a:pt x="0" y="534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!!a">
              <a:extLst>
                <a:ext uri="{FF2B5EF4-FFF2-40B4-BE49-F238E27FC236}">
                  <a16:creationId xmlns:a16="http://schemas.microsoft.com/office/drawing/2014/main" id="{F9ABDF1F-8AF5-4FEF-B812-81A95CDEFF4A}"/>
                </a:ext>
              </a:extLst>
            </p:cNvPr>
            <p:cNvSpPr/>
            <p:nvPr/>
          </p:nvSpPr>
          <p:spPr>
            <a:xfrm>
              <a:off x="10213816" y="4251359"/>
              <a:ext cx="1086416" cy="624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610EF3-E305-44A5-9A6E-65EC47712C18}"/>
              </a:ext>
            </a:extLst>
          </p:cNvPr>
          <p:cNvGrpSpPr/>
          <p:nvPr/>
        </p:nvGrpSpPr>
        <p:grpSpPr>
          <a:xfrm>
            <a:off x="7800893" y="2260992"/>
            <a:ext cx="1102393" cy="276999"/>
            <a:chOff x="7800893" y="2260992"/>
            <a:chExt cx="1102393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36A64D-E0CF-42CE-BB52-C7A1C38206ED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4BACA89-3ECC-4EC4-A76F-C3640F42B23D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91FA60A-096B-4E76-8028-8589F3E5C0E7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EE39007-0D03-495A-816B-F513F080A82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B75B3D-9C3C-4E55-8DEF-9FD358EB9E6B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85FED9-203E-477A-9AB4-A81811ACBD19}"/>
              </a:ext>
            </a:extLst>
          </p:cNvPr>
          <p:cNvGrpSpPr/>
          <p:nvPr/>
        </p:nvGrpSpPr>
        <p:grpSpPr>
          <a:xfrm>
            <a:off x="9633328" y="4876048"/>
            <a:ext cx="1102393" cy="276999"/>
            <a:chOff x="7800893" y="2260992"/>
            <a:chExt cx="1102393" cy="27699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E1E6A2-C589-48A5-AB06-285E37F458C0}"/>
                </a:ext>
              </a:extLst>
            </p:cNvPr>
            <p:cNvSpPr txBox="1"/>
            <p:nvPr/>
          </p:nvSpPr>
          <p:spPr>
            <a:xfrm>
              <a:off x="8132318" y="226099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8cm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26B42DB-B0A2-4B34-A73A-38E651A1BCF0}"/>
                </a:ext>
              </a:extLst>
            </p:cNvPr>
            <p:cNvCxnSpPr/>
            <p:nvPr/>
          </p:nvCxnSpPr>
          <p:spPr>
            <a:xfrm>
              <a:off x="7800893" y="2335291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587D6D-D6A8-4443-B824-3F3DD6B3A159}"/>
                </a:ext>
              </a:extLst>
            </p:cNvPr>
            <p:cNvCxnSpPr/>
            <p:nvPr/>
          </p:nvCxnSpPr>
          <p:spPr>
            <a:xfrm>
              <a:off x="8898137" y="2342005"/>
              <a:ext cx="0" cy="147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AA50E1-256E-4D49-8348-F76103C64D02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800893" y="2399491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4C6AB-FB6A-4603-9D38-EBF4D87019B4}"/>
                </a:ext>
              </a:extLst>
            </p:cNvPr>
            <p:cNvCxnSpPr/>
            <p:nvPr/>
          </p:nvCxnSpPr>
          <p:spPr>
            <a:xfrm>
              <a:off x="8571861" y="2399488"/>
              <a:ext cx="3314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5A97B-0741-46D7-8C6F-877CB9A9926B}"/>
              </a:ext>
            </a:extLst>
          </p:cNvPr>
          <p:cNvSpPr txBox="1"/>
          <p:nvPr/>
        </p:nvSpPr>
        <p:spPr>
          <a:xfrm>
            <a:off x="10717615" y="450809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7cm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4A89C1-EBC4-4D8A-A93C-AB45E536E563}"/>
              </a:ext>
            </a:extLst>
          </p:cNvPr>
          <p:cNvCxnSpPr/>
          <p:nvPr/>
        </p:nvCxnSpPr>
        <p:spPr>
          <a:xfrm>
            <a:off x="10872325" y="4251359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54E810-F7D7-4E90-81A4-11F7BD79E2DA}"/>
              </a:ext>
            </a:extLst>
          </p:cNvPr>
          <p:cNvCxnSpPr/>
          <p:nvPr/>
        </p:nvCxnSpPr>
        <p:spPr>
          <a:xfrm>
            <a:off x="10872325" y="4876048"/>
            <a:ext cx="157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B7425D-9E35-49CD-A230-AA5C2DDD97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38188" y="4251359"/>
            <a:ext cx="0" cy="25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ADFAA-8A99-465C-9741-7BA68C8A7B8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38188" y="4769709"/>
            <a:ext cx="0" cy="10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24529B-F55B-4DE6-8277-A11B4CED152B}"/>
              </a:ext>
            </a:extLst>
          </p:cNvPr>
          <p:cNvSpPr txBox="1"/>
          <p:nvPr/>
        </p:nvSpPr>
        <p:spPr>
          <a:xfrm>
            <a:off x="7272054" y="315409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18cm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298F45-B746-4E49-8B2B-8E06FDC8CED5}"/>
              </a:ext>
            </a:extLst>
          </p:cNvPr>
          <p:cNvCxnSpPr/>
          <p:nvPr/>
        </p:nvCxnSpPr>
        <p:spPr>
          <a:xfrm>
            <a:off x="7404049" y="2547426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8251D4-0D57-4DF2-A250-5DEA5B6534A4}"/>
              </a:ext>
            </a:extLst>
          </p:cNvPr>
          <p:cNvCxnSpPr/>
          <p:nvPr/>
        </p:nvCxnSpPr>
        <p:spPr>
          <a:xfrm>
            <a:off x="7408174" y="4018232"/>
            <a:ext cx="27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3045361-4AD4-4B7D-94BA-04E20823DAE8}"/>
              </a:ext>
            </a:extLst>
          </p:cNvPr>
          <p:cNvCxnSpPr>
            <a:endCxn id="40" idx="0"/>
          </p:cNvCxnSpPr>
          <p:nvPr/>
        </p:nvCxnSpPr>
        <p:spPr>
          <a:xfrm>
            <a:off x="7545526" y="2537991"/>
            <a:ext cx="1" cy="61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DC1A242-F560-4ECF-9A22-0950FFF8488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539798" y="3431095"/>
            <a:ext cx="5729" cy="5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CE14A44-BD5E-4ECA-8EC8-00FDD9373AA9}"/>
              </a:ext>
            </a:extLst>
          </p:cNvPr>
          <p:cNvSpPr/>
          <p:nvPr/>
        </p:nvSpPr>
        <p:spPr>
          <a:xfrm>
            <a:off x="1076325" y="1609725"/>
            <a:ext cx="6137777" cy="1209668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一个内直径为 </a:t>
            </a:r>
            <a:r>
              <a:rPr lang="en-US" altLang="zh-CN" dirty="0">
                <a:solidFill>
                  <a:schemeClr val="tx1"/>
                </a:solidFill>
              </a:rPr>
              <a:t>8cm </a:t>
            </a:r>
            <a:r>
              <a:rPr lang="zh-CN" altLang="en-US" dirty="0">
                <a:solidFill>
                  <a:schemeClr val="tx1"/>
                </a:solidFill>
              </a:rPr>
              <a:t>的瓶子里，水的高度是 </a:t>
            </a:r>
            <a:r>
              <a:rPr lang="en-US" altLang="zh-CN" dirty="0">
                <a:solidFill>
                  <a:schemeClr val="tx1"/>
                </a:solidFill>
              </a:rPr>
              <a:t>7cm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把瓶盖拧紧倒置放平，无水部分是圆柱形，高度是 </a:t>
            </a:r>
            <a:r>
              <a:rPr lang="en-US" altLang="zh-CN" dirty="0">
                <a:solidFill>
                  <a:schemeClr val="tx1"/>
                </a:solidFill>
              </a:rPr>
              <a:t>18 cm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这个瓶子的容积是多少？</a:t>
            </a:r>
          </a:p>
        </p:txBody>
      </p:sp>
    </p:spTree>
    <p:extLst>
      <p:ext uri="{BB962C8B-B14F-4D97-AF65-F5344CB8AC3E}">
        <p14:creationId xmlns:p14="http://schemas.microsoft.com/office/powerpoint/2010/main" val="67829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1423</Words>
  <Application>Microsoft Office PowerPoint</Application>
  <PresentationFormat>宽屏</PresentationFormat>
  <Paragraphs>269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圆柱的体积-解决问题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-这是一个昵称-</dc:creator>
  <cp:lastModifiedBy>程 -这是一个昵称-</cp:lastModifiedBy>
  <cp:revision>9</cp:revision>
  <dcterms:created xsi:type="dcterms:W3CDTF">2022-04-17T03:38:03Z</dcterms:created>
  <dcterms:modified xsi:type="dcterms:W3CDTF">2022-04-20T13:19:22Z</dcterms:modified>
</cp:coreProperties>
</file>