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 id="2147483674" r:id="rId6"/>
    <p:sldMasterId id="2147483684" r:id="rId7"/>
    <p:sldMasterId id="2147483690" r:id="rId8"/>
  </p:sldMasterIdLst>
  <p:notesMasterIdLst>
    <p:notesMasterId r:id="rId45"/>
  </p:notesMasterIdLst>
  <p:handoutMasterIdLst>
    <p:handoutMasterId r:id="rId46"/>
  </p:handoutMasterIdLst>
  <p:sldIdLst>
    <p:sldId id="256" r:id="rId9"/>
    <p:sldId id="257" r:id="rId10"/>
    <p:sldId id="259" r:id="rId11"/>
    <p:sldId id="260" r:id="rId12"/>
    <p:sldId id="261" r:id="rId13"/>
    <p:sldId id="262" r:id="rId14"/>
    <p:sldId id="278" r:id="rId15"/>
    <p:sldId id="277" r:id="rId16"/>
    <p:sldId id="265" r:id="rId17"/>
    <p:sldId id="296" r:id="rId18"/>
    <p:sldId id="298" r:id="rId19"/>
    <p:sldId id="266" r:id="rId20"/>
    <p:sldId id="263" r:id="rId21"/>
    <p:sldId id="267" r:id="rId22"/>
    <p:sldId id="272" r:id="rId23"/>
    <p:sldId id="268" r:id="rId24"/>
    <p:sldId id="269" r:id="rId25"/>
    <p:sldId id="270" r:id="rId26"/>
    <p:sldId id="271" r:id="rId27"/>
    <p:sldId id="274" r:id="rId28"/>
    <p:sldId id="297" r:id="rId29"/>
    <p:sldId id="275" r:id="rId30"/>
    <p:sldId id="276" r:id="rId31"/>
    <p:sldId id="281" r:id="rId32"/>
    <p:sldId id="283" r:id="rId33"/>
    <p:sldId id="284" r:id="rId34"/>
    <p:sldId id="287" r:id="rId35"/>
    <p:sldId id="288" r:id="rId36"/>
    <p:sldId id="289" r:id="rId37"/>
    <p:sldId id="290" r:id="rId38"/>
    <p:sldId id="291" r:id="rId39"/>
    <p:sldId id="293" r:id="rId40"/>
    <p:sldId id="292" r:id="rId41"/>
    <p:sldId id="294" r:id="rId42"/>
    <p:sldId id="295" r:id="rId43"/>
    <p:sldId id="258" r:id="rId44"/>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80808"/>
    <a:srgbClr val="F2F2F2"/>
    <a:srgbClr val="009900"/>
    <a:srgbClr val="A1C1E8"/>
    <a:srgbClr val="0000FF"/>
    <a:srgbClr val="EEECE1"/>
    <a:srgbClr val="FF9900"/>
    <a:srgbClr val="FCD5B5"/>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p:scale>
          <a:sx n="80" d="100"/>
          <a:sy n="80" d="100"/>
        </p:scale>
        <p:origin x="1483" y="2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viewProps" Target="viewProp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handoutMaster" Target="handoutMasters/handoutMaster1.xml"/><Relationship Id="rId20" Type="http://schemas.openxmlformats.org/officeDocument/2006/relationships/slide" Target="slides/slide12.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5D2856D4-A9E6-32E0-A994-897783BBCE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D67B495F-E4E6-78CB-2E25-90B7CAD801B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1EC3B6-2790-4F8F-A17C-91B3C34B11FF}" type="datetimeFigureOut">
              <a:rPr lang="ko-KR" altLang="en-US" smtClean="0"/>
              <a:t>2025-04-29</a:t>
            </a:fld>
            <a:endParaRPr lang="ko-KR" altLang="en-US"/>
          </a:p>
        </p:txBody>
      </p:sp>
      <p:sp>
        <p:nvSpPr>
          <p:cNvPr id="4" name="바닥글 개체 틀 3">
            <a:extLst>
              <a:ext uri="{FF2B5EF4-FFF2-40B4-BE49-F238E27FC236}">
                <a16:creationId xmlns:a16="http://schemas.microsoft.com/office/drawing/2014/main" id="{904179A2-D296-0603-6D60-C35F6497BB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8" name="슬라이드 번호 개체 틀 7">
            <a:extLst>
              <a:ext uri="{FF2B5EF4-FFF2-40B4-BE49-F238E27FC236}">
                <a16:creationId xmlns:a16="http://schemas.microsoft.com/office/drawing/2014/main" id="{FB0E0F6C-DC4F-D068-F43A-96BB5C47AE1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5F0830-32C6-41AB-8B78-FE85059B04D6}" type="slidenum">
              <a:rPr lang="ko-KR" altLang="en-US" smtClean="0"/>
              <a:t>‹#›</a:t>
            </a:fld>
            <a:endParaRPr lang="ko-KR" altLang="en-US"/>
          </a:p>
        </p:txBody>
      </p:sp>
    </p:spTree>
    <p:extLst>
      <p:ext uri="{BB962C8B-B14F-4D97-AF65-F5344CB8AC3E}">
        <p14:creationId xmlns:p14="http://schemas.microsoft.com/office/powerpoint/2010/main" val="1171441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E9B0F-131B-4BDD-B4F3-878F21513E91}" type="datetimeFigureOut">
              <a:rPr lang="ko-KR" altLang="en-US" smtClean="0"/>
              <a:t>2025-04-29</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09BA77-9F47-4F21-B62D-9BC7E3EFAC33}" type="slidenum">
              <a:rPr lang="ko-KR" altLang="en-US" smtClean="0"/>
              <a:t>‹#›</a:t>
            </a:fld>
            <a:endParaRPr lang="ko-KR" altLang="en-US"/>
          </a:p>
        </p:txBody>
      </p:sp>
    </p:spTree>
    <p:extLst>
      <p:ext uri="{BB962C8B-B14F-4D97-AF65-F5344CB8AC3E}">
        <p14:creationId xmlns:p14="http://schemas.microsoft.com/office/powerpoint/2010/main" val="383791069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pic>
        <p:nvPicPr>
          <p:cNvPr id="6" name="Picture 91" descr="SL_ppt_C"/>
          <p:cNvPicPr>
            <a:picLocks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 y="0"/>
            <a:ext cx="9141785" cy="6858000"/>
          </a:xfrm>
          <a:prstGeom prst="rect">
            <a:avLst/>
          </a:prstGeom>
          <a:noFill/>
          <a:ln w="9525">
            <a:noFill/>
            <a:miter lim="800000"/>
            <a:headEnd/>
            <a:tailEnd/>
          </a:ln>
        </p:spPr>
      </p:pic>
      <p:sp>
        <p:nvSpPr>
          <p:cNvPr id="2" name="제목 1"/>
          <p:cNvSpPr>
            <a:spLocks noGrp="1"/>
          </p:cNvSpPr>
          <p:nvPr>
            <p:ph type="ctrTitle"/>
          </p:nvPr>
        </p:nvSpPr>
        <p:spPr>
          <a:xfrm>
            <a:off x="232616" y="1584000"/>
            <a:ext cx="8673231" cy="749812"/>
          </a:xfrm>
        </p:spPr>
        <p:txBody>
          <a:bodyPr lIns="36000" rIns="36000"/>
          <a:lstStyle>
            <a:lvl1pPr algn="ctr">
              <a:defRPr sz="4400">
                <a:solidFill>
                  <a:schemeClr val="bg1"/>
                </a:solidFill>
              </a:defRPr>
            </a:lvl1pPr>
          </a:lstStyle>
          <a:p>
            <a:r>
              <a:rPr lang="ko-KR" altLang="en-US"/>
              <a:t>마스터 제목 스타일 편집</a:t>
            </a:r>
          </a:p>
        </p:txBody>
      </p:sp>
      <p:sp>
        <p:nvSpPr>
          <p:cNvPr id="3" name="부제목 2"/>
          <p:cNvSpPr>
            <a:spLocks noGrp="1"/>
          </p:cNvSpPr>
          <p:nvPr>
            <p:ph type="subTitle" idx="1"/>
          </p:nvPr>
        </p:nvSpPr>
        <p:spPr>
          <a:xfrm>
            <a:off x="1329231" y="3886207"/>
            <a:ext cx="6480000" cy="442035"/>
          </a:xfrm>
        </p:spPr>
        <p:txBody>
          <a:bodyPr/>
          <a:lstStyle>
            <a:lvl1pPr marL="0" indent="0" algn="ctr">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pic>
        <p:nvPicPr>
          <p:cNvPr id="9" name="Picture 57" descr="SL심벌"/>
          <p:cNvPicPr>
            <a:picLocks noChangeAspect="1" noChangeArrowheads="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75387" y="5940000"/>
            <a:ext cx="904142" cy="431800"/>
          </a:xfrm>
          <a:prstGeom prst="rect">
            <a:avLst/>
          </a:prstGeom>
          <a:noFill/>
          <a:ln w="9525">
            <a:noFill/>
            <a:miter lim="800000"/>
            <a:headEnd/>
            <a:tailEnd/>
          </a:ln>
        </p:spPr>
      </p:pic>
    </p:spTree>
    <p:extLst>
      <p:ext uri="{BB962C8B-B14F-4D97-AF65-F5344CB8AC3E}">
        <p14:creationId xmlns:p14="http://schemas.microsoft.com/office/powerpoint/2010/main" val="780217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빈 화면 (페이지 번호)">
    <p:spTree>
      <p:nvGrpSpPr>
        <p:cNvPr id="1" name=""/>
        <p:cNvGrpSpPr/>
        <p:nvPr/>
      </p:nvGrpSpPr>
      <p:grpSpPr>
        <a:xfrm>
          <a:off x="0" y="0"/>
          <a:ext cx="0" cy="0"/>
          <a:chOff x="0" y="0"/>
          <a:chExt cx="0" cy="0"/>
        </a:xfrm>
      </p:grpSpPr>
      <p:grpSp>
        <p:nvGrpSpPr>
          <p:cNvPr id="3" name="그룹 2"/>
          <p:cNvGrpSpPr/>
          <p:nvPr userDrawn="1"/>
        </p:nvGrpSpPr>
        <p:grpSpPr>
          <a:xfrm>
            <a:off x="2" y="4"/>
            <a:ext cx="9166669" cy="1087437"/>
            <a:chOff x="0" y="0"/>
            <a:chExt cx="9166669" cy="1087437"/>
          </a:xfrm>
        </p:grpSpPr>
        <p:pic>
          <p:nvPicPr>
            <p:cNvPr id="4" name="Picture 5" descr="C:\Users\jason\Desktop\ㅇㄴㄴㅇㄹ.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40373"/>
            <a:stretch/>
          </p:blipFill>
          <p:spPr bwMode="auto">
            <a:xfrm>
              <a:off x="0" y="0"/>
              <a:ext cx="9144000" cy="10874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C:\Users\jason\Desktop\ㅇㄴㄴㅇㄹ.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2149" r="1"/>
            <a:stretch/>
          </p:blipFill>
          <p:spPr bwMode="auto">
            <a:xfrm>
              <a:off x="7152661" y="1"/>
              <a:ext cx="2014008" cy="800099"/>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슬라이드 번호 개체 틀 5">
            <a:extLst>
              <a:ext uri="{FF2B5EF4-FFF2-40B4-BE49-F238E27FC236}">
                <a16:creationId xmlns:a16="http://schemas.microsoft.com/office/drawing/2014/main" id="{35EEB90C-9173-7C91-93CB-B76F202C6289}"/>
              </a:ext>
            </a:extLst>
          </p:cNvPr>
          <p:cNvSpPr txBox="1">
            <a:spLocks/>
          </p:cNvSpPr>
          <p:nvPr userDrawn="1"/>
        </p:nvSpPr>
        <p:spPr>
          <a:xfrm>
            <a:off x="8202989" y="6552000"/>
            <a:ext cx="1080000" cy="252000"/>
          </a:xfrm>
          <a:prstGeom prst="rect">
            <a:avLst/>
          </a:prstGeom>
        </p:spPr>
        <p:txBody>
          <a:bodyPr vert="horz" lIns="36000" tIns="36000" rIns="36000" bIns="36000" rtlCol="0" anchor="t" anchorCtr="0">
            <a:noAutofit/>
          </a:bodyPr>
          <a:lstStyle>
            <a:lvl1pPr algn="r">
              <a:defRPr sz="1200">
                <a:solidFill>
                  <a:schemeClr val="tx1">
                    <a:tint val="75000"/>
                  </a:schemeClr>
                </a:solidFill>
              </a:defRPr>
            </a:lvl1pPr>
          </a:lstStyle>
          <a:p>
            <a:pPr algn="ctr">
              <a:defRPr/>
            </a:pPr>
            <a:fld id="{5A9679B8-E508-496F-9374-50C234539826}" type="slidenum">
              <a:rPr lang="ko-KR" altLang="en-US" sz="1200" smtClean="0">
                <a:solidFill>
                  <a:prstClr val="black"/>
                </a:solidFill>
                <a:latin typeface="맑은 고딕" pitchFamily="50" charset="-127"/>
                <a:ea typeface="맑은 고딕" pitchFamily="50" charset="-127"/>
              </a:rPr>
              <a:pPr algn="ctr">
                <a:defRPr/>
              </a:pPr>
              <a:t>‹#›</a:t>
            </a:fld>
            <a:endParaRPr lang="ko-KR" altLang="en-US" sz="1200">
              <a:solidFill>
                <a:prstClr val="black"/>
              </a:solidFill>
              <a:latin typeface="맑은 고딕" pitchFamily="50" charset="-127"/>
              <a:ea typeface="맑은 고딕" pitchFamily="50" charset="-127"/>
            </a:endParaRPr>
          </a:p>
        </p:txBody>
      </p:sp>
    </p:spTree>
    <p:extLst>
      <p:ext uri="{BB962C8B-B14F-4D97-AF65-F5344CB8AC3E}">
        <p14:creationId xmlns:p14="http://schemas.microsoft.com/office/powerpoint/2010/main" val="337026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grpSp>
        <p:nvGrpSpPr>
          <p:cNvPr id="3" name="그룹 2"/>
          <p:cNvGrpSpPr/>
          <p:nvPr userDrawn="1"/>
        </p:nvGrpSpPr>
        <p:grpSpPr>
          <a:xfrm>
            <a:off x="2" y="4"/>
            <a:ext cx="9166669" cy="1087437"/>
            <a:chOff x="0" y="0"/>
            <a:chExt cx="9166669" cy="1087437"/>
          </a:xfrm>
        </p:grpSpPr>
        <p:pic>
          <p:nvPicPr>
            <p:cNvPr id="4" name="Picture 5" descr="C:\Users\jason\Desktop\ㅇㄴㄴㅇㄹ.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40373"/>
            <a:stretch/>
          </p:blipFill>
          <p:spPr bwMode="auto">
            <a:xfrm>
              <a:off x="0" y="0"/>
              <a:ext cx="9144000" cy="10874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C:\Users\jason\Desktop\ㅇㄴㄴㅇㄹ.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2149" r="1"/>
            <a:stretch/>
          </p:blipFill>
          <p:spPr bwMode="auto">
            <a:xfrm>
              <a:off x="7152661" y="1"/>
              <a:ext cx="2014008" cy="800099"/>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내용 개체 틀 2">
            <a:extLst>
              <a:ext uri="{FF2B5EF4-FFF2-40B4-BE49-F238E27FC236}">
                <a16:creationId xmlns:a16="http://schemas.microsoft.com/office/drawing/2014/main" id="{58D88062-8709-A5FE-0A86-4DD93B99C014}"/>
              </a:ext>
            </a:extLst>
          </p:cNvPr>
          <p:cNvSpPr txBox="1">
            <a:spLocks/>
          </p:cNvSpPr>
          <p:nvPr userDrawn="1"/>
        </p:nvSpPr>
        <p:spPr>
          <a:xfrm>
            <a:off x="1820523" y="2780928"/>
            <a:ext cx="5502954" cy="1042793"/>
          </a:xfrm>
          <a:prstGeom prst="rect">
            <a:avLst/>
          </a:prstGeom>
        </p:spPr>
        <p:txBody>
          <a:bodyPr/>
          <a:lstStyle>
            <a:lvl1pPr marL="342900" indent="-342900"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pPr>
            <a:r>
              <a:rPr kumimoji="0" lang="en-US" altLang="ko-KR" sz="6000" b="1"/>
              <a:t>Thank You</a:t>
            </a:r>
          </a:p>
          <a:p>
            <a:pPr algn="ctr"/>
            <a:endParaRPr kumimoji="0" lang="ko-KR" altLang="en-US" sz="7150" b="1"/>
          </a:p>
        </p:txBody>
      </p:sp>
    </p:spTree>
    <p:extLst>
      <p:ext uri="{BB962C8B-B14F-4D97-AF65-F5344CB8AC3E}">
        <p14:creationId xmlns:p14="http://schemas.microsoft.com/office/powerpoint/2010/main" val="166356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제목 슬라이드">
    <p:spTree>
      <p:nvGrpSpPr>
        <p:cNvPr id="1" name=""/>
        <p:cNvGrpSpPr/>
        <p:nvPr/>
      </p:nvGrpSpPr>
      <p:grpSpPr>
        <a:xfrm>
          <a:off x="0" y="0"/>
          <a:ext cx="0" cy="0"/>
          <a:chOff x="0" y="0"/>
          <a:chExt cx="0" cy="0"/>
        </a:xfrm>
      </p:grpSpPr>
      <p:pic>
        <p:nvPicPr>
          <p:cNvPr id="5" name="Picture 4" descr="ci_img501"/>
          <p:cNvPicPr>
            <a:picLocks noChangeAspect="1" noChangeArrowheads="1"/>
          </p:cNvPicPr>
          <p:nvPr/>
        </p:nvPicPr>
        <p:blipFill>
          <a:blip r:embed="rId2" cstate="print"/>
          <a:srcRect l="23798" t="26131" r="53751" b="64450"/>
          <a:stretch>
            <a:fillRect/>
          </a:stretch>
        </p:blipFill>
        <p:spPr bwMode="auto">
          <a:xfrm>
            <a:off x="7782658" y="5972175"/>
            <a:ext cx="990600" cy="495300"/>
          </a:xfrm>
          <a:prstGeom prst="rect">
            <a:avLst/>
          </a:prstGeom>
          <a:noFill/>
          <a:ln w="9525">
            <a:noFill/>
            <a:miter lim="800000"/>
            <a:headEnd/>
            <a:tailEnd/>
          </a:ln>
        </p:spPr>
      </p:pic>
      <p:sp>
        <p:nvSpPr>
          <p:cNvPr id="6" name="Rectangle 41"/>
          <p:cNvSpPr>
            <a:spLocks noChangeArrowheads="1"/>
          </p:cNvSpPr>
          <p:nvPr/>
        </p:nvSpPr>
        <p:spPr bwMode="gray">
          <a:xfrm>
            <a:off x="0" y="4275139"/>
            <a:ext cx="9144000" cy="1368425"/>
          </a:xfrm>
          <a:prstGeom prst="rect">
            <a:avLst/>
          </a:prstGeom>
          <a:gradFill rotWithShape="1">
            <a:gsLst>
              <a:gs pos="0">
                <a:srgbClr val="151C5A"/>
              </a:gs>
              <a:gs pos="50000">
                <a:srgbClr val="065590"/>
              </a:gs>
              <a:gs pos="100000">
                <a:srgbClr val="0192B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defRPr/>
            </a:pPr>
            <a:endParaRPr kumimoji="0" lang="ko-KR" altLang="en-US" sz="1662">
              <a:latin typeface="Franklin Gothic Book" pitchFamily="34" charset="0"/>
              <a:ea typeface="돋움" pitchFamily="50" charset="-127"/>
            </a:endParaRPr>
          </a:p>
        </p:txBody>
      </p:sp>
      <p:sp>
        <p:nvSpPr>
          <p:cNvPr id="7" name="Rectangle 41"/>
          <p:cNvSpPr>
            <a:spLocks noChangeArrowheads="1"/>
          </p:cNvSpPr>
          <p:nvPr/>
        </p:nvSpPr>
        <p:spPr bwMode="gray">
          <a:xfrm>
            <a:off x="1030166" y="1242470"/>
            <a:ext cx="99646" cy="1826491"/>
          </a:xfrm>
          <a:prstGeom prst="rect">
            <a:avLst/>
          </a:prstGeom>
          <a:gradFill rotWithShape="1">
            <a:gsLst>
              <a:gs pos="0">
                <a:srgbClr val="151C5A"/>
              </a:gs>
              <a:gs pos="50000">
                <a:srgbClr val="065590"/>
              </a:gs>
              <a:gs pos="100000">
                <a:srgbClr val="0192B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defRPr/>
            </a:pPr>
            <a:endParaRPr kumimoji="0" lang="ko-KR" altLang="en-US" sz="1662">
              <a:latin typeface="Franklin Gothic Book" pitchFamily="34" charset="0"/>
              <a:ea typeface="돋움" pitchFamily="50" charset="-127"/>
            </a:endParaRPr>
          </a:p>
        </p:txBody>
      </p:sp>
      <p:sp>
        <p:nvSpPr>
          <p:cNvPr id="10" name="제목 9"/>
          <p:cNvSpPr>
            <a:spLocks noGrp="1"/>
          </p:cNvSpPr>
          <p:nvPr>
            <p:ph type="title"/>
          </p:nvPr>
        </p:nvSpPr>
        <p:spPr>
          <a:xfrm>
            <a:off x="1206991" y="1957650"/>
            <a:ext cx="7189690" cy="1111311"/>
          </a:xfrm>
        </p:spPr>
        <p:txBody>
          <a:bodyPr lIns="180000">
            <a:normAutofit/>
          </a:bodyPr>
          <a:lstStyle>
            <a:lvl1pPr algn="l">
              <a:lnSpc>
                <a:spcPct val="100000"/>
              </a:lnSpc>
              <a:defRPr sz="2954" b="0" baseline="0">
                <a:solidFill>
                  <a:schemeClr val="tx2">
                    <a:lumMod val="75000"/>
                  </a:schemeClr>
                </a:solidFill>
                <a:latin typeface="현대하모니 B" panose="02020603020101020101" pitchFamily="18" charset="-127"/>
                <a:ea typeface="현대하모니 B" panose="02020603020101020101" pitchFamily="18" charset="-127"/>
                <a:cs typeface="Arial" pitchFamily="34" charset="0"/>
              </a:defRPr>
            </a:lvl1pPr>
          </a:lstStyle>
          <a:p>
            <a:r>
              <a:rPr lang="ko-KR" altLang="en-US"/>
              <a:t>마스터 제목 스타일 편집</a:t>
            </a:r>
          </a:p>
        </p:txBody>
      </p:sp>
      <p:sp>
        <p:nvSpPr>
          <p:cNvPr id="26" name="부제목 2"/>
          <p:cNvSpPr>
            <a:spLocks noGrp="1"/>
          </p:cNvSpPr>
          <p:nvPr>
            <p:ph type="subTitle" idx="1"/>
          </p:nvPr>
        </p:nvSpPr>
        <p:spPr>
          <a:xfrm>
            <a:off x="1184254" y="4538457"/>
            <a:ext cx="6749143" cy="836560"/>
          </a:xfrm>
        </p:spPr>
        <p:txBody>
          <a:bodyPr anchor="ctr">
            <a:normAutofit/>
          </a:bodyPr>
          <a:lstStyle>
            <a:lvl1pPr marL="0" indent="0" algn="ctr">
              <a:lnSpc>
                <a:spcPct val="150000"/>
              </a:lnSpc>
              <a:buNone/>
              <a:defRPr sz="1662" b="1" baseline="0">
                <a:solidFill>
                  <a:schemeClr val="bg1"/>
                </a:solidFill>
                <a:latin typeface="현대하모니 L" panose="02020603020101020101" pitchFamily="18" charset="-127"/>
                <a:ea typeface="현대하모니 L" panose="02020603020101020101" pitchFamily="18" charset="-127"/>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ko-KR" altLang="en-US"/>
              <a:t>클릭하여 마스터 부제목 스타일 편집</a:t>
            </a:r>
          </a:p>
        </p:txBody>
      </p:sp>
      <p:sp>
        <p:nvSpPr>
          <p:cNvPr id="11" name="텍스트 개체 틀 10"/>
          <p:cNvSpPr>
            <a:spLocks noGrp="1"/>
          </p:cNvSpPr>
          <p:nvPr>
            <p:ph type="body" sz="quarter" idx="11"/>
          </p:nvPr>
        </p:nvSpPr>
        <p:spPr>
          <a:xfrm>
            <a:off x="1206990" y="1331593"/>
            <a:ext cx="7189690" cy="428625"/>
          </a:xfrm>
        </p:spPr>
        <p:txBody>
          <a:bodyPr/>
          <a:lstStyle>
            <a:lvl1pPr>
              <a:defRPr sz="2215" b="1" u="sng">
                <a:solidFill>
                  <a:schemeClr val="tx2">
                    <a:lumMod val="75000"/>
                  </a:schemeClr>
                </a:solidFill>
                <a:latin typeface="현대하모니 B" panose="02020603020101020101" pitchFamily="18" charset="-127"/>
                <a:ea typeface="현대하모니 B" panose="02020603020101020101" pitchFamily="18" charset="-127"/>
                <a:cs typeface="Arial" pitchFamily="34" charset="0"/>
              </a:defRPr>
            </a:lvl1pPr>
            <a:lvl2pPr>
              <a:defRPr sz="1846">
                <a:latin typeface="Arial" pitchFamily="34" charset="0"/>
                <a:ea typeface="+mn-ea"/>
                <a:cs typeface="Arial" pitchFamily="34" charset="0"/>
              </a:defRPr>
            </a:lvl2pPr>
            <a:lvl3pPr>
              <a:defRPr sz="1846">
                <a:latin typeface="Arial" pitchFamily="34" charset="0"/>
                <a:ea typeface="+mn-ea"/>
                <a:cs typeface="Arial" pitchFamily="34" charset="0"/>
              </a:defRPr>
            </a:lvl3pPr>
            <a:lvl4pPr>
              <a:defRPr sz="1846">
                <a:latin typeface="Arial" pitchFamily="34" charset="0"/>
                <a:ea typeface="+mn-ea"/>
                <a:cs typeface="Arial" pitchFamily="34" charset="0"/>
              </a:defRPr>
            </a:lvl4pPr>
            <a:lvl5pPr>
              <a:defRPr sz="1846">
                <a:latin typeface="Arial" pitchFamily="34" charset="0"/>
                <a:ea typeface="+mn-ea"/>
                <a:cs typeface="Arial" pitchFamily="34" charset="0"/>
              </a:defRPr>
            </a:lvl5pPr>
          </a:lstStyle>
          <a:p>
            <a:pPr lvl="0"/>
            <a:r>
              <a:rPr lang="ko-KR" altLang="en-US"/>
              <a:t>마스터 텍스트 스타일 편집</a:t>
            </a:r>
          </a:p>
        </p:txBody>
      </p:sp>
    </p:spTree>
    <p:extLst>
      <p:ext uri="{BB962C8B-B14F-4D97-AF65-F5344CB8AC3E}">
        <p14:creationId xmlns:p14="http://schemas.microsoft.com/office/powerpoint/2010/main" val="2916446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251520" y="333375"/>
            <a:ext cx="8229600" cy="439738"/>
          </a:xfrm>
        </p:spPr>
        <p:txBody>
          <a:bodyPr/>
          <a:lstStyle>
            <a:lvl1pPr>
              <a:defRPr>
                <a:solidFill>
                  <a:schemeClr val="tx2">
                    <a:lumMod val="75000"/>
                  </a:schemeClr>
                </a:solidFill>
                <a:latin typeface="현대하모니 M" panose="02020603020101020101" pitchFamily="18" charset="-127"/>
                <a:ea typeface="현대하모니 M" panose="02020603020101020101" pitchFamily="18" charset="-127"/>
              </a:defRPr>
            </a:lvl1pPr>
          </a:lstStyle>
          <a:p>
            <a:r>
              <a:rPr lang="ko-KR" altLang="en-US"/>
              <a:t>마스터 제목 스타일 편집</a:t>
            </a:r>
          </a:p>
        </p:txBody>
      </p:sp>
      <p:sp>
        <p:nvSpPr>
          <p:cNvPr id="6" name="텍스트 개체 틀 5"/>
          <p:cNvSpPr>
            <a:spLocks noGrp="1"/>
          </p:cNvSpPr>
          <p:nvPr>
            <p:ph type="body" sz="quarter" idx="11"/>
          </p:nvPr>
        </p:nvSpPr>
        <p:spPr>
          <a:xfrm>
            <a:off x="391715" y="829357"/>
            <a:ext cx="8229600" cy="670818"/>
          </a:xfrm>
        </p:spPr>
        <p:txBody>
          <a:bodyPr/>
          <a:lstStyle>
            <a:lvl1pPr marL="0" indent="0">
              <a:tabLst/>
              <a:defRPr sz="1477">
                <a:latin typeface="현대하모니 L" panose="02020603020101020101" pitchFamily="18" charset="-127"/>
                <a:ea typeface="현대하모니 L" panose="02020603020101020101" pitchFamily="18" charset="-127"/>
              </a:defRPr>
            </a:lvl1pPr>
            <a:lvl2pPr>
              <a:defRPr sz="1477"/>
            </a:lvl2pPr>
            <a:lvl3pPr>
              <a:defRPr sz="1477"/>
            </a:lvl3pPr>
            <a:lvl4pPr>
              <a:defRPr sz="1477"/>
            </a:lvl4pPr>
            <a:lvl5pPr>
              <a:defRPr sz="1477"/>
            </a:lvl5pPr>
          </a:lstStyle>
          <a:p>
            <a:pPr lvl="0"/>
            <a:r>
              <a:rPr lang="ko-KR" altLang="en-US"/>
              <a:t>마스터 텍스트 스타일 편집</a:t>
            </a:r>
          </a:p>
          <a:p>
            <a:pPr lvl="1"/>
            <a:r>
              <a:rPr lang="ko-KR" altLang="en-US"/>
              <a:t>둘째 수준</a:t>
            </a:r>
          </a:p>
        </p:txBody>
      </p:sp>
    </p:spTree>
    <p:extLst>
      <p:ext uri="{BB962C8B-B14F-4D97-AF65-F5344CB8AC3E}">
        <p14:creationId xmlns:p14="http://schemas.microsoft.com/office/powerpoint/2010/main" val="3046082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End of Document">
    <p:spTree>
      <p:nvGrpSpPr>
        <p:cNvPr id="1" name=""/>
        <p:cNvGrpSpPr/>
        <p:nvPr/>
      </p:nvGrpSpPr>
      <p:grpSpPr>
        <a:xfrm>
          <a:off x="0" y="0"/>
          <a:ext cx="0" cy="0"/>
          <a:chOff x="0" y="0"/>
          <a:chExt cx="0" cy="0"/>
        </a:xfrm>
      </p:grpSpPr>
      <p:sp>
        <p:nvSpPr>
          <p:cNvPr id="2" name="직사각형 1"/>
          <p:cNvSpPr/>
          <p:nvPr/>
        </p:nvSpPr>
        <p:spPr>
          <a:xfrm>
            <a:off x="0" y="0"/>
            <a:ext cx="9144000" cy="6858000"/>
          </a:xfrm>
          <a:prstGeom prst="rect">
            <a:avLst/>
          </a:prstGeom>
          <a:solidFill>
            <a:schemeClr val="bg1"/>
          </a:solidFill>
          <a:ln w="31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92" err="1">
              <a:solidFill>
                <a:schemeClr val="tx1"/>
              </a:solidFill>
              <a:latin typeface="Arial" pitchFamily="34" charset="0"/>
              <a:cs typeface="Arial" pitchFamily="34" charset="0"/>
            </a:endParaRPr>
          </a:p>
        </p:txBody>
      </p:sp>
      <p:grpSp>
        <p:nvGrpSpPr>
          <p:cNvPr id="3" name="그룹 10"/>
          <p:cNvGrpSpPr>
            <a:grpSpLocks/>
          </p:cNvGrpSpPr>
          <p:nvPr/>
        </p:nvGrpSpPr>
        <p:grpSpPr bwMode="auto">
          <a:xfrm>
            <a:off x="3026020" y="2986088"/>
            <a:ext cx="3082482" cy="576262"/>
            <a:chOff x="3236394" y="2909924"/>
            <a:chExt cx="3338976" cy="576000"/>
          </a:xfrm>
        </p:grpSpPr>
        <p:sp>
          <p:nvSpPr>
            <p:cNvPr id="4" name="Text Box 2"/>
            <p:cNvSpPr txBox="1">
              <a:spLocks noChangeArrowheads="1"/>
            </p:cNvSpPr>
            <p:nvPr/>
          </p:nvSpPr>
          <p:spPr bwMode="gray">
            <a:xfrm>
              <a:off x="3410999" y="2970222"/>
              <a:ext cx="3164371" cy="449850"/>
            </a:xfrm>
            <a:prstGeom prst="rect">
              <a:avLst/>
            </a:prstGeom>
            <a:noFill/>
            <a:ln>
              <a:noFill/>
            </a:ln>
          </p:spPr>
          <p:txBody>
            <a:bodyPr wrap="none" lIns="90000" tIns="18000" rIns="90000" bIns="18000">
              <a:spAutoFit/>
            </a:bodyP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lnSpc>
                  <a:spcPct val="104000"/>
                </a:lnSpc>
                <a:buFont typeface="Wingdings" pitchFamily="2" charset="2"/>
                <a:buNone/>
                <a:defRPr/>
              </a:pPr>
              <a:r>
                <a:rPr lang="en-US" altLang="ko-KR" sz="2585" b="1">
                  <a:solidFill>
                    <a:srgbClr val="000000"/>
                  </a:solidFill>
                  <a:latin typeface="Arial" pitchFamily="34" charset="0"/>
                  <a:ea typeface="HY태명조"/>
                  <a:cs typeface="Arial" pitchFamily="34" charset="0"/>
                </a:rPr>
                <a:t>End of Document</a:t>
              </a:r>
            </a:p>
          </p:txBody>
        </p:sp>
        <p:sp>
          <p:nvSpPr>
            <p:cNvPr id="5" name="Rectangle 41"/>
            <p:cNvSpPr>
              <a:spLocks noChangeArrowheads="1"/>
            </p:cNvSpPr>
            <p:nvPr/>
          </p:nvSpPr>
          <p:spPr bwMode="gray">
            <a:xfrm>
              <a:off x="3236394" y="2909924"/>
              <a:ext cx="107938" cy="576000"/>
            </a:xfrm>
            <a:prstGeom prst="rect">
              <a:avLst/>
            </a:prstGeom>
            <a:gradFill rotWithShape="1">
              <a:gsLst>
                <a:gs pos="0">
                  <a:srgbClr val="151C5A"/>
                </a:gs>
                <a:gs pos="50000">
                  <a:srgbClr val="065590"/>
                </a:gs>
                <a:gs pos="100000">
                  <a:srgbClr val="0192B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defRPr/>
              </a:pPr>
              <a:endParaRPr kumimoji="0" lang="ko-KR" altLang="en-US" sz="1662" b="1">
                <a:latin typeface="Arial" pitchFamily="34" charset="0"/>
                <a:ea typeface="돋움" pitchFamily="50" charset="-127"/>
                <a:cs typeface="Arial" pitchFamily="34" charset="0"/>
              </a:endParaRPr>
            </a:p>
          </p:txBody>
        </p:sp>
      </p:grpSp>
      <p:pic>
        <p:nvPicPr>
          <p:cNvPr id="6" name="Picture 4" descr="ci_img501"/>
          <p:cNvPicPr>
            <a:picLocks noChangeAspect="1" noChangeArrowheads="1"/>
          </p:cNvPicPr>
          <p:nvPr/>
        </p:nvPicPr>
        <p:blipFill>
          <a:blip r:embed="rId2" cstate="print"/>
          <a:srcRect l="23798" t="26131" r="53751" b="64450"/>
          <a:stretch>
            <a:fillRect/>
          </a:stretch>
        </p:blipFill>
        <p:spPr bwMode="auto">
          <a:xfrm>
            <a:off x="7782658" y="5972175"/>
            <a:ext cx="990600" cy="495300"/>
          </a:xfrm>
          <a:prstGeom prst="rect">
            <a:avLst/>
          </a:prstGeom>
          <a:noFill/>
          <a:ln w="9525">
            <a:noFill/>
            <a:miter lim="800000"/>
            <a:headEnd/>
            <a:tailEnd/>
          </a:ln>
        </p:spPr>
      </p:pic>
    </p:spTree>
    <p:extLst>
      <p:ext uri="{BB962C8B-B14F-4D97-AF65-F5344CB8AC3E}">
        <p14:creationId xmlns:p14="http://schemas.microsoft.com/office/powerpoint/2010/main" val="1056226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1_제목 슬라이드">
    <p:spTree>
      <p:nvGrpSpPr>
        <p:cNvPr id="1" name=""/>
        <p:cNvGrpSpPr/>
        <p:nvPr/>
      </p:nvGrpSpPr>
      <p:grpSpPr>
        <a:xfrm>
          <a:off x="0" y="0"/>
          <a:ext cx="0" cy="0"/>
          <a:chOff x="0" y="0"/>
          <a:chExt cx="0" cy="0"/>
        </a:xfrm>
      </p:grpSpPr>
      <p:pic>
        <p:nvPicPr>
          <p:cNvPr id="7" name="Picture 32" descr="SL_ppt_D"/>
          <p:cNvPicPr>
            <a:picLocks noChangeArrowheads="1"/>
          </p:cNvPicPr>
          <p:nvPr/>
        </p:nvPicPr>
        <p:blipFill>
          <a:blip r:embed="rId2" cstate="print"/>
          <a:srcRect/>
          <a:stretch>
            <a:fillRect/>
          </a:stretch>
        </p:blipFill>
        <p:spPr bwMode="auto">
          <a:xfrm>
            <a:off x="0" y="0"/>
            <a:ext cx="9141785" cy="6858000"/>
          </a:xfrm>
          <a:prstGeom prst="rect">
            <a:avLst/>
          </a:prstGeom>
          <a:noFill/>
          <a:ln w="9525">
            <a:noFill/>
            <a:miter lim="800000"/>
            <a:headEnd/>
            <a:tailEnd/>
          </a:ln>
        </p:spPr>
      </p:pic>
      <p:sp>
        <p:nvSpPr>
          <p:cNvPr id="2" name="제목 1"/>
          <p:cNvSpPr>
            <a:spLocks noGrp="1"/>
          </p:cNvSpPr>
          <p:nvPr>
            <p:ph type="ctrTitle"/>
          </p:nvPr>
        </p:nvSpPr>
        <p:spPr>
          <a:xfrm>
            <a:off x="232615" y="1584000"/>
            <a:ext cx="8673231" cy="749812"/>
          </a:xfrm>
        </p:spPr>
        <p:txBody>
          <a:bodyPr lIns="36000" rIns="36000"/>
          <a:lstStyle>
            <a:lvl1pPr algn="ctr">
              <a:defRPr sz="4062">
                <a:solidFill>
                  <a:schemeClr val="tx1"/>
                </a:solidFill>
                <a:latin typeface="현대하모니 M" panose="02020603020101020101" pitchFamily="18" charset="-127"/>
                <a:ea typeface="현대하모니 M" panose="02020603020101020101" pitchFamily="18" charset="-127"/>
              </a:defRPr>
            </a:lvl1pPr>
          </a:lstStyle>
          <a:p>
            <a:r>
              <a:rPr lang="ko-KR" altLang="en-US"/>
              <a:t>마스터 제목 스타일 편집</a:t>
            </a:r>
          </a:p>
        </p:txBody>
      </p:sp>
      <p:sp>
        <p:nvSpPr>
          <p:cNvPr id="3" name="부제목 2"/>
          <p:cNvSpPr>
            <a:spLocks noGrp="1"/>
          </p:cNvSpPr>
          <p:nvPr>
            <p:ph type="subTitle" idx="1"/>
          </p:nvPr>
        </p:nvSpPr>
        <p:spPr>
          <a:xfrm>
            <a:off x="1329231" y="4104001"/>
            <a:ext cx="6480000" cy="442035"/>
          </a:xfrm>
        </p:spPr>
        <p:txBody>
          <a:bodyPr/>
          <a:lstStyle>
            <a:lvl1pPr marL="0" indent="0" algn="ctr">
              <a:buNone/>
              <a:defRPr sz="2215">
                <a:solidFill>
                  <a:schemeClr val="tx1"/>
                </a:solidFill>
                <a:latin typeface="현대하모니 M" panose="02020603020101020101" pitchFamily="18" charset="-127"/>
                <a:ea typeface="현대하모니 M" panose="02020603020101020101" pitchFamily="18" charset="-127"/>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ko-KR" altLang="en-US"/>
              <a:t>클릭하여 마스터 부제목 스타일 편집</a:t>
            </a:r>
          </a:p>
        </p:txBody>
      </p:sp>
      <p:graphicFrame>
        <p:nvGraphicFramePr>
          <p:cNvPr id="10" name="Group 90"/>
          <p:cNvGraphicFramePr>
            <a:graphicFrameLocks noGrp="1"/>
          </p:cNvGraphicFramePr>
          <p:nvPr/>
        </p:nvGraphicFramePr>
        <p:xfrm>
          <a:off x="3090462" y="2736000"/>
          <a:ext cx="2728545" cy="936000"/>
        </p:xfrm>
        <a:graphic>
          <a:graphicData uri="http://schemas.openxmlformats.org/drawingml/2006/table">
            <a:tbl>
              <a:tblPr/>
              <a:tblGrid>
                <a:gridCol w="203688">
                  <a:extLst>
                    <a:ext uri="{9D8B030D-6E8A-4147-A177-3AD203B41FA5}">
                      <a16:colId xmlns:a16="http://schemas.microsoft.com/office/drawing/2014/main" val="20000"/>
                    </a:ext>
                  </a:extLst>
                </a:gridCol>
                <a:gridCol w="631581">
                  <a:extLst>
                    <a:ext uri="{9D8B030D-6E8A-4147-A177-3AD203B41FA5}">
                      <a16:colId xmlns:a16="http://schemas.microsoft.com/office/drawing/2014/main" val="20001"/>
                    </a:ext>
                  </a:extLst>
                </a:gridCol>
                <a:gridCol w="631580">
                  <a:extLst>
                    <a:ext uri="{9D8B030D-6E8A-4147-A177-3AD203B41FA5}">
                      <a16:colId xmlns:a16="http://schemas.microsoft.com/office/drawing/2014/main" val="20002"/>
                    </a:ext>
                  </a:extLst>
                </a:gridCol>
                <a:gridCol w="631581">
                  <a:extLst>
                    <a:ext uri="{9D8B030D-6E8A-4147-A177-3AD203B41FA5}">
                      <a16:colId xmlns:a16="http://schemas.microsoft.com/office/drawing/2014/main" val="20003"/>
                    </a:ext>
                  </a:extLst>
                </a:gridCol>
                <a:gridCol w="630115">
                  <a:extLst>
                    <a:ext uri="{9D8B030D-6E8A-4147-A177-3AD203B41FA5}">
                      <a16:colId xmlns:a16="http://schemas.microsoft.com/office/drawing/2014/main" val="20004"/>
                    </a:ext>
                  </a:extLst>
                </a:gridCol>
              </a:tblGrid>
              <a:tr h="180000">
                <a:tc rowSpan="3">
                  <a:txBody>
                    <a:bodyPr/>
                    <a:lstStyle/>
                    <a:p>
                      <a:pPr marL="0" marR="0" lvl="0" indent="0" algn="ctr" defTabSz="914400" rtl="0" eaLnBrk="1" fontAlgn="base" latinLnBrk="1" hangingPunct="1">
                        <a:lnSpc>
                          <a:spcPct val="100000"/>
                        </a:lnSpc>
                        <a:spcBef>
                          <a:spcPct val="20000"/>
                        </a:spcBef>
                        <a:spcAft>
                          <a:spcPct val="0"/>
                        </a:spcAft>
                        <a:buClr>
                          <a:schemeClr val="tx1"/>
                        </a:buClr>
                        <a:buSzTx/>
                        <a:buFont typeface="Wingdings" pitchFamily="2" charset="2"/>
                        <a:buNone/>
                        <a:tabLst/>
                      </a:pPr>
                      <a:r>
                        <a:rPr kumimoji="1" lang="ko-KR" altLang="en-US" sz="900" b="0" i="0" u="none" strike="noStrike" cap="none" normalizeH="0" baseline="0">
                          <a:ln>
                            <a:noFill/>
                          </a:ln>
                          <a:solidFill>
                            <a:schemeClr val="tx1"/>
                          </a:solidFill>
                          <a:effectLst/>
                          <a:latin typeface="현대하모니 M" panose="02020603020101020101" pitchFamily="18" charset="-127"/>
                          <a:ea typeface="현대하모니 M" panose="02020603020101020101" pitchFamily="18" charset="-127"/>
                        </a:rPr>
                        <a:t>결</a:t>
                      </a:r>
                    </a:p>
                    <a:p>
                      <a:pPr marL="0" marR="0" lvl="0" indent="0" algn="ctr" defTabSz="914400" rtl="0" eaLnBrk="1" fontAlgn="base" latinLnBrk="1" hangingPunct="1">
                        <a:lnSpc>
                          <a:spcPct val="100000"/>
                        </a:lnSpc>
                        <a:spcBef>
                          <a:spcPct val="20000"/>
                        </a:spcBef>
                        <a:spcAft>
                          <a:spcPct val="0"/>
                        </a:spcAft>
                        <a:buClr>
                          <a:schemeClr val="tx1"/>
                        </a:buClr>
                        <a:buSzTx/>
                        <a:buFont typeface="Wingdings" pitchFamily="2" charset="2"/>
                        <a:buNone/>
                        <a:tabLst/>
                      </a:pPr>
                      <a:endParaRPr kumimoji="1" lang="ko-KR" altLang="en-US" sz="900" b="0" i="0" u="none" strike="noStrike" cap="none" normalizeH="0" baseline="0">
                        <a:ln>
                          <a:noFill/>
                        </a:ln>
                        <a:solidFill>
                          <a:schemeClr val="tx1"/>
                        </a:solidFill>
                        <a:effectLst/>
                        <a:latin typeface="현대하모니 M" panose="02020603020101020101" pitchFamily="18" charset="-127"/>
                        <a:ea typeface="현대하모니 M" panose="02020603020101020101" pitchFamily="18" charset="-127"/>
                      </a:endParaRPr>
                    </a:p>
                    <a:p>
                      <a:pPr marL="0" marR="0" lvl="0" indent="0" algn="ctr" defTabSz="914400" rtl="0" eaLnBrk="1" fontAlgn="base" latinLnBrk="1" hangingPunct="1">
                        <a:lnSpc>
                          <a:spcPct val="100000"/>
                        </a:lnSpc>
                        <a:spcBef>
                          <a:spcPct val="20000"/>
                        </a:spcBef>
                        <a:spcAft>
                          <a:spcPct val="0"/>
                        </a:spcAft>
                        <a:buClr>
                          <a:schemeClr val="tx1"/>
                        </a:buClr>
                        <a:buSzTx/>
                        <a:buFont typeface="Wingdings" pitchFamily="2" charset="2"/>
                        <a:buNone/>
                        <a:tabLst/>
                      </a:pPr>
                      <a:endParaRPr kumimoji="1" lang="ko-KR" altLang="en-US" sz="900" b="0" i="0" u="none" strike="noStrike" cap="none" normalizeH="0" baseline="0">
                        <a:ln>
                          <a:noFill/>
                        </a:ln>
                        <a:solidFill>
                          <a:schemeClr val="tx1"/>
                        </a:solidFill>
                        <a:effectLst/>
                        <a:latin typeface="현대하모니 M" panose="02020603020101020101" pitchFamily="18" charset="-127"/>
                        <a:ea typeface="현대하모니 M" panose="02020603020101020101" pitchFamily="18" charset="-127"/>
                      </a:endParaRPr>
                    </a:p>
                    <a:p>
                      <a:pPr marL="0" marR="0" lvl="0" indent="0" algn="ctr" defTabSz="914400" rtl="0" eaLnBrk="1" fontAlgn="base" latinLnBrk="1" hangingPunct="1">
                        <a:lnSpc>
                          <a:spcPct val="100000"/>
                        </a:lnSpc>
                        <a:spcBef>
                          <a:spcPct val="20000"/>
                        </a:spcBef>
                        <a:spcAft>
                          <a:spcPct val="0"/>
                        </a:spcAft>
                        <a:buClr>
                          <a:schemeClr val="tx1"/>
                        </a:buClr>
                        <a:buSzTx/>
                        <a:buFont typeface="Wingdings" pitchFamily="2" charset="2"/>
                        <a:buNone/>
                        <a:tabLst/>
                      </a:pPr>
                      <a:r>
                        <a:rPr kumimoji="1" lang="ko-KR" altLang="en-US" sz="900" b="0" i="0" u="none" strike="noStrike" cap="none" normalizeH="0" baseline="0">
                          <a:ln>
                            <a:noFill/>
                          </a:ln>
                          <a:solidFill>
                            <a:schemeClr val="tx1"/>
                          </a:solidFill>
                          <a:effectLst/>
                          <a:latin typeface="현대하모니 M" panose="02020603020101020101" pitchFamily="18" charset="-127"/>
                          <a:ea typeface="현대하모니 M" panose="02020603020101020101" pitchFamily="18" charset="-127"/>
                        </a:rPr>
                        <a:t>재</a:t>
                      </a:r>
                    </a:p>
                  </a:txBody>
                  <a:tcPr marL="0" marR="0" marT="0" marB="0"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
                          <a:schemeClr val="tx1"/>
                        </a:buClr>
                        <a:buSzTx/>
                        <a:buFont typeface="Wingdings" pitchFamily="2" charset="2"/>
                        <a:buNone/>
                        <a:tabLst/>
                      </a:pPr>
                      <a:r>
                        <a:rPr kumimoji="1" lang="ko-KR" altLang="en-US" sz="900" b="0" i="0" u="none" strike="noStrike" cap="none" normalizeH="0" baseline="0">
                          <a:ln>
                            <a:noFill/>
                          </a:ln>
                          <a:solidFill>
                            <a:schemeClr val="tx1"/>
                          </a:solidFill>
                          <a:effectLst/>
                          <a:latin typeface="현대하모니 M" panose="02020603020101020101" pitchFamily="18" charset="-127"/>
                          <a:ea typeface="현대하모니 M" panose="02020603020101020101" pitchFamily="18" charset="-127"/>
                        </a:rPr>
                        <a:t>입   안</a:t>
                      </a:r>
                    </a:p>
                  </a:txBody>
                  <a:tcPr marL="0" marR="0" marT="0" marB="0"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
                          <a:schemeClr val="tx1"/>
                        </a:buClr>
                        <a:buSzTx/>
                        <a:buFont typeface="Wingdings" pitchFamily="2" charset="2"/>
                        <a:buNone/>
                        <a:tabLst/>
                      </a:pPr>
                      <a:r>
                        <a:rPr kumimoji="1" lang="ko-KR" altLang="en-US" sz="900" b="0" i="0" u="none" strike="noStrike" cap="none" normalizeH="0" baseline="0">
                          <a:ln>
                            <a:noFill/>
                          </a:ln>
                          <a:solidFill>
                            <a:schemeClr val="tx1"/>
                          </a:solidFill>
                          <a:effectLst/>
                          <a:latin typeface="현대하모니 M" panose="02020603020101020101" pitchFamily="18" charset="-127"/>
                          <a:ea typeface="현대하모니 M" panose="02020603020101020101" pitchFamily="18" charset="-127"/>
                        </a:rPr>
                        <a:t>검   토</a:t>
                      </a:r>
                    </a:p>
                  </a:txBody>
                  <a:tcPr marL="0" marR="0" marT="0" marB="0"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
                          <a:schemeClr val="tx1"/>
                        </a:buClr>
                        <a:buSzTx/>
                        <a:buFont typeface="Wingdings" pitchFamily="2" charset="2"/>
                        <a:buNone/>
                        <a:tabLst/>
                      </a:pPr>
                      <a:r>
                        <a:rPr kumimoji="1" lang="ko-KR" altLang="en-US" sz="900" b="0" i="0" u="none" strike="noStrike" cap="none" normalizeH="0" baseline="0">
                          <a:ln>
                            <a:noFill/>
                          </a:ln>
                          <a:solidFill>
                            <a:schemeClr val="tx1"/>
                          </a:solidFill>
                          <a:effectLst/>
                          <a:latin typeface="현대하모니 M" panose="02020603020101020101" pitchFamily="18" charset="-127"/>
                          <a:ea typeface="현대하모니 M" panose="02020603020101020101" pitchFamily="18" charset="-127"/>
                        </a:rPr>
                        <a:t>심   사</a:t>
                      </a:r>
                    </a:p>
                  </a:txBody>
                  <a:tcPr marL="0" marR="0" marT="0" marB="0"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
                          <a:schemeClr val="tx1"/>
                        </a:buClr>
                        <a:buSzTx/>
                        <a:buFont typeface="Wingdings" pitchFamily="2" charset="2"/>
                        <a:buNone/>
                        <a:tabLst/>
                      </a:pPr>
                      <a:r>
                        <a:rPr kumimoji="1" lang="ko-KR" altLang="en-US" sz="900" b="0" i="0" u="none" strike="noStrike" cap="none" normalizeH="0" baseline="0">
                          <a:ln>
                            <a:noFill/>
                          </a:ln>
                          <a:solidFill>
                            <a:schemeClr val="tx1"/>
                          </a:solidFill>
                          <a:effectLst/>
                          <a:latin typeface="현대하모니 M" panose="02020603020101020101" pitchFamily="18" charset="-127"/>
                          <a:ea typeface="현대하모니 M" panose="02020603020101020101" pitchFamily="18" charset="-127"/>
                        </a:rPr>
                        <a:t>승   인</a:t>
                      </a:r>
                    </a:p>
                  </a:txBody>
                  <a:tcPr marL="0" marR="0" marT="0" marB="0"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6000">
                <a:tc vMerge="1">
                  <a:txBody>
                    <a:bodyPr/>
                    <a:lstStyle/>
                    <a:p>
                      <a:pPr latinLnBrk="1"/>
                      <a:endParaRPr lang="ko-KR" altLang="en-US"/>
                    </a:p>
                  </a:txBody>
                  <a:tcPr/>
                </a:tc>
                <a:tc>
                  <a:txBody>
                    <a:bodyPr/>
                    <a:lstStyle/>
                    <a:p>
                      <a:pPr marL="0" marR="0" lvl="0" indent="0" algn="ctr" defTabSz="914400" rtl="0" eaLnBrk="1" fontAlgn="base" latinLnBrk="1" hangingPunct="1">
                        <a:lnSpc>
                          <a:spcPct val="100000"/>
                        </a:lnSpc>
                        <a:spcBef>
                          <a:spcPct val="20000"/>
                        </a:spcBef>
                        <a:spcAft>
                          <a:spcPct val="0"/>
                        </a:spcAft>
                        <a:buClr>
                          <a:schemeClr val="tx1"/>
                        </a:buClr>
                        <a:buSzTx/>
                        <a:buFont typeface="Wingdings" pitchFamily="2" charset="2"/>
                        <a:buNone/>
                        <a:tabLst/>
                      </a:pPr>
                      <a:endParaRPr kumimoji="1" lang="ko-KR" altLang="ko-KR" sz="900" b="0" i="0" u="none" strike="noStrike" cap="none" normalizeH="0" baseline="0">
                        <a:ln>
                          <a:noFill/>
                        </a:ln>
                        <a:solidFill>
                          <a:schemeClr val="tx1"/>
                        </a:solidFill>
                        <a:effectLst/>
                        <a:latin typeface="현대하모니 M" panose="02020603020101020101" pitchFamily="18" charset="-127"/>
                        <a:ea typeface="현대하모니 M" panose="02020603020101020101" pitchFamily="18" charset="-127"/>
                      </a:endParaRPr>
                    </a:p>
                  </a:txBody>
                  <a:tcPr marL="0" marR="0" marT="0" marB="0"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
                          <a:schemeClr val="tx1"/>
                        </a:buClr>
                        <a:buSzTx/>
                        <a:buFont typeface="Wingdings" pitchFamily="2" charset="2"/>
                        <a:buNone/>
                        <a:tabLst/>
                      </a:pPr>
                      <a:endParaRPr kumimoji="1" lang="ko-KR" altLang="ko-KR" sz="900" b="0" i="0" u="none" strike="noStrike" cap="none" normalizeH="0" baseline="0">
                        <a:ln>
                          <a:noFill/>
                        </a:ln>
                        <a:solidFill>
                          <a:schemeClr val="tx1"/>
                        </a:solidFill>
                        <a:effectLst/>
                        <a:latin typeface="현대하모니 M" panose="02020603020101020101" pitchFamily="18" charset="-127"/>
                        <a:ea typeface="현대하모니 M" panose="02020603020101020101" pitchFamily="18" charset="-127"/>
                      </a:endParaRPr>
                    </a:p>
                  </a:txBody>
                  <a:tcPr marL="0" marR="0" marT="0" marB="0"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
                          <a:schemeClr val="tx1"/>
                        </a:buClr>
                        <a:buSzTx/>
                        <a:buFont typeface="Wingdings" pitchFamily="2" charset="2"/>
                        <a:buNone/>
                        <a:tabLst/>
                      </a:pPr>
                      <a:endParaRPr kumimoji="1" lang="ko-KR" altLang="ko-KR" sz="900" b="0" i="0" u="none" strike="noStrike" cap="none" normalizeH="0" baseline="0">
                        <a:ln>
                          <a:noFill/>
                        </a:ln>
                        <a:solidFill>
                          <a:schemeClr val="tx1"/>
                        </a:solidFill>
                        <a:effectLst/>
                        <a:latin typeface="현대하모니 M" panose="02020603020101020101" pitchFamily="18" charset="-127"/>
                        <a:ea typeface="현대하모니 M" panose="02020603020101020101" pitchFamily="18" charset="-127"/>
                      </a:endParaRPr>
                    </a:p>
                  </a:txBody>
                  <a:tcPr marL="0" marR="0" marT="0" marB="0"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
                          <a:schemeClr val="tx1"/>
                        </a:buClr>
                        <a:buSzTx/>
                        <a:buFont typeface="Wingdings" pitchFamily="2" charset="2"/>
                        <a:buNone/>
                        <a:tabLst/>
                      </a:pPr>
                      <a:endParaRPr kumimoji="1" lang="ko-KR" altLang="ko-KR" sz="900" b="0" i="0" u="none" strike="noStrike" cap="none" normalizeH="0" baseline="0">
                        <a:ln>
                          <a:noFill/>
                        </a:ln>
                        <a:solidFill>
                          <a:schemeClr val="tx1"/>
                        </a:solidFill>
                        <a:effectLst/>
                        <a:latin typeface="현대하모니 M" panose="02020603020101020101" pitchFamily="18" charset="-127"/>
                        <a:ea typeface="현대하모니 M" panose="02020603020101020101" pitchFamily="18" charset="-127"/>
                      </a:endParaRPr>
                    </a:p>
                  </a:txBody>
                  <a:tcPr marL="0" marR="0" marT="0" marB="0"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0000">
                <a:tc vMerge="1">
                  <a:txBody>
                    <a:bodyPr/>
                    <a:lstStyle/>
                    <a:p>
                      <a:pPr latinLnBrk="1"/>
                      <a:endParaRPr lang="ko-KR" altLang="en-US"/>
                    </a:p>
                  </a:txBody>
                  <a:tcPr/>
                </a:tc>
                <a:tc>
                  <a:txBody>
                    <a:bodyPr/>
                    <a:lstStyle/>
                    <a:p>
                      <a:pPr marL="0" marR="0" lvl="0" indent="0" algn="ctr" defTabSz="914400" rtl="0" eaLnBrk="1" fontAlgn="base" latinLnBrk="1" hangingPunct="1">
                        <a:lnSpc>
                          <a:spcPct val="100000"/>
                        </a:lnSpc>
                        <a:spcBef>
                          <a:spcPct val="20000"/>
                        </a:spcBef>
                        <a:spcAft>
                          <a:spcPct val="0"/>
                        </a:spcAft>
                        <a:buClr>
                          <a:schemeClr val="tx1"/>
                        </a:buClr>
                        <a:buSzTx/>
                        <a:buFont typeface="Wingdings" pitchFamily="2" charset="2"/>
                        <a:buNone/>
                        <a:tabLst/>
                      </a:pPr>
                      <a:r>
                        <a:rPr kumimoji="1" lang="en-US" altLang="ko-KR" sz="900" b="0" i="0" u="none" strike="noStrike" cap="none" normalizeH="0" baseline="0">
                          <a:ln>
                            <a:noFill/>
                          </a:ln>
                          <a:solidFill>
                            <a:schemeClr val="tx1"/>
                          </a:solidFill>
                          <a:effectLst/>
                          <a:latin typeface="현대하모니 M" panose="02020603020101020101" pitchFamily="18" charset="-127"/>
                          <a:ea typeface="현대하모니 M" panose="02020603020101020101" pitchFamily="18" charset="-127"/>
                        </a:rPr>
                        <a:t>/</a:t>
                      </a:r>
                    </a:p>
                  </a:txBody>
                  <a:tcPr marL="0" marR="0" marT="0" marB="0"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
                          <a:schemeClr val="tx1"/>
                        </a:buClr>
                        <a:buSzTx/>
                        <a:buFont typeface="Wingdings" pitchFamily="2" charset="2"/>
                        <a:buNone/>
                        <a:tabLst/>
                      </a:pPr>
                      <a:r>
                        <a:rPr kumimoji="1" lang="en-US" altLang="ko-KR" sz="900" b="0" i="0" u="none" strike="noStrike" cap="none" normalizeH="0" baseline="0">
                          <a:ln>
                            <a:noFill/>
                          </a:ln>
                          <a:solidFill>
                            <a:schemeClr val="tx1"/>
                          </a:solidFill>
                          <a:effectLst/>
                          <a:latin typeface="현대하모니 M" panose="02020603020101020101" pitchFamily="18" charset="-127"/>
                          <a:ea typeface="현대하모니 M" panose="02020603020101020101" pitchFamily="18" charset="-127"/>
                        </a:rPr>
                        <a:t>/</a:t>
                      </a:r>
                    </a:p>
                  </a:txBody>
                  <a:tcPr marL="0" marR="0" marT="0" marB="0"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
                          <a:schemeClr val="tx1"/>
                        </a:buClr>
                        <a:buSzTx/>
                        <a:buFont typeface="Wingdings" pitchFamily="2" charset="2"/>
                        <a:buNone/>
                        <a:tabLst/>
                      </a:pPr>
                      <a:r>
                        <a:rPr kumimoji="1" lang="en-US" altLang="ko-KR" sz="900" b="0" i="0" u="none" strike="noStrike" cap="none" normalizeH="0" baseline="0">
                          <a:ln>
                            <a:noFill/>
                          </a:ln>
                          <a:solidFill>
                            <a:schemeClr val="tx1"/>
                          </a:solidFill>
                          <a:effectLst/>
                          <a:latin typeface="현대하모니 M" panose="02020603020101020101" pitchFamily="18" charset="-127"/>
                          <a:ea typeface="현대하모니 M" panose="02020603020101020101" pitchFamily="18" charset="-127"/>
                        </a:rPr>
                        <a:t>/</a:t>
                      </a:r>
                    </a:p>
                  </a:txBody>
                  <a:tcPr marL="0" marR="0" marT="0" marB="0"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00000"/>
                        </a:lnSpc>
                        <a:spcBef>
                          <a:spcPct val="20000"/>
                        </a:spcBef>
                        <a:spcAft>
                          <a:spcPct val="0"/>
                        </a:spcAft>
                        <a:buClr>
                          <a:schemeClr val="tx1"/>
                        </a:buClr>
                        <a:buSzTx/>
                        <a:buFont typeface="Wingdings" pitchFamily="2" charset="2"/>
                        <a:buNone/>
                        <a:tabLst/>
                      </a:pPr>
                      <a:r>
                        <a:rPr kumimoji="1" lang="en-US" altLang="ko-KR" sz="900" b="0" i="0" u="none" strike="noStrike" cap="none" normalizeH="0" baseline="0">
                          <a:ln>
                            <a:noFill/>
                          </a:ln>
                          <a:solidFill>
                            <a:schemeClr val="tx1"/>
                          </a:solidFill>
                          <a:effectLst/>
                          <a:latin typeface="현대하모니 M" panose="02020603020101020101" pitchFamily="18" charset="-127"/>
                          <a:ea typeface="현대하모니 M" panose="02020603020101020101" pitchFamily="18" charset="-127"/>
                        </a:rPr>
                        <a:t>/</a:t>
                      </a:r>
                    </a:p>
                  </a:txBody>
                  <a:tcPr marL="0" marR="0" marT="0" marB="0"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pic>
        <p:nvPicPr>
          <p:cNvPr id="9" name="Picture 57" descr="SL심벌"/>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975386" y="5940000"/>
            <a:ext cx="904142" cy="431800"/>
          </a:xfrm>
          <a:prstGeom prst="rect">
            <a:avLst/>
          </a:prstGeom>
          <a:noFill/>
          <a:ln w="9525">
            <a:noFill/>
            <a:miter lim="800000"/>
            <a:headEnd/>
            <a:tailEnd/>
          </a:ln>
        </p:spPr>
      </p:pic>
      <p:sp>
        <p:nvSpPr>
          <p:cNvPr id="11" name="TextBox 10"/>
          <p:cNvSpPr txBox="1"/>
          <p:nvPr/>
        </p:nvSpPr>
        <p:spPr>
          <a:xfrm>
            <a:off x="232615" y="6048001"/>
            <a:ext cx="6978462" cy="356755"/>
          </a:xfrm>
          <a:prstGeom prst="rect">
            <a:avLst/>
          </a:prstGeom>
          <a:noFill/>
        </p:spPr>
        <p:txBody>
          <a:bodyPr wrap="square" lIns="33231" tIns="33231" rIns="33231" bIns="33231" rtlCol="0">
            <a:spAutoFit/>
          </a:bodyPr>
          <a:lstStyle/>
          <a:p>
            <a:r>
              <a:rPr lang="en-US" altLang="ko-KR" sz="923">
                <a:solidFill>
                  <a:schemeClr val="tx1"/>
                </a:solidFill>
                <a:latin typeface="현대하모니 M" panose="02020603020101020101" pitchFamily="18" charset="-127"/>
                <a:ea typeface="현대하모니 M" panose="02020603020101020101" pitchFamily="18" charset="-127"/>
                <a:cs typeface="Arial" pitchFamily="34" charset="0"/>
              </a:rPr>
              <a:t>This report is solely for the use of client personnel.  No part of it may be circulated, quoted, or reproduced for distribution </a:t>
            </a:r>
          </a:p>
          <a:p>
            <a:r>
              <a:rPr lang="en-US" altLang="ko-KR" sz="923">
                <a:solidFill>
                  <a:schemeClr val="tx1"/>
                </a:solidFill>
                <a:latin typeface="현대하모니 M" panose="02020603020101020101" pitchFamily="18" charset="-127"/>
                <a:ea typeface="현대하모니 M" panose="02020603020101020101" pitchFamily="18" charset="-127"/>
                <a:cs typeface="Arial" pitchFamily="34" charset="0"/>
              </a:rPr>
              <a:t>without prior written approval from SL Corporation.</a:t>
            </a:r>
            <a:endParaRPr lang="ko-KR" altLang="en-US" sz="923">
              <a:solidFill>
                <a:schemeClr val="tx1"/>
              </a:solidFill>
              <a:latin typeface="현대하모니 M" panose="02020603020101020101" pitchFamily="18" charset="-127"/>
              <a:ea typeface="현대하모니 M" panose="02020603020101020101" pitchFamily="18" charset="-127"/>
              <a:cs typeface="Arial" pitchFamily="34" charset="0"/>
            </a:endParaRPr>
          </a:p>
        </p:txBody>
      </p:sp>
    </p:spTree>
    <p:extLst>
      <p:ext uri="{BB962C8B-B14F-4D97-AF65-F5344CB8AC3E}">
        <p14:creationId xmlns:p14="http://schemas.microsoft.com/office/powerpoint/2010/main" val="160838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2_제목 슬라이드">
    <p:spTree>
      <p:nvGrpSpPr>
        <p:cNvPr id="1" name=""/>
        <p:cNvGrpSpPr/>
        <p:nvPr/>
      </p:nvGrpSpPr>
      <p:grpSpPr>
        <a:xfrm>
          <a:off x="0" y="0"/>
          <a:ext cx="0" cy="0"/>
          <a:chOff x="0" y="0"/>
          <a:chExt cx="0" cy="0"/>
        </a:xfrm>
      </p:grpSpPr>
      <p:sp>
        <p:nvSpPr>
          <p:cNvPr id="15" name="제목 1"/>
          <p:cNvSpPr>
            <a:spLocks noGrp="1"/>
          </p:cNvSpPr>
          <p:nvPr>
            <p:ph type="title"/>
          </p:nvPr>
        </p:nvSpPr>
        <p:spPr>
          <a:xfrm>
            <a:off x="772647" y="2794959"/>
            <a:ext cx="7843816" cy="606790"/>
          </a:xfrm>
          <a:prstGeom prst="rect">
            <a:avLst/>
          </a:prstGeom>
        </p:spPr>
        <p:txBody>
          <a:bodyPr/>
          <a:lstStyle>
            <a:lvl1pPr algn="ctr">
              <a:defRPr sz="3200" b="1"/>
            </a:lvl1pPr>
          </a:lstStyle>
          <a:p>
            <a:r>
              <a:rPr lang="ko-KR" altLang="en-US"/>
              <a:t>마스터 제목 스타일 편집</a:t>
            </a:r>
          </a:p>
        </p:txBody>
      </p:sp>
    </p:spTree>
    <p:extLst>
      <p:ext uri="{BB962C8B-B14F-4D97-AF65-F5344CB8AC3E}">
        <p14:creationId xmlns:p14="http://schemas.microsoft.com/office/powerpoint/2010/main" val="3719710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슬라이드 번호 개체 틀 5">
            <a:extLst>
              <a:ext uri="{FF2B5EF4-FFF2-40B4-BE49-F238E27FC236}">
                <a16:creationId xmlns:a16="http://schemas.microsoft.com/office/drawing/2014/main" id="{A6506AF3-8338-FD1D-5AD6-3D7F5DED570B}"/>
              </a:ext>
            </a:extLst>
          </p:cNvPr>
          <p:cNvSpPr txBox="1">
            <a:spLocks/>
          </p:cNvSpPr>
          <p:nvPr userDrawn="1"/>
        </p:nvSpPr>
        <p:spPr>
          <a:xfrm>
            <a:off x="8202989" y="6552000"/>
            <a:ext cx="1080000" cy="252000"/>
          </a:xfrm>
          <a:prstGeom prst="rect">
            <a:avLst/>
          </a:prstGeom>
        </p:spPr>
        <p:txBody>
          <a:bodyPr vert="horz" lIns="36000" tIns="36000" rIns="36000" bIns="36000" rtlCol="0" anchor="t" anchorCtr="0">
            <a:noAutofit/>
          </a:bodyPr>
          <a:lstStyle>
            <a:lvl1pPr algn="r">
              <a:defRPr sz="1200">
                <a:solidFill>
                  <a:schemeClr val="tx1">
                    <a:tint val="75000"/>
                  </a:schemeClr>
                </a:solidFill>
              </a:defRPr>
            </a:lvl1pPr>
          </a:lstStyle>
          <a:p>
            <a:pPr algn="ctr">
              <a:defRPr/>
            </a:pPr>
            <a:fld id="{5A9679B8-E508-496F-9374-50C234539826}" type="slidenum">
              <a:rPr lang="ko-KR" altLang="en-US" sz="1200" smtClean="0">
                <a:solidFill>
                  <a:prstClr val="black"/>
                </a:solidFill>
                <a:latin typeface="맑은 고딕" pitchFamily="50" charset="-127"/>
                <a:ea typeface="맑은 고딕" pitchFamily="50" charset="-127"/>
              </a:rPr>
              <a:pPr algn="ctr">
                <a:defRPr/>
              </a:pPr>
              <a:t>‹#›</a:t>
            </a:fld>
            <a:endParaRPr lang="ko-KR" altLang="en-US" sz="1200">
              <a:solidFill>
                <a:prstClr val="black"/>
              </a:solidFill>
              <a:latin typeface="맑은 고딕" pitchFamily="50" charset="-127"/>
              <a:ea typeface="맑은 고딕" pitchFamily="50" charset="-127"/>
            </a:endParaRPr>
          </a:p>
        </p:txBody>
      </p:sp>
    </p:spTree>
    <p:extLst>
      <p:ext uri="{BB962C8B-B14F-4D97-AF65-F5344CB8AC3E}">
        <p14:creationId xmlns:p14="http://schemas.microsoft.com/office/powerpoint/2010/main" val="114137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제목 및 내용 (페이지 번호 삭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Tree>
    <p:extLst>
      <p:ext uri="{BB962C8B-B14F-4D97-AF65-F5344CB8AC3E}">
        <p14:creationId xmlns:p14="http://schemas.microsoft.com/office/powerpoint/2010/main" val="607592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마무리">
    <p:spTree>
      <p:nvGrpSpPr>
        <p:cNvPr id="1" name=""/>
        <p:cNvGrpSpPr/>
        <p:nvPr/>
      </p:nvGrpSpPr>
      <p:grpSpPr>
        <a:xfrm>
          <a:off x="0" y="0"/>
          <a:ext cx="0" cy="0"/>
          <a:chOff x="0" y="0"/>
          <a:chExt cx="0" cy="0"/>
        </a:xfrm>
      </p:grpSpPr>
      <p:pic>
        <p:nvPicPr>
          <p:cNvPr id="6" name="Picture 91" descr="SL_ppt_C"/>
          <p:cNvPicPr>
            <a:picLocks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 y="0"/>
            <a:ext cx="9141785" cy="6858000"/>
          </a:xfrm>
          <a:prstGeom prst="rect">
            <a:avLst/>
          </a:prstGeom>
          <a:noFill/>
          <a:ln w="9525">
            <a:noFill/>
            <a:miter lim="800000"/>
            <a:headEnd/>
            <a:tailEnd/>
          </a:ln>
        </p:spPr>
      </p:pic>
      <p:pic>
        <p:nvPicPr>
          <p:cNvPr id="9" name="Picture 57" descr="SL심벌"/>
          <p:cNvPicPr>
            <a:picLocks noChangeAspect="1" noChangeArrowheads="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75387" y="5940000"/>
            <a:ext cx="904142" cy="431800"/>
          </a:xfrm>
          <a:prstGeom prst="rect">
            <a:avLst/>
          </a:prstGeom>
          <a:noFill/>
          <a:ln w="9525">
            <a:noFill/>
            <a:miter lim="800000"/>
            <a:headEnd/>
            <a:tailEnd/>
          </a:ln>
        </p:spPr>
      </p:pic>
      <p:sp>
        <p:nvSpPr>
          <p:cNvPr id="4" name="제목 2">
            <a:extLst>
              <a:ext uri="{FF2B5EF4-FFF2-40B4-BE49-F238E27FC236}">
                <a16:creationId xmlns:a16="http://schemas.microsoft.com/office/drawing/2014/main" id="{19F6C2C5-FDB4-51DE-0956-A93839C4DC8A}"/>
              </a:ext>
            </a:extLst>
          </p:cNvPr>
          <p:cNvSpPr txBox="1">
            <a:spLocks/>
          </p:cNvSpPr>
          <p:nvPr userDrawn="1"/>
        </p:nvSpPr>
        <p:spPr>
          <a:xfrm>
            <a:off x="977900" y="2853344"/>
            <a:ext cx="7188200" cy="1151312"/>
          </a:xfrm>
          <a:prstGeom prst="rect">
            <a:avLst/>
          </a:prstGeom>
        </p:spPr>
        <p:txBody>
          <a:bodyPr anchor="ctr"/>
          <a:lstStyle>
            <a:lvl1pPr algn="ctr" defTabSz="914400" rtl="0" eaLnBrk="1" latinLnBrk="1" hangingPunct="1">
              <a:lnSpc>
                <a:spcPct val="90000"/>
              </a:lnSpc>
              <a:spcBef>
                <a:spcPct val="0"/>
              </a:spcBef>
              <a:buNone/>
              <a:defRPr sz="5400" kern="1200">
                <a:solidFill>
                  <a:schemeClr val="bg1"/>
                </a:solidFill>
                <a:latin typeface="+mj-lt"/>
                <a:ea typeface="+mj-ea"/>
                <a:cs typeface="+mj-cs"/>
              </a:defRPr>
            </a:lvl1pPr>
          </a:lstStyle>
          <a:p>
            <a:r>
              <a:rPr lang="en-US" altLang="ko-KR" sz="5400">
                <a:latin typeface="나눔명조" panose="02020603020101020101" pitchFamily="18" charset="-127"/>
                <a:ea typeface="나눔명조" panose="02020603020101020101" pitchFamily="18" charset="-127"/>
              </a:rPr>
              <a:t>End of Document</a:t>
            </a:r>
            <a:endParaRPr lang="ko-KR" altLang="en-US" sz="5400">
              <a:latin typeface="나눔명조" panose="02020603020101020101" pitchFamily="18" charset="-127"/>
              <a:ea typeface="나눔명조" panose="02020603020101020101" pitchFamily="18" charset="-127"/>
            </a:endParaRPr>
          </a:p>
        </p:txBody>
      </p:sp>
    </p:spTree>
    <p:extLst>
      <p:ext uri="{BB962C8B-B14F-4D97-AF65-F5344CB8AC3E}">
        <p14:creationId xmlns:p14="http://schemas.microsoft.com/office/powerpoint/2010/main" val="1331739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8" name="Segnaposto testo 4"/>
          <p:cNvSpPr>
            <a:spLocks noGrp="1"/>
          </p:cNvSpPr>
          <p:nvPr>
            <p:ph type="body" sz="quarter" idx="11" hasCustomPrompt="1"/>
          </p:nvPr>
        </p:nvSpPr>
        <p:spPr>
          <a:xfrm>
            <a:off x="838533" y="3525625"/>
            <a:ext cx="4368467" cy="244847"/>
          </a:xfrm>
          <a:prstGeom prst="rect">
            <a:avLst/>
          </a:prstGeom>
        </p:spPr>
        <p:txBody>
          <a:bodyPr vert="horz" lIns="0" tIns="0" rIns="0" bIns="0" anchor="t" anchorCtr="0"/>
          <a:lstStyle>
            <a:lvl1pPr marL="0" indent="0" algn="l">
              <a:lnSpc>
                <a:spcPts val="1200"/>
              </a:lnSpc>
              <a:spcBef>
                <a:spcPts val="0"/>
              </a:spcBef>
              <a:buNone/>
              <a:defRPr sz="1100" b="0" i="0" u="none" kern="1200" baseline="0">
                <a:solidFill>
                  <a:schemeClr val="bg2"/>
                </a:solidFill>
                <a:uFill>
                  <a:solidFill>
                    <a:srgbClr val="291C1D"/>
                  </a:solidFill>
                </a:uFill>
                <a:latin typeface="+mn-lt"/>
                <a:ea typeface="Adobe 仿宋 Std R"/>
              </a:defRPr>
            </a:lvl1pPr>
          </a:lstStyle>
          <a:p>
            <a:pPr lvl="0"/>
            <a:r>
              <a:rPr lang="it-IT"/>
              <a:t>Name Surname</a:t>
            </a:r>
          </a:p>
        </p:txBody>
      </p:sp>
      <p:sp>
        <p:nvSpPr>
          <p:cNvPr id="9" name="Segnaposto testo 4"/>
          <p:cNvSpPr>
            <a:spLocks noGrp="1"/>
          </p:cNvSpPr>
          <p:nvPr>
            <p:ph type="body" sz="quarter" idx="14" hasCustomPrompt="1"/>
          </p:nvPr>
        </p:nvSpPr>
        <p:spPr>
          <a:xfrm>
            <a:off x="838534" y="2367885"/>
            <a:ext cx="7848267" cy="567231"/>
          </a:xfrm>
          <a:prstGeom prst="rect">
            <a:avLst/>
          </a:prstGeom>
        </p:spPr>
        <p:txBody>
          <a:bodyPr vert="horz" lIns="0" tIns="0" rIns="0" bIns="0" anchor="t" anchorCtr="0"/>
          <a:lstStyle>
            <a:lvl1pPr marL="0" indent="0" algn="l">
              <a:lnSpc>
                <a:spcPts val="3000"/>
              </a:lnSpc>
              <a:spcBef>
                <a:spcPts val="0"/>
              </a:spcBef>
              <a:buNone/>
              <a:defRPr sz="2800" b="1" i="0" u="none" kern="1200" baseline="0">
                <a:solidFill>
                  <a:schemeClr val="bg2"/>
                </a:solidFill>
                <a:uFill>
                  <a:solidFill>
                    <a:srgbClr val="291C1D"/>
                  </a:solidFill>
                </a:uFill>
                <a:latin typeface="+mn-lt"/>
                <a:ea typeface="Adobe 仿宋 Std R"/>
              </a:defRPr>
            </a:lvl1pPr>
          </a:lstStyle>
          <a:p>
            <a:pPr lvl="0"/>
            <a:r>
              <a:rPr lang="it-IT"/>
              <a:t>Title of the presentation</a:t>
            </a:r>
          </a:p>
        </p:txBody>
      </p:sp>
      <p:sp>
        <p:nvSpPr>
          <p:cNvPr id="10" name="Segnaposto testo 4"/>
          <p:cNvSpPr>
            <a:spLocks noGrp="1"/>
          </p:cNvSpPr>
          <p:nvPr>
            <p:ph type="body" sz="quarter" idx="15" hasCustomPrompt="1"/>
          </p:nvPr>
        </p:nvSpPr>
        <p:spPr>
          <a:xfrm>
            <a:off x="838534" y="2952367"/>
            <a:ext cx="7848267" cy="310112"/>
          </a:xfrm>
          <a:prstGeom prst="rect">
            <a:avLst/>
          </a:prstGeom>
        </p:spPr>
        <p:txBody>
          <a:bodyPr vert="horz" lIns="0" tIns="0" rIns="0" bIns="0" anchor="t" anchorCtr="0"/>
          <a:lstStyle>
            <a:lvl1pPr marL="0" indent="0" algn="l">
              <a:lnSpc>
                <a:spcPts val="1500"/>
              </a:lnSpc>
              <a:spcBef>
                <a:spcPts val="0"/>
              </a:spcBef>
              <a:buNone/>
              <a:defRPr sz="1400" b="0" i="0" u="none" kern="1200" baseline="0">
                <a:solidFill>
                  <a:schemeClr val="bg2"/>
                </a:solidFill>
                <a:uFill>
                  <a:solidFill>
                    <a:srgbClr val="291C1D"/>
                  </a:solidFill>
                </a:uFill>
                <a:latin typeface="+mn-lt"/>
                <a:ea typeface="Adobe 仿宋 Std R"/>
              </a:defRPr>
            </a:lvl1pPr>
          </a:lstStyle>
          <a:p>
            <a:pPr lvl="0"/>
            <a:r>
              <a:rPr lang="it-IT"/>
              <a:t>Subtitle of the presentation</a:t>
            </a:r>
          </a:p>
        </p:txBody>
      </p:sp>
      <p:sp>
        <p:nvSpPr>
          <p:cNvPr id="11" name="Segnaposto testo 4"/>
          <p:cNvSpPr>
            <a:spLocks noGrp="1"/>
          </p:cNvSpPr>
          <p:nvPr>
            <p:ph type="body" sz="quarter" idx="16" hasCustomPrompt="1"/>
          </p:nvPr>
        </p:nvSpPr>
        <p:spPr>
          <a:xfrm>
            <a:off x="838533" y="3796551"/>
            <a:ext cx="4368467" cy="233560"/>
          </a:xfrm>
          <a:prstGeom prst="rect">
            <a:avLst/>
          </a:prstGeom>
        </p:spPr>
        <p:txBody>
          <a:bodyPr vert="horz" lIns="0" tIns="0" rIns="0" bIns="0" anchor="t" anchorCtr="0"/>
          <a:lstStyle>
            <a:lvl1pPr marL="0" indent="0" algn="l">
              <a:lnSpc>
                <a:spcPts val="1000"/>
              </a:lnSpc>
              <a:spcBef>
                <a:spcPts val="0"/>
              </a:spcBef>
              <a:buNone/>
              <a:defRPr sz="900" b="0" i="0" u="none" kern="1200" baseline="0">
                <a:solidFill>
                  <a:schemeClr val="bg2"/>
                </a:solidFill>
                <a:uFill>
                  <a:solidFill>
                    <a:srgbClr val="291C1D"/>
                  </a:solidFill>
                </a:uFill>
                <a:latin typeface="+mn-lt"/>
                <a:ea typeface="Adobe 仿宋 Std R"/>
              </a:defRPr>
            </a:lvl1pPr>
          </a:lstStyle>
          <a:p>
            <a:pPr lvl="0"/>
            <a:r>
              <a:rPr lang="it-IT"/>
              <a:t>Job Title or Department</a:t>
            </a:r>
          </a:p>
        </p:txBody>
      </p:sp>
      <p:sp>
        <p:nvSpPr>
          <p:cNvPr id="12" name="Segnaposto testo 4"/>
          <p:cNvSpPr>
            <a:spLocks noGrp="1"/>
          </p:cNvSpPr>
          <p:nvPr>
            <p:ph type="body" sz="quarter" idx="17" hasCustomPrompt="1"/>
          </p:nvPr>
        </p:nvSpPr>
        <p:spPr>
          <a:xfrm>
            <a:off x="838533" y="5348112"/>
            <a:ext cx="4368467" cy="228600"/>
          </a:xfrm>
          <a:prstGeom prst="rect">
            <a:avLst/>
          </a:prstGeom>
        </p:spPr>
        <p:txBody>
          <a:bodyPr vert="horz" lIns="0" tIns="0" rIns="0" bIns="0" anchor="t" anchorCtr="0"/>
          <a:lstStyle>
            <a:lvl1pPr marL="0" indent="0" algn="l">
              <a:lnSpc>
                <a:spcPts val="1000"/>
              </a:lnSpc>
              <a:spcBef>
                <a:spcPts val="0"/>
              </a:spcBef>
              <a:buNone/>
              <a:defRPr sz="900" b="0" i="0" u="none" kern="1200" baseline="0">
                <a:solidFill>
                  <a:schemeClr val="bg2"/>
                </a:solidFill>
                <a:uFill>
                  <a:solidFill>
                    <a:srgbClr val="291C1D"/>
                  </a:solidFill>
                </a:uFill>
                <a:latin typeface="+mn-lt"/>
                <a:ea typeface="Adobe 仿宋 Std R"/>
              </a:defRPr>
            </a:lvl1pPr>
          </a:lstStyle>
          <a:p>
            <a:pPr lvl="0"/>
            <a:r>
              <a:rPr lang="it-IT"/>
              <a:t>City, Nation</a:t>
            </a:r>
          </a:p>
        </p:txBody>
      </p:sp>
      <p:sp>
        <p:nvSpPr>
          <p:cNvPr id="14" name="Segnaposto data 8"/>
          <p:cNvSpPr>
            <a:spLocks noGrp="1"/>
          </p:cNvSpPr>
          <p:nvPr>
            <p:ph type="dt" sz="half" idx="2"/>
          </p:nvPr>
        </p:nvSpPr>
        <p:spPr>
          <a:xfrm>
            <a:off x="838533" y="5596469"/>
            <a:ext cx="4368467" cy="251179"/>
          </a:xfrm>
          <a:prstGeom prst="rect">
            <a:avLst/>
          </a:prstGeom>
        </p:spPr>
        <p:txBody>
          <a:bodyPr vert="horz" lIns="0" tIns="0" rIns="0" bIns="0" rtlCol="0" anchor="t" anchorCtr="0"/>
          <a:lstStyle>
            <a:lvl1pPr algn="l">
              <a:defRPr sz="900" baseline="0">
                <a:solidFill>
                  <a:schemeClr val="bg2"/>
                </a:solidFill>
                <a:latin typeface="+mn-lt"/>
              </a:defRPr>
            </a:lvl1pPr>
          </a:lstStyle>
          <a:p>
            <a:endParaRPr lang="it-IT"/>
          </a:p>
        </p:txBody>
      </p:sp>
    </p:spTree>
    <p:extLst>
      <p:ext uri="{BB962C8B-B14F-4D97-AF65-F5344CB8AC3E}">
        <p14:creationId xmlns:p14="http://schemas.microsoft.com/office/powerpoint/2010/main" val="1123605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9" name="Segnaposto testo 4"/>
          <p:cNvSpPr>
            <a:spLocks noGrp="1"/>
          </p:cNvSpPr>
          <p:nvPr>
            <p:ph type="body" sz="quarter" idx="14" hasCustomPrompt="1"/>
          </p:nvPr>
        </p:nvSpPr>
        <p:spPr>
          <a:xfrm>
            <a:off x="540002" y="273870"/>
            <a:ext cx="6055533" cy="429433"/>
          </a:xfrm>
          <a:prstGeom prst="rect">
            <a:avLst/>
          </a:prstGeom>
        </p:spPr>
        <p:txBody>
          <a:bodyPr vert="horz" lIns="0" tIns="0" rIns="0" bIns="0" anchor="ctr" anchorCtr="0"/>
          <a:lstStyle>
            <a:lvl1pPr marL="0" indent="0" algn="l">
              <a:lnSpc>
                <a:spcPts val="2200"/>
              </a:lnSpc>
              <a:spcBef>
                <a:spcPts val="0"/>
              </a:spcBef>
              <a:buNone/>
              <a:defRPr sz="2200" b="1" i="0" u="none" kern="1200" baseline="0">
                <a:solidFill>
                  <a:schemeClr val="accent1"/>
                </a:solidFill>
                <a:uFill>
                  <a:solidFill>
                    <a:srgbClr val="291C1D"/>
                  </a:solidFill>
                </a:uFill>
                <a:latin typeface="+mn-lt"/>
                <a:ea typeface="Adobe 仿宋 Std R"/>
              </a:defRPr>
            </a:lvl1pPr>
          </a:lstStyle>
          <a:p>
            <a:pPr lvl="0"/>
            <a:r>
              <a:rPr lang="it-IT" err="1"/>
              <a:t>Index</a:t>
            </a:r>
            <a:endParaRPr lang="it-IT"/>
          </a:p>
        </p:txBody>
      </p:sp>
      <p:sp>
        <p:nvSpPr>
          <p:cNvPr id="13" name="Segnaposto testo 4"/>
          <p:cNvSpPr>
            <a:spLocks noGrp="1"/>
          </p:cNvSpPr>
          <p:nvPr>
            <p:ph type="body" sz="quarter" idx="21" hasCustomPrompt="1"/>
          </p:nvPr>
        </p:nvSpPr>
        <p:spPr>
          <a:xfrm>
            <a:off x="540000" y="1396800"/>
            <a:ext cx="4032000" cy="4877000"/>
          </a:xfrm>
          <a:prstGeom prst="rect">
            <a:avLst/>
          </a:prstGeom>
        </p:spPr>
        <p:txBody>
          <a:bodyPr vert="horz" lIns="0" tIns="0" rIns="0" bIns="0" anchor="t" anchorCtr="0"/>
          <a:lstStyle>
            <a:lvl1pPr marL="197990" indent="-179992" algn="l">
              <a:lnSpc>
                <a:spcPts val="2200"/>
              </a:lnSpc>
              <a:spcBef>
                <a:spcPts val="0"/>
              </a:spcBef>
              <a:buFont typeface="Wingdings" charset="2"/>
              <a:buChar char="§"/>
              <a:defRPr sz="1400" b="0" i="0" u="none" kern="1200" baseline="0">
                <a:solidFill>
                  <a:schemeClr val="accent2"/>
                </a:solidFill>
                <a:uFill>
                  <a:solidFill>
                    <a:srgbClr val="291C1D"/>
                  </a:solidFill>
                </a:uFill>
                <a:latin typeface="+mn-lt"/>
                <a:ea typeface="Adobe 仿宋 Std R"/>
              </a:defRPr>
            </a:lvl1pPr>
          </a:lstStyle>
          <a:p>
            <a:pPr lvl="0"/>
            <a:r>
              <a:rPr lang="it-IT"/>
              <a:t>Title</a:t>
            </a:r>
          </a:p>
          <a:p>
            <a:pPr lvl="0"/>
            <a:r>
              <a:rPr lang="it-IT"/>
              <a:t>Title</a:t>
            </a:r>
          </a:p>
          <a:p>
            <a:pPr lvl="0"/>
            <a:r>
              <a:rPr lang="it-IT"/>
              <a:t>Title</a:t>
            </a:r>
          </a:p>
          <a:p>
            <a:pPr lvl="0"/>
            <a:r>
              <a:rPr lang="it-IT"/>
              <a:t>Title</a:t>
            </a:r>
          </a:p>
          <a:p>
            <a:pPr lvl="0"/>
            <a:r>
              <a:rPr lang="it-IT"/>
              <a:t>Title</a:t>
            </a:r>
          </a:p>
        </p:txBody>
      </p:sp>
      <p:sp>
        <p:nvSpPr>
          <p:cNvPr id="14" name="Segnaposto testo 4"/>
          <p:cNvSpPr>
            <a:spLocks noGrp="1"/>
          </p:cNvSpPr>
          <p:nvPr>
            <p:ph type="body" sz="quarter" idx="22" hasCustomPrompt="1"/>
          </p:nvPr>
        </p:nvSpPr>
        <p:spPr>
          <a:xfrm>
            <a:off x="4724403" y="1396800"/>
            <a:ext cx="4047608" cy="4877000"/>
          </a:xfrm>
          <a:prstGeom prst="rect">
            <a:avLst/>
          </a:prstGeom>
        </p:spPr>
        <p:txBody>
          <a:bodyPr vert="horz" lIns="0" tIns="0" rIns="0" bIns="0" anchor="t" anchorCtr="0"/>
          <a:lstStyle>
            <a:lvl1pPr marL="197990" indent="-179992" algn="l">
              <a:lnSpc>
                <a:spcPts val="2200"/>
              </a:lnSpc>
              <a:spcBef>
                <a:spcPts val="0"/>
              </a:spcBef>
              <a:buFont typeface="Wingdings" charset="2"/>
              <a:buChar char="§"/>
              <a:defRPr sz="1400" b="0" i="0" u="none" kern="1200" baseline="0">
                <a:solidFill>
                  <a:schemeClr val="accent2"/>
                </a:solidFill>
                <a:uFill>
                  <a:solidFill>
                    <a:srgbClr val="291C1D"/>
                  </a:solidFill>
                </a:uFill>
                <a:latin typeface="+mn-lt"/>
                <a:ea typeface="Adobe 仿宋 Std R"/>
              </a:defRPr>
            </a:lvl1pPr>
          </a:lstStyle>
          <a:p>
            <a:pPr lvl="0"/>
            <a:r>
              <a:rPr lang="it-IT"/>
              <a:t>Title</a:t>
            </a:r>
          </a:p>
          <a:p>
            <a:pPr lvl="0"/>
            <a:r>
              <a:rPr lang="it-IT"/>
              <a:t>Title</a:t>
            </a:r>
          </a:p>
          <a:p>
            <a:pPr lvl="0"/>
            <a:r>
              <a:rPr lang="it-IT"/>
              <a:t>Title</a:t>
            </a:r>
          </a:p>
          <a:p>
            <a:pPr lvl="0"/>
            <a:r>
              <a:rPr lang="it-IT"/>
              <a:t>Title</a:t>
            </a:r>
          </a:p>
          <a:p>
            <a:pPr lvl="0"/>
            <a:r>
              <a:rPr lang="it-IT"/>
              <a:t>Title</a:t>
            </a:r>
          </a:p>
        </p:txBody>
      </p:sp>
    </p:spTree>
    <p:extLst>
      <p:ext uri="{BB962C8B-B14F-4D97-AF65-F5344CB8AC3E}">
        <p14:creationId xmlns:p14="http://schemas.microsoft.com/office/powerpoint/2010/main" val="273846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S">
    <p:spTree>
      <p:nvGrpSpPr>
        <p:cNvPr id="1" name=""/>
        <p:cNvGrpSpPr/>
        <p:nvPr/>
      </p:nvGrpSpPr>
      <p:grpSpPr>
        <a:xfrm>
          <a:off x="0" y="0"/>
          <a:ext cx="0" cy="0"/>
          <a:chOff x="0" y="0"/>
          <a:chExt cx="0" cy="0"/>
        </a:xfrm>
      </p:grpSpPr>
      <p:sp>
        <p:nvSpPr>
          <p:cNvPr id="8" name="Segnaposto testo 4"/>
          <p:cNvSpPr>
            <a:spLocks noGrp="1"/>
          </p:cNvSpPr>
          <p:nvPr>
            <p:ph type="body" sz="quarter" idx="16" hasCustomPrompt="1"/>
          </p:nvPr>
        </p:nvSpPr>
        <p:spPr>
          <a:xfrm>
            <a:off x="540000" y="1397009"/>
            <a:ext cx="4032000" cy="4876799"/>
          </a:xfrm>
          <a:prstGeom prst="rect">
            <a:avLst/>
          </a:prstGeom>
        </p:spPr>
        <p:txBody>
          <a:bodyPr vert="horz" lIns="0" tIns="0" rIns="0" bIns="0" anchor="t" anchorCtr="0"/>
          <a:lstStyle>
            <a:lvl1pPr marL="0" indent="0" algn="l">
              <a:lnSpc>
                <a:spcPts val="1700"/>
              </a:lnSpc>
              <a:spcBef>
                <a:spcPts val="0"/>
              </a:spcBef>
              <a:buNone/>
              <a:defRPr sz="1200" b="0" i="0" u="none" kern="1200" baseline="0">
                <a:solidFill>
                  <a:schemeClr val="accent2"/>
                </a:solidFill>
                <a:uFill>
                  <a:solidFill>
                    <a:srgbClr val="291C1D"/>
                  </a:solidFill>
                </a:uFill>
                <a:latin typeface="+mn-lt"/>
                <a:ea typeface="Adobe 仿宋 Std R"/>
              </a:defRPr>
            </a:lvl1pPr>
          </a:lstStyle>
          <a:p>
            <a:pPr lvl="0"/>
            <a:r>
              <a:rPr lang="it-IT"/>
              <a:t>Text lorem ipsum</a:t>
            </a:r>
          </a:p>
        </p:txBody>
      </p:sp>
      <p:sp>
        <p:nvSpPr>
          <p:cNvPr id="9" name="Segnaposto testo 4"/>
          <p:cNvSpPr>
            <a:spLocks noGrp="1"/>
          </p:cNvSpPr>
          <p:nvPr>
            <p:ph type="body" sz="quarter" idx="14" hasCustomPrompt="1"/>
          </p:nvPr>
        </p:nvSpPr>
        <p:spPr>
          <a:xfrm>
            <a:off x="540002" y="273870"/>
            <a:ext cx="6055533" cy="429433"/>
          </a:xfrm>
          <a:prstGeom prst="rect">
            <a:avLst/>
          </a:prstGeom>
        </p:spPr>
        <p:txBody>
          <a:bodyPr vert="horz" lIns="0" tIns="0" rIns="0" bIns="0" anchor="ctr" anchorCtr="0"/>
          <a:lstStyle>
            <a:lvl1pPr marL="0" indent="0" algn="l">
              <a:lnSpc>
                <a:spcPts val="2200"/>
              </a:lnSpc>
              <a:spcBef>
                <a:spcPts val="0"/>
              </a:spcBef>
              <a:buNone/>
              <a:defRPr sz="2200" b="1" i="0" u="none" kern="1200" baseline="0">
                <a:solidFill>
                  <a:schemeClr val="accent1"/>
                </a:solidFill>
                <a:uFill>
                  <a:solidFill>
                    <a:srgbClr val="291C1D"/>
                  </a:solidFill>
                </a:uFill>
                <a:latin typeface="+mn-lt"/>
                <a:ea typeface="Adobe 仿宋 Std R"/>
              </a:defRPr>
            </a:lvl1pPr>
          </a:lstStyle>
          <a:p>
            <a:pPr lvl="0"/>
            <a:r>
              <a:rPr lang="it-IT"/>
              <a:t>Title here</a:t>
            </a:r>
          </a:p>
        </p:txBody>
      </p:sp>
      <p:sp>
        <p:nvSpPr>
          <p:cNvPr id="10" name="Segnaposto testo 4"/>
          <p:cNvSpPr>
            <a:spLocks noGrp="1"/>
          </p:cNvSpPr>
          <p:nvPr>
            <p:ph type="body" sz="quarter" idx="18" hasCustomPrompt="1"/>
          </p:nvPr>
        </p:nvSpPr>
        <p:spPr>
          <a:xfrm>
            <a:off x="4724403" y="1397000"/>
            <a:ext cx="4047608" cy="4876800"/>
          </a:xfrm>
          <a:prstGeom prst="rect">
            <a:avLst/>
          </a:prstGeom>
        </p:spPr>
        <p:txBody>
          <a:bodyPr vert="horz" lIns="0" tIns="0" rIns="0" bIns="0" anchor="t" anchorCtr="0"/>
          <a:lstStyle>
            <a:lvl1pPr marL="197990" indent="-179992" algn="l">
              <a:lnSpc>
                <a:spcPts val="1700"/>
              </a:lnSpc>
              <a:spcBef>
                <a:spcPts val="0"/>
              </a:spcBef>
              <a:buFont typeface="Arial"/>
              <a:buChar char="•"/>
              <a:defRPr sz="1200" b="0" i="0" u="none" kern="1200" baseline="0">
                <a:solidFill>
                  <a:schemeClr val="accent2"/>
                </a:solidFill>
                <a:uFill>
                  <a:solidFill>
                    <a:srgbClr val="291C1D"/>
                  </a:solidFill>
                </a:uFill>
                <a:latin typeface="+mn-lt"/>
                <a:ea typeface="Adobe 仿宋 Std R"/>
              </a:defRPr>
            </a:lvl1pPr>
          </a:lstStyle>
          <a:p>
            <a:pPr lvl="0"/>
            <a:r>
              <a:rPr lang="it-IT"/>
              <a:t>Bullet text</a:t>
            </a:r>
          </a:p>
        </p:txBody>
      </p:sp>
    </p:spTree>
    <p:extLst>
      <p:ext uri="{BB962C8B-B14F-4D97-AF65-F5344CB8AC3E}">
        <p14:creationId xmlns:p14="http://schemas.microsoft.com/office/powerpoint/2010/main" val="1560073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6" name="Picture 91" descr="SL_ppt_C"/>
          <p:cNvPicPr>
            <a:picLocks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 y="0"/>
            <a:ext cx="9141785" cy="6858000"/>
          </a:xfrm>
          <a:prstGeom prst="rect">
            <a:avLst/>
          </a:prstGeom>
          <a:noFill/>
          <a:ln w="9525">
            <a:noFill/>
            <a:miter lim="800000"/>
            <a:headEnd/>
            <a:tailEnd/>
          </a:ln>
        </p:spPr>
      </p:pic>
      <p:pic>
        <p:nvPicPr>
          <p:cNvPr id="9" name="Picture 57" descr="SL심벌"/>
          <p:cNvPicPr>
            <a:picLocks noChangeAspect="1" noChangeArrowheads="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75387" y="5940000"/>
            <a:ext cx="904142" cy="431800"/>
          </a:xfrm>
          <a:prstGeom prst="rect">
            <a:avLst/>
          </a:prstGeom>
          <a:noFill/>
          <a:ln w="9525">
            <a:noFill/>
            <a:miter lim="800000"/>
            <a:headEnd/>
            <a:tailEnd/>
          </a:ln>
        </p:spPr>
      </p:pic>
      <p:sp>
        <p:nvSpPr>
          <p:cNvPr id="5" name="제목 1">
            <a:extLst>
              <a:ext uri="{FF2B5EF4-FFF2-40B4-BE49-F238E27FC236}">
                <a16:creationId xmlns:a16="http://schemas.microsoft.com/office/drawing/2014/main" id="{5E72DE88-0F90-60E8-1541-7DCF46480369}"/>
              </a:ext>
            </a:extLst>
          </p:cNvPr>
          <p:cNvSpPr>
            <a:spLocks noGrp="1"/>
          </p:cNvSpPr>
          <p:nvPr>
            <p:ph type="ctrTitle"/>
          </p:nvPr>
        </p:nvSpPr>
        <p:spPr>
          <a:xfrm>
            <a:off x="232616" y="1584000"/>
            <a:ext cx="8673231" cy="749812"/>
          </a:xfrm>
          <a:prstGeom prst="rect">
            <a:avLst/>
          </a:prstGeom>
        </p:spPr>
        <p:txBody>
          <a:bodyPr lIns="36000" rIns="36000"/>
          <a:lstStyle>
            <a:lvl1pPr algn="ctr">
              <a:defRPr sz="4400">
                <a:solidFill>
                  <a:schemeClr val="bg1"/>
                </a:solidFill>
              </a:defRPr>
            </a:lvl1pPr>
          </a:lstStyle>
          <a:p>
            <a:r>
              <a:rPr lang="ko-KR" altLang="en-US"/>
              <a:t>마스터 제목 스타일 편집</a:t>
            </a:r>
          </a:p>
        </p:txBody>
      </p:sp>
      <p:sp>
        <p:nvSpPr>
          <p:cNvPr id="7" name="부제목 2">
            <a:extLst>
              <a:ext uri="{FF2B5EF4-FFF2-40B4-BE49-F238E27FC236}">
                <a16:creationId xmlns:a16="http://schemas.microsoft.com/office/drawing/2014/main" id="{BBDA1759-B5CC-6938-4565-92D1E483696E}"/>
              </a:ext>
            </a:extLst>
          </p:cNvPr>
          <p:cNvSpPr>
            <a:spLocks noGrp="1"/>
          </p:cNvSpPr>
          <p:nvPr>
            <p:ph type="subTitle" idx="1"/>
          </p:nvPr>
        </p:nvSpPr>
        <p:spPr>
          <a:xfrm>
            <a:off x="1329231" y="3886207"/>
            <a:ext cx="6480000" cy="442035"/>
          </a:xfrm>
          <a:prstGeom prst="rect">
            <a:avLst/>
          </a:prstGeom>
        </p:spPr>
        <p:txBody>
          <a:bodyPr/>
          <a:lstStyle>
            <a:lvl1pPr marL="0" indent="0" algn="ctr">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Tree>
    <p:extLst>
      <p:ext uri="{BB962C8B-B14F-4D97-AF65-F5344CB8AC3E}">
        <p14:creationId xmlns:p14="http://schemas.microsoft.com/office/powerpoint/2010/main" val="359108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grpSp>
        <p:nvGrpSpPr>
          <p:cNvPr id="2" name="그룹 1"/>
          <p:cNvGrpSpPr/>
          <p:nvPr userDrawn="1"/>
        </p:nvGrpSpPr>
        <p:grpSpPr>
          <a:xfrm>
            <a:off x="2" y="4"/>
            <a:ext cx="9166669" cy="1087437"/>
            <a:chOff x="0" y="0"/>
            <a:chExt cx="9166669" cy="1087437"/>
          </a:xfrm>
        </p:grpSpPr>
        <p:pic>
          <p:nvPicPr>
            <p:cNvPr id="3" name="Picture 5" descr="C:\Users\jason\Desktop\ㅇㄴㄴㅇㄹ.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40373"/>
            <a:stretch/>
          </p:blipFill>
          <p:spPr bwMode="auto">
            <a:xfrm>
              <a:off x="0" y="0"/>
              <a:ext cx="9144000" cy="10874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5" descr="C:\Users\jason\Desktop\ㅇㄴㄴㅇㄹ.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2149" r="1"/>
            <a:stretch/>
          </p:blipFill>
          <p:spPr bwMode="auto">
            <a:xfrm>
              <a:off x="7152661" y="1"/>
              <a:ext cx="2014008" cy="800099"/>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그림 6"/>
          <p:cNvPicPr>
            <a:picLocks noChangeAspect="1"/>
          </p:cNvPicPr>
          <p:nvPr userDrawn="1"/>
        </p:nvPicPr>
        <p:blipFill rotWithShape="1">
          <a:blip r:embed="rId4" cstate="print">
            <a:extLst>
              <a:ext uri="{28A0092B-C50C-407E-A947-70E740481C1C}">
                <a14:useLocalDpi xmlns:a14="http://schemas.microsoft.com/office/drawing/2010/main" val="0"/>
              </a:ext>
            </a:extLst>
          </a:blip>
          <a:srcRect r="65089"/>
          <a:stretch/>
        </p:blipFill>
        <p:spPr bwMode="auto">
          <a:xfrm>
            <a:off x="8316417" y="6381332"/>
            <a:ext cx="621473" cy="305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5790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theme" Target="../theme/theme3.xml"/><Relationship Id="rId4"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232616" y="180007"/>
            <a:ext cx="8673231" cy="411257"/>
          </a:xfrm>
          <a:prstGeom prst="rect">
            <a:avLst/>
          </a:prstGeom>
        </p:spPr>
        <p:txBody>
          <a:bodyPr vert="horz" lIns="36000" tIns="36000" rIns="36000" bIns="36000" rtlCol="0" anchor="t" anchorCtr="0">
            <a:spAutoFit/>
          </a:bodyPr>
          <a:lstStyle/>
          <a:p>
            <a:r>
              <a:rPr lang="ko-KR" altLang="en-US"/>
              <a:t>마스터 제목 스타일 편집</a:t>
            </a:r>
          </a:p>
        </p:txBody>
      </p:sp>
      <p:sp>
        <p:nvSpPr>
          <p:cNvPr id="3" name="텍스트 개체 틀 2"/>
          <p:cNvSpPr>
            <a:spLocks noGrp="1"/>
          </p:cNvSpPr>
          <p:nvPr>
            <p:ph type="body" idx="1"/>
          </p:nvPr>
        </p:nvSpPr>
        <p:spPr>
          <a:xfrm>
            <a:off x="232616" y="792003"/>
            <a:ext cx="8673231" cy="288147"/>
          </a:xfrm>
          <a:prstGeom prst="rect">
            <a:avLst/>
          </a:prstGeom>
        </p:spPr>
        <p:txBody>
          <a:bodyPr vert="horz" lIns="108000" tIns="36000" rIns="108000" bIns="36000" rtlCol="0">
            <a:spAutoFit/>
          </a:bodyPr>
          <a:lstStyle/>
          <a:p>
            <a:pPr lvl="0"/>
            <a:r>
              <a:rPr lang="ko-KR" altLang="en-US"/>
              <a:t>마스터 텍스트 스타일을 편집합니다</a:t>
            </a:r>
          </a:p>
        </p:txBody>
      </p:sp>
      <p:cxnSp>
        <p:nvCxnSpPr>
          <p:cNvPr id="10" name="직선 연결선 9"/>
          <p:cNvCxnSpPr/>
          <p:nvPr userDrawn="1"/>
        </p:nvCxnSpPr>
        <p:spPr>
          <a:xfrm>
            <a:off x="232616" y="612000"/>
            <a:ext cx="867323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userDrawn="1"/>
        </p:nvCxnSpPr>
        <p:spPr>
          <a:xfrm>
            <a:off x="250825" y="6516000"/>
            <a:ext cx="86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8" descr="SL심벌"/>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440617" y="180000"/>
            <a:ext cx="452347" cy="216000"/>
          </a:xfrm>
          <a:prstGeom prst="rect">
            <a:avLst/>
          </a:prstGeom>
          <a:noFill/>
          <a:ln w="9525">
            <a:noFill/>
            <a:miter lim="800000"/>
            <a:headEnd/>
            <a:tailEnd/>
          </a:ln>
        </p:spPr>
      </p:pic>
      <p:sp>
        <p:nvSpPr>
          <p:cNvPr id="4" name="TextBox 8">
            <a:extLst>
              <a:ext uri="{FF2B5EF4-FFF2-40B4-BE49-F238E27FC236}">
                <a16:creationId xmlns:a16="http://schemas.microsoft.com/office/drawing/2014/main" id="{5B6B78F3-7F40-C425-1B38-0D987A0FEDD7}"/>
              </a:ext>
            </a:extLst>
          </p:cNvPr>
          <p:cNvSpPr txBox="1">
            <a:spLocks noChangeArrowheads="1"/>
          </p:cNvSpPr>
          <p:nvPr userDrawn="1"/>
        </p:nvSpPr>
        <p:spPr bwMode="auto">
          <a:xfrm>
            <a:off x="1344995" y="6570273"/>
            <a:ext cx="6454011" cy="215444"/>
          </a:xfrm>
          <a:prstGeom prst="rect">
            <a:avLst/>
          </a:prstGeom>
          <a:noFill/>
          <a:ln>
            <a:noFill/>
          </a:ln>
        </p:spPr>
        <p:txBody>
          <a:bodyPr wrap="none" anchor="ctr">
            <a:spAutoFit/>
          </a:bodyPr>
          <a:lstStyle>
            <a:defPPr>
              <a:defRPr lang="ko-KR"/>
            </a:defPPr>
            <a:lvl1pPr algn="l" rtl="0" eaLnBrk="0" fontAlgn="base" latinLnBrk="1" hangingPunct="0">
              <a:spcBef>
                <a:spcPct val="0"/>
              </a:spcBef>
              <a:spcAft>
                <a:spcPct val="0"/>
              </a:spcAft>
              <a:defRPr kumimoji="1" kern="1200">
                <a:solidFill>
                  <a:schemeClr val="tx1"/>
                </a:solidFill>
                <a:latin typeface="굴림" pitchFamily="50" charset="-127"/>
                <a:ea typeface="굴림" pitchFamily="50" charset="-127"/>
                <a:cs typeface="+mn-cs"/>
              </a:defRPr>
            </a:lvl1pPr>
            <a:lvl2pPr marL="742950" indent="-285750" algn="l" rtl="0" eaLnBrk="0" fontAlgn="base" latinLnBrk="1" hangingPunct="0">
              <a:spcBef>
                <a:spcPct val="0"/>
              </a:spcBef>
              <a:spcAft>
                <a:spcPct val="0"/>
              </a:spcAft>
              <a:defRPr kumimoji="1" kern="1200">
                <a:solidFill>
                  <a:schemeClr val="tx1"/>
                </a:solidFill>
                <a:latin typeface="굴림" pitchFamily="50" charset="-127"/>
                <a:ea typeface="굴림" pitchFamily="50" charset="-127"/>
                <a:cs typeface="+mn-cs"/>
              </a:defRPr>
            </a:lvl2pPr>
            <a:lvl3pPr marL="1143000" indent="-228600" algn="l" rtl="0" eaLnBrk="0" fontAlgn="base" latinLnBrk="1" hangingPunct="0">
              <a:spcBef>
                <a:spcPct val="0"/>
              </a:spcBef>
              <a:spcAft>
                <a:spcPct val="0"/>
              </a:spcAft>
              <a:defRPr kumimoji="1" kern="1200">
                <a:solidFill>
                  <a:schemeClr val="tx1"/>
                </a:solidFill>
                <a:latin typeface="굴림" pitchFamily="50" charset="-127"/>
                <a:ea typeface="굴림" pitchFamily="50" charset="-127"/>
                <a:cs typeface="+mn-cs"/>
              </a:defRPr>
            </a:lvl3pPr>
            <a:lvl4pPr marL="1600200" indent="-228600" algn="l" rtl="0" eaLnBrk="0" fontAlgn="base" latinLnBrk="1" hangingPunct="0">
              <a:spcBef>
                <a:spcPct val="0"/>
              </a:spcBef>
              <a:spcAft>
                <a:spcPct val="0"/>
              </a:spcAft>
              <a:defRPr kumimoji="1" kern="1200">
                <a:solidFill>
                  <a:schemeClr val="tx1"/>
                </a:solidFill>
                <a:latin typeface="굴림" pitchFamily="50" charset="-127"/>
                <a:ea typeface="굴림" pitchFamily="50" charset="-127"/>
                <a:cs typeface="+mn-cs"/>
              </a:defRPr>
            </a:lvl4pPr>
            <a:lvl5pPr marL="2057400" indent="-228600" algn="l" rtl="0" eaLnBrk="0" fontAlgn="base" latinLnBrk="1" hangingPunct="0">
              <a:spcBef>
                <a:spcPct val="0"/>
              </a:spcBef>
              <a:spcAft>
                <a:spcPct val="0"/>
              </a:spcAft>
              <a:defRPr kumimoji="1" kern="1200">
                <a:solidFill>
                  <a:schemeClr val="tx1"/>
                </a:solidFill>
                <a:latin typeface="굴림" pitchFamily="50" charset="-127"/>
                <a:ea typeface="굴림" pitchFamily="50" charset="-127"/>
                <a:cs typeface="+mn-cs"/>
              </a:defRPr>
            </a:lvl5pPr>
            <a:lvl6pPr marL="2514600" indent="-228600" algn="l" defTabSz="914400" rtl="0" eaLnBrk="0" fontAlgn="base" latinLnBrk="1" hangingPunct="0">
              <a:spcBef>
                <a:spcPct val="0"/>
              </a:spcBef>
              <a:spcAft>
                <a:spcPct val="0"/>
              </a:spcAft>
              <a:defRPr kumimoji="1" kern="1200">
                <a:solidFill>
                  <a:schemeClr val="tx1"/>
                </a:solidFill>
                <a:latin typeface="굴림" pitchFamily="50" charset="-127"/>
                <a:ea typeface="굴림" pitchFamily="50" charset="-127"/>
                <a:cs typeface="+mn-cs"/>
              </a:defRPr>
            </a:lvl6pPr>
            <a:lvl7pPr marL="2971800" indent="-228600" algn="l" defTabSz="914400" rtl="0" eaLnBrk="0" fontAlgn="base" latinLnBrk="1" hangingPunct="0">
              <a:spcBef>
                <a:spcPct val="0"/>
              </a:spcBef>
              <a:spcAft>
                <a:spcPct val="0"/>
              </a:spcAft>
              <a:defRPr kumimoji="1" kern="1200">
                <a:solidFill>
                  <a:schemeClr val="tx1"/>
                </a:solidFill>
                <a:latin typeface="굴림" pitchFamily="50" charset="-127"/>
                <a:ea typeface="굴림" pitchFamily="50" charset="-127"/>
                <a:cs typeface="+mn-cs"/>
              </a:defRPr>
            </a:lvl7pPr>
            <a:lvl8pPr marL="3429000" indent="-228600" algn="l" defTabSz="914400" rtl="0" eaLnBrk="0" fontAlgn="base" latinLnBrk="1" hangingPunct="0">
              <a:spcBef>
                <a:spcPct val="0"/>
              </a:spcBef>
              <a:spcAft>
                <a:spcPct val="0"/>
              </a:spcAft>
              <a:defRPr kumimoji="1" kern="1200">
                <a:solidFill>
                  <a:schemeClr val="tx1"/>
                </a:solidFill>
                <a:latin typeface="굴림" pitchFamily="50" charset="-127"/>
                <a:ea typeface="굴림" pitchFamily="50" charset="-127"/>
                <a:cs typeface="+mn-cs"/>
              </a:defRPr>
            </a:lvl8pPr>
            <a:lvl9pPr marL="3886200" indent="-228600" algn="l" defTabSz="914400" rtl="0" eaLnBrk="0" fontAlgn="base" latinLnBrk="1" hangingPunct="0">
              <a:spcBef>
                <a:spcPct val="0"/>
              </a:spcBef>
              <a:spcAft>
                <a:spcPct val="0"/>
              </a:spcAft>
              <a:defRPr kumimoji="1" kern="1200">
                <a:solidFill>
                  <a:schemeClr val="tx1"/>
                </a:solidFill>
                <a:latin typeface="굴림" pitchFamily="50" charset="-127"/>
                <a:ea typeface="굴림" pitchFamily="50" charset="-127"/>
                <a:cs typeface="+mn-cs"/>
              </a:defRPr>
            </a:lvl9pP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altLang="ko-KR" sz="800" i="1">
                <a:solidFill>
                  <a:prstClr val="black"/>
                </a:solidFill>
                <a:latin typeface="Arial" charset="0"/>
                <a:ea typeface="돋움" pitchFamily="50" charset="-127"/>
                <a:cs typeface="Arial" charset="0"/>
              </a:rPr>
              <a:t>SL Corporation Confidential. The Contents may only be passed on, used or made known with our express permission. All rights reserved.</a:t>
            </a:r>
            <a:endParaRPr kumimoji="0" lang="ko-KR" altLang="en-US" sz="800" i="1">
              <a:solidFill>
                <a:prstClr val="black"/>
              </a:solidFill>
              <a:latin typeface="Arial" charset="0"/>
              <a:ea typeface="돋움" pitchFamily="50" charset="-127"/>
              <a:cs typeface="Arial" charset="0"/>
            </a:endParaRPr>
          </a:p>
        </p:txBody>
      </p:sp>
    </p:spTree>
    <p:extLst>
      <p:ext uri="{BB962C8B-B14F-4D97-AF65-F5344CB8AC3E}">
        <p14:creationId xmlns:p14="http://schemas.microsoft.com/office/powerpoint/2010/main" val="40801256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0" r:id="rId4"/>
  </p:sldLayoutIdLst>
  <p:txStyles>
    <p:titleStyle>
      <a:lvl1pPr algn="l" defTabSz="914400" rtl="0" eaLnBrk="1" latinLnBrk="1" hangingPunct="1">
        <a:spcBef>
          <a:spcPct val="0"/>
        </a:spcBef>
        <a:buNone/>
        <a:defRPr sz="2200" kern="1200">
          <a:solidFill>
            <a:schemeClr val="tx1"/>
          </a:solidFill>
          <a:latin typeface="맑은 고딕" pitchFamily="50" charset="-127"/>
          <a:ea typeface="맑은 고딕" pitchFamily="50" charset="-127"/>
          <a:cs typeface="+mj-cs"/>
        </a:defRPr>
      </a:lvl1pPr>
    </p:titleStyle>
    <p:bodyStyle>
      <a:lvl1pPr marL="0" indent="0" algn="l" defTabSz="914400" rtl="0" eaLnBrk="1" latinLnBrk="1" hangingPunct="1">
        <a:spcBef>
          <a:spcPts val="0"/>
        </a:spcBef>
        <a:buClr>
          <a:schemeClr val="tx1"/>
        </a:buClr>
        <a:buFontTx/>
        <a:buNone/>
        <a:defRPr sz="1400" kern="1200">
          <a:solidFill>
            <a:schemeClr val="tx1"/>
          </a:solidFill>
          <a:latin typeface="맑은 고딕" pitchFamily="50" charset="-127"/>
          <a:ea typeface="맑은 고딕" pitchFamily="50" charset="-127"/>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직사각형 3"/>
          <p:cNvSpPr/>
          <p:nvPr userDrawn="1"/>
        </p:nvSpPr>
        <p:spPr>
          <a:xfrm>
            <a:off x="0" y="3"/>
            <a:ext cx="9144000" cy="767121"/>
          </a:xfrm>
          <a:prstGeom prst="rect">
            <a:avLst/>
          </a:prstGeom>
          <a:solidFill>
            <a:srgbClr val="D3DAE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sz="1800" b="1">
              <a:solidFill>
                <a:schemeClr val="tx1"/>
              </a:solidFill>
              <a:latin typeface="현대하모니 L" panose="02020603020101020101" pitchFamily="18" charset="-127"/>
              <a:ea typeface="현대하모니 L" panose="02020603020101020101" pitchFamily="18" charset="-127"/>
            </a:endParaRPr>
          </a:p>
        </p:txBody>
      </p:sp>
      <p:pic>
        <p:nvPicPr>
          <p:cNvPr id="5" name="그림 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025531" y="6535828"/>
            <a:ext cx="911180" cy="169454"/>
          </a:xfrm>
          <a:prstGeom prst="rect">
            <a:avLst/>
          </a:prstGeom>
        </p:spPr>
      </p:pic>
    </p:spTree>
    <p:extLst>
      <p:ext uri="{BB962C8B-B14F-4D97-AF65-F5344CB8AC3E}">
        <p14:creationId xmlns:p14="http://schemas.microsoft.com/office/powerpoint/2010/main" val="326383453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49"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199"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1"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Box 8"/>
          <p:cNvSpPr txBox="1">
            <a:spLocks noChangeArrowheads="1"/>
          </p:cNvSpPr>
          <p:nvPr userDrawn="1"/>
        </p:nvSpPr>
        <p:spPr bwMode="auto">
          <a:xfrm>
            <a:off x="1599872" y="6566925"/>
            <a:ext cx="5944256" cy="205890"/>
          </a:xfrm>
          <a:prstGeom prst="rect">
            <a:avLst/>
          </a:prstGeom>
          <a:noFill/>
          <a:ln>
            <a:noFill/>
          </a:ln>
        </p:spPr>
        <p:txBody>
          <a:bodyPr wrap="none" anchor="ct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ctr" eaLnBrk="1" hangingPunct="1">
              <a:defRPr/>
            </a:pPr>
            <a:r>
              <a:rPr kumimoji="0" lang="en-US" altLang="ko-KR" sz="738" i="1">
                <a:solidFill>
                  <a:prstClr val="black"/>
                </a:solidFill>
                <a:latin typeface="Arial" charset="0"/>
                <a:ea typeface="돋움" pitchFamily="50" charset="-127"/>
                <a:cs typeface="Arial" charset="0"/>
              </a:rPr>
              <a:t>SL Corporation Confidential. The Contents may only be passed on, used or made known with our express permission. All rights reserved.</a:t>
            </a:r>
            <a:endParaRPr kumimoji="0" lang="ko-KR" altLang="en-US" sz="738" i="1">
              <a:solidFill>
                <a:prstClr val="black"/>
              </a:solidFill>
              <a:latin typeface="Arial" charset="0"/>
              <a:ea typeface="돋움" pitchFamily="50" charset="-127"/>
              <a:cs typeface="Arial" charset="0"/>
            </a:endParaRPr>
          </a:p>
        </p:txBody>
      </p:sp>
    </p:spTree>
    <p:extLst>
      <p:ext uri="{BB962C8B-B14F-4D97-AF65-F5344CB8AC3E}">
        <p14:creationId xmlns:p14="http://schemas.microsoft.com/office/powerpoint/2010/main" val="2118643234"/>
      </p:ext>
    </p:extLst>
  </p:cSld>
  <p:clrMap bg1="lt1" tx1="dk1" bg2="lt2" tx2="dk2" accent1="accent1" accent2="accent2" accent3="accent3" accent4="accent4" accent5="accent5" accent6="accent6" hlink="hlink" folHlink="folHlink"/>
  <p:sldLayoutIdLst>
    <p:sldLayoutId id="2147483682" r:id="rId1"/>
    <p:sldLayoutId id="2147483677" r:id="rId2"/>
    <p:sldLayoutId id="2147483679" r:id="rId3"/>
    <p:sldLayoutId id="2147483681"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rtl="0" eaLnBrk="0" fontAlgn="base" latinLnBrk="1" hangingPunct="0">
        <a:spcBef>
          <a:spcPct val="0"/>
        </a:spcBef>
        <a:spcAft>
          <a:spcPct val="0"/>
        </a:spcAft>
        <a:defRPr sz="4062" kern="1200">
          <a:solidFill>
            <a:schemeClr val="tx1"/>
          </a:solidFill>
          <a:latin typeface="+mj-lt"/>
          <a:ea typeface="+mj-ea"/>
          <a:cs typeface="+mj-cs"/>
        </a:defRPr>
      </a:lvl1pPr>
      <a:lvl2pPr algn="ctr" rtl="0" eaLnBrk="0" fontAlgn="base" latinLnBrk="1" hangingPunct="0">
        <a:spcBef>
          <a:spcPct val="0"/>
        </a:spcBef>
        <a:spcAft>
          <a:spcPct val="0"/>
        </a:spcAft>
        <a:defRPr sz="4062">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062">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062">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062">
          <a:solidFill>
            <a:schemeClr val="tx1"/>
          </a:solidFill>
          <a:latin typeface="맑은 고딕" pitchFamily="50" charset="-127"/>
          <a:ea typeface="맑은 고딕" pitchFamily="50" charset="-127"/>
        </a:defRPr>
      </a:lvl5pPr>
      <a:lvl6pPr marL="422041" algn="ctr" rtl="0" fontAlgn="base" latinLnBrk="1">
        <a:spcBef>
          <a:spcPct val="0"/>
        </a:spcBef>
        <a:spcAft>
          <a:spcPct val="0"/>
        </a:spcAft>
        <a:defRPr sz="4062">
          <a:solidFill>
            <a:schemeClr val="tx1"/>
          </a:solidFill>
          <a:latin typeface="맑은 고딕" pitchFamily="50" charset="-127"/>
          <a:ea typeface="맑은 고딕" pitchFamily="50" charset="-127"/>
        </a:defRPr>
      </a:lvl6pPr>
      <a:lvl7pPr marL="844083" algn="ctr" rtl="0" fontAlgn="base" latinLnBrk="1">
        <a:spcBef>
          <a:spcPct val="0"/>
        </a:spcBef>
        <a:spcAft>
          <a:spcPct val="0"/>
        </a:spcAft>
        <a:defRPr sz="4062">
          <a:solidFill>
            <a:schemeClr val="tx1"/>
          </a:solidFill>
          <a:latin typeface="맑은 고딕" pitchFamily="50" charset="-127"/>
          <a:ea typeface="맑은 고딕" pitchFamily="50" charset="-127"/>
        </a:defRPr>
      </a:lvl7pPr>
      <a:lvl8pPr marL="1266124" algn="ctr" rtl="0" fontAlgn="base" latinLnBrk="1">
        <a:spcBef>
          <a:spcPct val="0"/>
        </a:spcBef>
        <a:spcAft>
          <a:spcPct val="0"/>
        </a:spcAft>
        <a:defRPr sz="4062">
          <a:solidFill>
            <a:schemeClr val="tx1"/>
          </a:solidFill>
          <a:latin typeface="맑은 고딕" pitchFamily="50" charset="-127"/>
          <a:ea typeface="맑은 고딕" pitchFamily="50" charset="-127"/>
        </a:defRPr>
      </a:lvl8pPr>
      <a:lvl9pPr marL="1688165" algn="ctr" rtl="0" fontAlgn="base" latinLnBrk="1">
        <a:spcBef>
          <a:spcPct val="0"/>
        </a:spcBef>
        <a:spcAft>
          <a:spcPct val="0"/>
        </a:spcAft>
        <a:defRPr sz="4062">
          <a:solidFill>
            <a:schemeClr val="tx1"/>
          </a:solidFill>
          <a:latin typeface="맑은 고딕" pitchFamily="50" charset="-127"/>
          <a:ea typeface="맑은 고딕" pitchFamily="50" charset="-127"/>
        </a:defRPr>
      </a:lvl9pPr>
    </p:titleStyle>
    <p:bodyStyle>
      <a:lvl1pPr marL="316531" indent="-316531" algn="l" rtl="0" eaLnBrk="0" fontAlgn="base" latinLnBrk="1" hangingPunct="0">
        <a:spcBef>
          <a:spcPct val="20000"/>
        </a:spcBef>
        <a:spcAft>
          <a:spcPct val="0"/>
        </a:spcAft>
        <a:buFont typeface="Arial" charset="0"/>
        <a:buChar char="•"/>
        <a:defRPr sz="2954" kern="1200">
          <a:solidFill>
            <a:schemeClr val="tx1"/>
          </a:solidFill>
          <a:latin typeface="+mn-lt"/>
          <a:ea typeface="+mn-ea"/>
          <a:cs typeface="+mn-cs"/>
        </a:defRPr>
      </a:lvl1pPr>
      <a:lvl2pPr marL="685817" indent="-263776" algn="l" rtl="0" eaLnBrk="0" fontAlgn="base" latinLnBrk="1" hangingPunct="0">
        <a:spcBef>
          <a:spcPct val="20000"/>
        </a:spcBef>
        <a:spcAft>
          <a:spcPct val="0"/>
        </a:spcAft>
        <a:buFont typeface="Arial" charset="0"/>
        <a:buChar char="–"/>
        <a:defRPr sz="2585" kern="1200">
          <a:solidFill>
            <a:schemeClr val="tx1"/>
          </a:solidFill>
          <a:latin typeface="+mn-lt"/>
          <a:ea typeface="+mn-ea"/>
          <a:cs typeface="+mn-cs"/>
        </a:defRPr>
      </a:lvl2pPr>
      <a:lvl3pPr marL="1055103" indent="-211021" algn="l" rtl="0" eaLnBrk="0" fontAlgn="base" latinLnBrk="1" hangingPunct="0">
        <a:spcBef>
          <a:spcPct val="20000"/>
        </a:spcBef>
        <a:spcAft>
          <a:spcPct val="0"/>
        </a:spcAft>
        <a:buFont typeface="Arial" charset="0"/>
        <a:buChar char="•"/>
        <a:defRPr sz="2215" kern="1200">
          <a:solidFill>
            <a:schemeClr val="tx1"/>
          </a:solidFill>
          <a:latin typeface="+mn-lt"/>
          <a:ea typeface="+mn-ea"/>
          <a:cs typeface="+mn-cs"/>
        </a:defRPr>
      </a:lvl3pPr>
      <a:lvl4pPr marL="1477145" indent="-211021" algn="l" rtl="0" eaLnBrk="0" fontAlgn="base" latinLnBrk="1" hangingPunct="0">
        <a:spcBef>
          <a:spcPct val="20000"/>
        </a:spcBef>
        <a:spcAft>
          <a:spcPct val="0"/>
        </a:spcAft>
        <a:buFont typeface="Arial" charset="0"/>
        <a:buChar char="–"/>
        <a:defRPr sz="1846" kern="1200">
          <a:solidFill>
            <a:schemeClr val="tx1"/>
          </a:solidFill>
          <a:latin typeface="+mn-lt"/>
          <a:ea typeface="+mn-ea"/>
          <a:cs typeface="+mn-cs"/>
        </a:defRPr>
      </a:lvl4pPr>
      <a:lvl5pPr marL="1899186" indent="-211021" algn="l" rtl="0" eaLnBrk="0" fontAlgn="base" latinLnBrk="1" hangingPunct="0">
        <a:spcBef>
          <a:spcPct val="20000"/>
        </a:spcBef>
        <a:spcAft>
          <a:spcPct val="0"/>
        </a:spcAft>
        <a:buFont typeface="Arial" charset="0"/>
        <a:buChar char="»"/>
        <a:defRPr sz="1846" kern="1200">
          <a:solidFill>
            <a:schemeClr val="tx1"/>
          </a:solidFill>
          <a:latin typeface="+mn-lt"/>
          <a:ea typeface="+mn-ea"/>
          <a:cs typeface="+mn-cs"/>
        </a:defRPr>
      </a:lvl5pPr>
      <a:lvl6pPr marL="2321227" indent="-211021" algn="l" defTabSz="844083" rtl="0" eaLnBrk="1" latinLnBrk="1"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1"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1"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1"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ko-KR"/>
      </a:defPPr>
      <a:lvl1pPr marL="0" algn="l" defTabSz="844083" rtl="0" eaLnBrk="1" latinLnBrk="1" hangingPunct="1">
        <a:defRPr sz="1662" kern="1200">
          <a:solidFill>
            <a:schemeClr val="tx1"/>
          </a:solidFill>
          <a:latin typeface="+mn-lt"/>
          <a:ea typeface="+mn-ea"/>
          <a:cs typeface="+mn-cs"/>
        </a:defRPr>
      </a:lvl1pPr>
      <a:lvl2pPr marL="422041" algn="l" defTabSz="844083" rtl="0" eaLnBrk="1" latinLnBrk="1" hangingPunct="1">
        <a:defRPr sz="1662" kern="1200">
          <a:solidFill>
            <a:schemeClr val="tx1"/>
          </a:solidFill>
          <a:latin typeface="+mn-lt"/>
          <a:ea typeface="+mn-ea"/>
          <a:cs typeface="+mn-cs"/>
        </a:defRPr>
      </a:lvl2pPr>
      <a:lvl3pPr marL="844083" algn="l" defTabSz="844083" rtl="0" eaLnBrk="1" latinLnBrk="1" hangingPunct="1">
        <a:defRPr sz="1662" kern="1200">
          <a:solidFill>
            <a:schemeClr val="tx1"/>
          </a:solidFill>
          <a:latin typeface="+mn-lt"/>
          <a:ea typeface="+mn-ea"/>
          <a:cs typeface="+mn-cs"/>
        </a:defRPr>
      </a:lvl3pPr>
      <a:lvl4pPr marL="1266124" algn="l" defTabSz="844083" rtl="0" eaLnBrk="1" latinLnBrk="1" hangingPunct="1">
        <a:defRPr sz="1662" kern="1200">
          <a:solidFill>
            <a:schemeClr val="tx1"/>
          </a:solidFill>
          <a:latin typeface="+mn-lt"/>
          <a:ea typeface="+mn-ea"/>
          <a:cs typeface="+mn-cs"/>
        </a:defRPr>
      </a:lvl4pPr>
      <a:lvl5pPr marL="1688165" algn="l" defTabSz="844083" rtl="0" eaLnBrk="1" latinLnBrk="1" hangingPunct="1">
        <a:defRPr sz="1662" kern="1200">
          <a:solidFill>
            <a:schemeClr val="tx1"/>
          </a:solidFill>
          <a:latin typeface="+mn-lt"/>
          <a:ea typeface="+mn-ea"/>
          <a:cs typeface="+mn-cs"/>
        </a:defRPr>
      </a:lvl5pPr>
      <a:lvl6pPr marL="2110207" algn="l" defTabSz="844083" rtl="0" eaLnBrk="1" latinLnBrk="1" hangingPunct="1">
        <a:defRPr sz="1662" kern="1200">
          <a:solidFill>
            <a:schemeClr val="tx1"/>
          </a:solidFill>
          <a:latin typeface="+mn-lt"/>
          <a:ea typeface="+mn-ea"/>
          <a:cs typeface="+mn-cs"/>
        </a:defRPr>
      </a:lvl6pPr>
      <a:lvl7pPr marL="2532248" algn="l" defTabSz="844083" rtl="0" eaLnBrk="1" latinLnBrk="1" hangingPunct="1">
        <a:defRPr sz="1662" kern="1200">
          <a:solidFill>
            <a:schemeClr val="tx1"/>
          </a:solidFill>
          <a:latin typeface="+mn-lt"/>
          <a:ea typeface="+mn-ea"/>
          <a:cs typeface="+mn-cs"/>
        </a:defRPr>
      </a:lvl7pPr>
      <a:lvl8pPr marL="2954289" algn="l" defTabSz="844083" rtl="0" eaLnBrk="1" latinLnBrk="1" hangingPunct="1">
        <a:defRPr sz="1662" kern="1200">
          <a:solidFill>
            <a:schemeClr val="tx1"/>
          </a:solidFill>
          <a:latin typeface="+mn-lt"/>
          <a:ea typeface="+mn-ea"/>
          <a:cs typeface="+mn-cs"/>
        </a:defRPr>
      </a:lvl8pPr>
      <a:lvl9pPr marL="3376331" algn="l" defTabSz="844083" rtl="0" eaLnBrk="1" latinLnBrk="1" hangingPunct="1">
        <a:defRPr sz="1662"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제목 개체 틀 1"/>
          <p:cNvSpPr>
            <a:spLocks noGrp="1"/>
          </p:cNvSpPr>
          <p:nvPr>
            <p:ph type="title"/>
          </p:nvPr>
        </p:nvSpPr>
        <p:spPr bwMode="auto">
          <a:xfrm>
            <a:off x="457200" y="333375"/>
            <a:ext cx="8229600" cy="4397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ko-KR"/>
              <a:t>Subject</a:t>
            </a:r>
            <a:endParaRPr lang="ko-KR" altLang="en-US"/>
          </a:p>
        </p:txBody>
      </p:sp>
      <p:sp>
        <p:nvSpPr>
          <p:cNvPr id="1027" name="텍스트 개체 틀 2"/>
          <p:cNvSpPr>
            <a:spLocks noGrp="1"/>
          </p:cNvSpPr>
          <p:nvPr>
            <p:ph type="body" idx="1"/>
          </p:nvPr>
        </p:nvSpPr>
        <p:spPr bwMode="auto">
          <a:xfrm>
            <a:off x="457200" y="830263"/>
            <a:ext cx="8229600" cy="900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a:t>Text</a:t>
            </a:r>
          </a:p>
          <a:p>
            <a:pPr lvl="0"/>
            <a:endParaRPr lang="en-US" altLang="ko-KR"/>
          </a:p>
          <a:p>
            <a:pPr lvl="0"/>
            <a:endParaRPr lang="ko-KR" altLang="en-US"/>
          </a:p>
        </p:txBody>
      </p:sp>
      <p:pic>
        <p:nvPicPr>
          <p:cNvPr id="1029" name="Picture 4" descr="ci_img501"/>
          <p:cNvPicPr>
            <a:picLocks noChangeAspect="1" noChangeArrowheads="1"/>
          </p:cNvPicPr>
          <p:nvPr/>
        </p:nvPicPr>
        <p:blipFill>
          <a:blip r:embed="rId5" cstate="print"/>
          <a:srcRect l="23798" t="26131" r="53751" b="64450"/>
          <a:stretch>
            <a:fillRect/>
          </a:stretch>
        </p:blipFill>
        <p:spPr bwMode="auto">
          <a:xfrm>
            <a:off x="8346831" y="6257155"/>
            <a:ext cx="647700" cy="325438"/>
          </a:xfrm>
          <a:prstGeom prst="rect">
            <a:avLst/>
          </a:prstGeom>
          <a:noFill/>
          <a:ln w="9525">
            <a:noFill/>
            <a:miter lim="800000"/>
            <a:headEnd/>
            <a:tailEnd/>
          </a:ln>
        </p:spPr>
      </p:pic>
      <p:sp>
        <p:nvSpPr>
          <p:cNvPr id="1030" name="TextBox 13"/>
          <p:cNvSpPr txBox="1">
            <a:spLocks noChangeArrowheads="1"/>
          </p:cNvSpPr>
          <p:nvPr/>
        </p:nvSpPr>
        <p:spPr bwMode="auto">
          <a:xfrm>
            <a:off x="600808" y="6237312"/>
            <a:ext cx="5267789" cy="348044"/>
          </a:xfrm>
          <a:prstGeom prst="rect">
            <a:avLst/>
          </a:prstGeom>
          <a:noFill/>
          <a:ln>
            <a:noFill/>
          </a:ln>
        </p:spPr>
        <p:txBody>
          <a:bodyPr wrap="none">
            <a:spAutoFit/>
          </a:bodyP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defRPr/>
            </a:pPr>
            <a:r>
              <a:rPr kumimoji="0" lang="en-US" altLang="ko-KR" sz="831" b="0" i="1">
                <a:latin typeface="Arial" pitchFamily="34" charset="0"/>
                <a:ea typeface="돋움" pitchFamily="50" charset="-127"/>
                <a:cs typeface="Arial" pitchFamily="34" charset="0"/>
              </a:rPr>
              <a:t>SL Corporation Confidential.</a:t>
            </a:r>
          </a:p>
          <a:p>
            <a:pPr eaLnBrk="1" hangingPunct="1">
              <a:defRPr/>
            </a:pPr>
            <a:r>
              <a:rPr kumimoji="0" lang="en-US" altLang="ko-KR" sz="831" b="0" i="1">
                <a:latin typeface="Arial" pitchFamily="34" charset="0"/>
                <a:ea typeface="돋움" pitchFamily="50" charset="-127"/>
                <a:cs typeface="Arial" pitchFamily="34" charset="0"/>
              </a:rPr>
              <a:t>The Contents may only be passed on, used or made known with our express permission. All rights reserved.</a:t>
            </a:r>
            <a:endParaRPr kumimoji="0" lang="ko-KR" altLang="en-US" sz="831" b="0" i="1">
              <a:latin typeface="Arial" pitchFamily="34" charset="0"/>
              <a:ea typeface="돋움" pitchFamily="50" charset="-127"/>
              <a:cs typeface="Arial" pitchFamily="34" charset="0"/>
            </a:endParaRPr>
          </a:p>
        </p:txBody>
      </p:sp>
      <p:sp>
        <p:nvSpPr>
          <p:cNvPr id="1031" name="TextBox 7"/>
          <p:cNvSpPr txBox="1">
            <a:spLocks noChangeArrowheads="1"/>
          </p:cNvSpPr>
          <p:nvPr/>
        </p:nvSpPr>
        <p:spPr bwMode="auto">
          <a:xfrm>
            <a:off x="272562" y="6281763"/>
            <a:ext cx="359394" cy="262829"/>
          </a:xfrm>
          <a:prstGeom prst="rect">
            <a:avLst/>
          </a:prstGeom>
          <a:noFill/>
          <a:ln>
            <a:noFill/>
          </a:ln>
        </p:spPr>
        <p:txBody>
          <a:bodyPr wrap="none">
            <a:spAutoFit/>
          </a:bodyP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defRPr/>
            </a:pPr>
            <a:fld id="{7870D64A-C68E-41F8-8FAE-D54A7ADDE84A}" type="slidenum">
              <a:rPr lang="ko-KR" altLang="en-US" sz="1108" b="1" smtClean="0">
                <a:latin typeface="Arial" pitchFamily="34" charset="0"/>
                <a:ea typeface="돋움" pitchFamily="50" charset="-127"/>
                <a:cs typeface="Arial" pitchFamily="34" charset="0"/>
              </a:rPr>
              <a:pPr eaLnBrk="1" hangingPunct="1">
                <a:defRPr/>
              </a:pPr>
              <a:t>‹#›</a:t>
            </a:fld>
            <a:endParaRPr lang="ko-KR" altLang="en-US" sz="1108" b="1">
              <a:latin typeface="Arial" pitchFamily="34" charset="0"/>
              <a:ea typeface="돋움" pitchFamily="50" charset="-127"/>
              <a:cs typeface="Arial" pitchFamily="34" charset="0"/>
            </a:endParaRPr>
          </a:p>
        </p:txBody>
      </p:sp>
      <p:pic>
        <p:nvPicPr>
          <p:cNvPr id="8" name="Picture 6" descr="ddd"/>
          <p:cNvPicPr preferRelativeResize="0">
            <a:picLocks noChangeArrowheads="1"/>
          </p:cNvPicPr>
          <p:nvPr/>
        </p:nvPicPr>
        <p:blipFill>
          <a:blip r:embed="rId6" cstate="print"/>
          <a:srcRect/>
          <a:stretch>
            <a:fillRect/>
          </a:stretch>
        </p:blipFill>
        <p:spPr bwMode="auto">
          <a:xfrm>
            <a:off x="251814" y="6175819"/>
            <a:ext cx="8644770" cy="15485"/>
          </a:xfrm>
          <a:prstGeom prst="rect">
            <a:avLst/>
          </a:prstGeom>
          <a:noFill/>
          <a:ln w="9525">
            <a:noFill/>
            <a:miter lim="800000"/>
            <a:headEnd/>
            <a:tailEnd/>
          </a:ln>
        </p:spPr>
      </p:pic>
      <p:pic>
        <p:nvPicPr>
          <p:cNvPr id="9" name="Picture 6" descr="ddd"/>
          <p:cNvPicPr preferRelativeResize="0">
            <a:picLocks noChangeArrowheads="1"/>
          </p:cNvPicPr>
          <p:nvPr/>
        </p:nvPicPr>
        <p:blipFill>
          <a:blip r:embed="rId6" cstate="print"/>
          <a:srcRect/>
          <a:stretch>
            <a:fillRect/>
          </a:stretch>
        </p:blipFill>
        <p:spPr bwMode="auto">
          <a:xfrm>
            <a:off x="251814" y="795116"/>
            <a:ext cx="8644770" cy="15485"/>
          </a:xfrm>
          <a:prstGeom prst="rect">
            <a:avLst/>
          </a:prstGeom>
          <a:noFill/>
          <a:ln w="9525">
            <a:noFill/>
            <a:miter lim="800000"/>
            <a:headEnd/>
            <a:tailEnd/>
          </a:ln>
        </p:spPr>
      </p:pic>
    </p:spTree>
    <p:extLst>
      <p:ext uri="{BB962C8B-B14F-4D97-AF65-F5344CB8AC3E}">
        <p14:creationId xmlns:p14="http://schemas.microsoft.com/office/powerpoint/2010/main" val="6826676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xStyles>
    <p:titleStyle>
      <a:lvl1pPr algn="l" rtl="0" eaLnBrk="1" fontAlgn="base" latinLnBrk="1" hangingPunct="1">
        <a:spcBef>
          <a:spcPct val="0"/>
        </a:spcBef>
        <a:spcAft>
          <a:spcPct val="0"/>
        </a:spcAft>
        <a:defRPr sz="1846" b="1" kern="1200">
          <a:solidFill>
            <a:schemeClr val="tx2">
              <a:lumMod val="75000"/>
            </a:schemeClr>
          </a:solidFill>
          <a:latin typeface="Arial" pitchFamily="34" charset="0"/>
          <a:ea typeface="돋움" pitchFamily="50" charset="-127"/>
          <a:cs typeface="Arial" pitchFamily="34" charset="0"/>
        </a:defRPr>
      </a:lvl1pPr>
      <a:lvl2pPr algn="l" rtl="0" eaLnBrk="1" fontAlgn="base" latinLnBrk="1" hangingPunct="1">
        <a:spcBef>
          <a:spcPct val="0"/>
        </a:spcBef>
        <a:spcAft>
          <a:spcPct val="0"/>
        </a:spcAft>
        <a:defRPr sz="1846" b="1">
          <a:solidFill>
            <a:schemeClr val="tx1"/>
          </a:solidFill>
          <a:latin typeface="Arial" pitchFamily="34" charset="0"/>
          <a:ea typeface="돋움" pitchFamily="50" charset="-127"/>
          <a:cs typeface="Arial" pitchFamily="34" charset="0"/>
        </a:defRPr>
      </a:lvl2pPr>
      <a:lvl3pPr algn="l" rtl="0" eaLnBrk="1" fontAlgn="base" latinLnBrk="1" hangingPunct="1">
        <a:spcBef>
          <a:spcPct val="0"/>
        </a:spcBef>
        <a:spcAft>
          <a:spcPct val="0"/>
        </a:spcAft>
        <a:defRPr sz="1846" b="1">
          <a:solidFill>
            <a:schemeClr val="tx1"/>
          </a:solidFill>
          <a:latin typeface="Arial" pitchFamily="34" charset="0"/>
          <a:ea typeface="돋움" pitchFamily="50" charset="-127"/>
          <a:cs typeface="Arial" pitchFamily="34" charset="0"/>
        </a:defRPr>
      </a:lvl3pPr>
      <a:lvl4pPr algn="l" rtl="0" eaLnBrk="1" fontAlgn="base" latinLnBrk="1" hangingPunct="1">
        <a:spcBef>
          <a:spcPct val="0"/>
        </a:spcBef>
        <a:spcAft>
          <a:spcPct val="0"/>
        </a:spcAft>
        <a:defRPr sz="1846" b="1">
          <a:solidFill>
            <a:schemeClr val="tx1"/>
          </a:solidFill>
          <a:latin typeface="Arial" pitchFamily="34" charset="0"/>
          <a:ea typeface="돋움" pitchFamily="50" charset="-127"/>
          <a:cs typeface="Arial" pitchFamily="34" charset="0"/>
        </a:defRPr>
      </a:lvl4pPr>
      <a:lvl5pPr algn="l" rtl="0" eaLnBrk="1" fontAlgn="base" latinLnBrk="1" hangingPunct="1">
        <a:spcBef>
          <a:spcPct val="0"/>
        </a:spcBef>
        <a:spcAft>
          <a:spcPct val="0"/>
        </a:spcAft>
        <a:defRPr sz="1846" b="1">
          <a:solidFill>
            <a:schemeClr val="tx1"/>
          </a:solidFill>
          <a:latin typeface="Arial" pitchFamily="34" charset="0"/>
          <a:ea typeface="돋움" pitchFamily="50" charset="-127"/>
          <a:cs typeface="Arial" pitchFamily="34" charset="0"/>
        </a:defRPr>
      </a:lvl5pPr>
      <a:lvl6pPr marL="422041" algn="l" rtl="0" eaLnBrk="1" fontAlgn="base" latinLnBrk="1" hangingPunct="1">
        <a:spcBef>
          <a:spcPct val="0"/>
        </a:spcBef>
        <a:spcAft>
          <a:spcPct val="0"/>
        </a:spcAft>
        <a:defRPr sz="1846" b="1">
          <a:solidFill>
            <a:schemeClr val="tx1"/>
          </a:solidFill>
          <a:latin typeface="Arial" pitchFamily="34" charset="0"/>
          <a:ea typeface="돋움" pitchFamily="50" charset="-127"/>
          <a:cs typeface="Arial" pitchFamily="34" charset="0"/>
        </a:defRPr>
      </a:lvl6pPr>
      <a:lvl7pPr marL="844083" algn="l" rtl="0" eaLnBrk="1" fontAlgn="base" latinLnBrk="1" hangingPunct="1">
        <a:spcBef>
          <a:spcPct val="0"/>
        </a:spcBef>
        <a:spcAft>
          <a:spcPct val="0"/>
        </a:spcAft>
        <a:defRPr sz="1846" b="1">
          <a:solidFill>
            <a:schemeClr val="tx1"/>
          </a:solidFill>
          <a:latin typeface="Arial" pitchFamily="34" charset="0"/>
          <a:ea typeface="돋움" pitchFamily="50" charset="-127"/>
          <a:cs typeface="Arial" pitchFamily="34" charset="0"/>
        </a:defRPr>
      </a:lvl7pPr>
      <a:lvl8pPr marL="1266124" algn="l" rtl="0" eaLnBrk="1" fontAlgn="base" latinLnBrk="1" hangingPunct="1">
        <a:spcBef>
          <a:spcPct val="0"/>
        </a:spcBef>
        <a:spcAft>
          <a:spcPct val="0"/>
        </a:spcAft>
        <a:defRPr sz="1846" b="1">
          <a:solidFill>
            <a:schemeClr val="tx1"/>
          </a:solidFill>
          <a:latin typeface="Arial" pitchFamily="34" charset="0"/>
          <a:ea typeface="돋움" pitchFamily="50" charset="-127"/>
          <a:cs typeface="Arial" pitchFamily="34" charset="0"/>
        </a:defRPr>
      </a:lvl8pPr>
      <a:lvl9pPr marL="1688165" algn="l" rtl="0" eaLnBrk="1" fontAlgn="base" latinLnBrk="1" hangingPunct="1">
        <a:spcBef>
          <a:spcPct val="0"/>
        </a:spcBef>
        <a:spcAft>
          <a:spcPct val="0"/>
        </a:spcAft>
        <a:defRPr sz="1846" b="1">
          <a:solidFill>
            <a:schemeClr val="tx1"/>
          </a:solidFill>
          <a:latin typeface="Arial" pitchFamily="34" charset="0"/>
          <a:ea typeface="돋움" pitchFamily="50" charset="-127"/>
          <a:cs typeface="Arial" pitchFamily="34" charset="0"/>
        </a:defRPr>
      </a:lvl9pPr>
    </p:titleStyle>
    <p:bodyStyle>
      <a:lvl1pPr marL="316531" indent="-316531" algn="l" rtl="0" eaLnBrk="1" fontAlgn="base" latinLnBrk="1" hangingPunct="1">
        <a:spcBef>
          <a:spcPct val="20000"/>
        </a:spcBef>
        <a:spcAft>
          <a:spcPct val="0"/>
        </a:spcAft>
        <a:buFont typeface="Arial" pitchFamily="34" charset="0"/>
        <a:defRPr sz="1477" kern="1200">
          <a:solidFill>
            <a:schemeClr val="tx1"/>
          </a:solidFill>
          <a:latin typeface="Arial" pitchFamily="34" charset="0"/>
          <a:ea typeface="돋움" pitchFamily="50" charset="-127"/>
          <a:cs typeface="Arial" pitchFamily="34" charset="0"/>
        </a:defRPr>
      </a:lvl1pPr>
      <a:lvl2pPr marL="685817" indent="-263776" algn="l" rtl="0" eaLnBrk="1" fontAlgn="base" latinLnBrk="1" hangingPunct="1">
        <a:spcBef>
          <a:spcPct val="20000"/>
        </a:spcBef>
        <a:spcAft>
          <a:spcPct val="0"/>
        </a:spcAft>
        <a:buFont typeface="Arial" pitchFamily="34" charset="0"/>
        <a:buChar char="–"/>
        <a:defRPr sz="2585" kern="1200">
          <a:solidFill>
            <a:schemeClr val="tx1"/>
          </a:solidFill>
          <a:latin typeface="+mn-lt"/>
          <a:ea typeface="+mn-ea"/>
          <a:cs typeface="맑은 고딕" pitchFamily="50" charset="-127"/>
        </a:defRPr>
      </a:lvl2pPr>
      <a:lvl3pPr marL="1055103" indent="-211021" algn="l" rtl="0" eaLnBrk="1" fontAlgn="base" latinLnBrk="1" hangingPunct="1">
        <a:spcBef>
          <a:spcPct val="20000"/>
        </a:spcBef>
        <a:spcAft>
          <a:spcPct val="0"/>
        </a:spcAft>
        <a:buFont typeface="Arial" pitchFamily="34" charset="0"/>
        <a:buChar char="•"/>
        <a:defRPr sz="2215" kern="1200">
          <a:solidFill>
            <a:schemeClr val="tx1"/>
          </a:solidFill>
          <a:latin typeface="+mn-lt"/>
          <a:ea typeface="+mn-ea"/>
          <a:cs typeface="맑은 고딕" pitchFamily="50" charset="-127"/>
        </a:defRPr>
      </a:lvl3pPr>
      <a:lvl4pPr marL="1477145" indent="-211021" algn="l" rtl="0" eaLnBrk="1" fontAlgn="base" latinLnBrk="1" hangingPunct="1">
        <a:spcBef>
          <a:spcPct val="20000"/>
        </a:spcBef>
        <a:spcAft>
          <a:spcPct val="0"/>
        </a:spcAft>
        <a:buFont typeface="Arial" pitchFamily="34" charset="0"/>
        <a:buChar char="–"/>
        <a:defRPr sz="1846" kern="1200">
          <a:solidFill>
            <a:schemeClr val="tx1"/>
          </a:solidFill>
          <a:latin typeface="+mn-lt"/>
          <a:ea typeface="+mn-ea"/>
          <a:cs typeface="맑은 고딕" pitchFamily="50" charset="-127"/>
        </a:defRPr>
      </a:lvl4pPr>
      <a:lvl5pPr marL="1899186" indent="-211021" algn="l" rtl="0" eaLnBrk="1" fontAlgn="base" latinLnBrk="1" hangingPunct="1">
        <a:spcBef>
          <a:spcPct val="20000"/>
        </a:spcBef>
        <a:spcAft>
          <a:spcPct val="0"/>
        </a:spcAft>
        <a:buFont typeface="Arial" pitchFamily="34" charset="0"/>
        <a:buChar char="»"/>
        <a:defRPr sz="1846" kern="1200">
          <a:solidFill>
            <a:schemeClr val="tx1"/>
          </a:solidFill>
          <a:latin typeface="+mn-lt"/>
          <a:ea typeface="+mn-ea"/>
          <a:cs typeface="맑은 고딕" pitchFamily="50" charset="-127"/>
        </a:defRPr>
      </a:lvl5pPr>
      <a:lvl6pPr marL="2321227" indent="-211021" algn="l" defTabSz="844083" rtl="0" eaLnBrk="1" latinLnBrk="1"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1"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1"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1"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ko-KR"/>
      </a:defPPr>
      <a:lvl1pPr marL="0" algn="l" defTabSz="844083" rtl="0" eaLnBrk="1" latinLnBrk="1" hangingPunct="1">
        <a:defRPr sz="1662" kern="1200">
          <a:solidFill>
            <a:schemeClr val="tx1"/>
          </a:solidFill>
          <a:latin typeface="+mn-lt"/>
          <a:ea typeface="+mn-ea"/>
          <a:cs typeface="+mn-cs"/>
        </a:defRPr>
      </a:lvl1pPr>
      <a:lvl2pPr marL="422041" algn="l" defTabSz="844083" rtl="0" eaLnBrk="1" latinLnBrk="1" hangingPunct="1">
        <a:defRPr sz="1662" kern="1200">
          <a:solidFill>
            <a:schemeClr val="tx1"/>
          </a:solidFill>
          <a:latin typeface="+mn-lt"/>
          <a:ea typeface="+mn-ea"/>
          <a:cs typeface="+mn-cs"/>
        </a:defRPr>
      </a:lvl2pPr>
      <a:lvl3pPr marL="844083" algn="l" defTabSz="844083" rtl="0" eaLnBrk="1" latinLnBrk="1" hangingPunct="1">
        <a:defRPr sz="1662" kern="1200">
          <a:solidFill>
            <a:schemeClr val="tx1"/>
          </a:solidFill>
          <a:latin typeface="+mn-lt"/>
          <a:ea typeface="+mn-ea"/>
          <a:cs typeface="+mn-cs"/>
        </a:defRPr>
      </a:lvl3pPr>
      <a:lvl4pPr marL="1266124" algn="l" defTabSz="844083" rtl="0" eaLnBrk="1" latinLnBrk="1" hangingPunct="1">
        <a:defRPr sz="1662" kern="1200">
          <a:solidFill>
            <a:schemeClr val="tx1"/>
          </a:solidFill>
          <a:latin typeface="+mn-lt"/>
          <a:ea typeface="+mn-ea"/>
          <a:cs typeface="+mn-cs"/>
        </a:defRPr>
      </a:lvl4pPr>
      <a:lvl5pPr marL="1688165" algn="l" defTabSz="844083" rtl="0" eaLnBrk="1" latinLnBrk="1" hangingPunct="1">
        <a:defRPr sz="1662" kern="1200">
          <a:solidFill>
            <a:schemeClr val="tx1"/>
          </a:solidFill>
          <a:latin typeface="+mn-lt"/>
          <a:ea typeface="+mn-ea"/>
          <a:cs typeface="+mn-cs"/>
        </a:defRPr>
      </a:lvl5pPr>
      <a:lvl6pPr marL="2110207" algn="l" defTabSz="844083" rtl="0" eaLnBrk="1" latinLnBrk="1" hangingPunct="1">
        <a:defRPr sz="1662" kern="1200">
          <a:solidFill>
            <a:schemeClr val="tx1"/>
          </a:solidFill>
          <a:latin typeface="+mn-lt"/>
          <a:ea typeface="+mn-ea"/>
          <a:cs typeface="+mn-cs"/>
        </a:defRPr>
      </a:lvl6pPr>
      <a:lvl7pPr marL="2532248" algn="l" defTabSz="844083" rtl="0" eaLnBrk="1" latinLnBrk="1" hangingPunct="1">
        <a:defRPr sz="1662" kern="1200">
          <a:solidFill>
            <a:schemeClr val="tx1"/>
          </a:solidFill>
          <a:latin typeface="+mn-lt"/>
          <a:ea typeface="+mn-ea"/>
          <a:cs typeface="+mn-cs"/>
        </a:defRPr>
      </a:lvl7pPr>
      <a:lvl8pPr marL="2954289" algn="l" defTabSz="844083" rtl="0" eaLnBrk="1" latinLnBrk="1" hangingPunct="1">
        <a:defRPr sz="1662" kern="1200">
          <a:solidFill>
            <a:schemeClr val="tx1"/>
          </a:solidFill>
          <a:latin typeface="+mn-lt"/>
          <a:ea typeface="+mn-ea"/>
          <a:cs typeface="+mn-cs"/>
        </a:defRPr>
      </a:lvl8pPr>
      <a:lvl9pPr marL="3376331" algn="l" defTabSz="844083" rtl="0" eaLnBrk="1" latinLnBrk="1" hangingPunct="1">
        <a:defRPr sz="1662"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F95BDDD4-2EC4-EF76-571A-BC9018A40D1E}"/>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1E840684-BC6F-A4D3-0E96-6943E40522C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46129C2-2590-8967-2357-128D0E65C3EF}"/>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A7B3DDF-D685-4FFB-8E80-0C96D6F4B6B2}" type="datetimeFigureOut">
              <a:rPr lang="ko-KR" altLang="en-US" smtClean="0"/>
              <a:t>2025-04-29</a:t>
            </a:fld>
            <a:endParaRPr lang="ko-KR" altLang="en-US"/>
          </a:p>
        </p:txBody>
      </p:sp>
      <p:sp>
        <p:nvSpPr>
          <p:cNvPr id="5" name="바닥글 개체 틀 4">
            <a:extLst>
              <a:ext uri="{FF2B5EF4-FFF2-40B4-BE49-F238E27FC236}">
                <a16:creationId xmlns:a16="http://schemas.microsoft.com/office/drawing/2014/main" id="{77A86263-A720-0AC6-850E-7BF8D8BC3C96}"/>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7FA38C5B-600E-EC67-661F-E743478A19F5}"/>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DFC149D-E0C8-460D-BB2C-94E30F7CCF79}" type="slidenum">
              <a:rPr lang="ko-KR" altLang="en-US" smtClean="0"/>
              <a:t>‹#›</a:t>
            </a:fld>
            <a:endParaRPr lang="ko-KR" altLang="en-US"/>
          </a:p>
        </p:txBody>
      </p:sp>
    </p:spTree>
    <p:extLst>
      <p:ext uri="{BB962C8B-B14F-4D97-AF65-F5344CB8AC3E}">
        <p14:creationId xmlns:p14="http://schemas.microsoft.com/office/powerpoint/2010/main" val="595592621"/>
      </p:ext>
    </p:extLst>
  </p:cSld>
  <p:clrMap bg1="lt1" tx1="dk1" bg2="lt2" tx2="dk2" accent1="accent1" accent2="accent2" accent3="accent3" accent4="accent4" accent5="accent5" accent6="accent6" hlink="hlink" folHlink="folHlink"/>
  <p:sldLayoutIdLst>
    <p:sldLayoutId id="2147483688" r:id="rId1"/>
    <p:sldLayoutId id="2147483689"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FD2423D-E3A6-8DA2-6189-9837103EF9D4}"/>
              </a:ext>
            </a:extLst>
          </p:cNvPr>
          <p:cNvSpPr>
            <a:spLocks noGrp="1"/>
          </p:cNvSpPr>
          <p:nvPr>
            <p:ph type="ctrTitle"/>
          </p:nvPr>
        </p:nvSpPr>
        <p:spPr>
          <a:xfrm>
            <a:off x="349348" y="2868051"/>
            <a:ext cx="8673231" cy="749812"/>
          </a:xfrm>
        </p:spPr>
        <p:txBody>
          <a:bodyPr/>
          <a:lstStyle/>
          <a:p>
            <a:r>
              <a:rPr lang="en-US" altLang="ko-KR" dirty="0"/>
              <a:t>Automotive Cybersecurity</a:t>
            </a:r>
            <a:endParaRPr lang="ko-KR" altLang="en-US" dirty="0"/>
          </a:p>
        </p:txBody>
      </p:sp>
      <p:pic>
        <p:nvPicPr>
          <p:cNvPr id="5" name="Picture 4" descr="A blue transparent car with its doors open&#10;&#10;AI-generated content may be incorrect.">
            <a:extLst>
              <a:ext uri="{FF2B5EF4-FFF2-40B4-BE49-F238E27FC236}">
                <a16:creationId xmlns:a16="http://schemas.microsoft.com/office/drawing/2014/main" id="{58130461-7889-9A2B-C1B0-867E91DF7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05" y="-45383"/>
            <a:ext cx="9338553" cy="5826868"/>
          </a:xfrm>
          <a:prstGeom prst="rect">
            <a:avLst/>
          </a:prstGeom>
        </p:spPr>
      </p:pic>
      <p:sp>
        <p:nvSpPr>
          <p:cNvPr id="6" name="TextBox 5">
            <a:extLst>
              <a:ext uri="{FF2B5EF4-FFF2-40B4-BE49-F238E27FC236}">
                <a16:creationId xmlns:a16="http://schemas.microsoft.com/office/drawing/2014/main" id="{264AEEFA-F15F-7CD7-FD0C-629B21E42B45}"/>
              </a:ext>
            </a:extLst>
          </p:cNvPr>
          <p:cNvSpPr txBox="1"/>
          <p:nvPr/>
        </p:nvSpPr>
        <p:spPr>
          <a:xfrm>
            <a:off x="1091593" y="5093229"/>
            <a:ext cx="7188740" cy="688256"/>
          </a:xfrm>
          <a:prstGeom prst="rect">
            <a:avLst/>
          </a:prstGeom>
          <a:noFill/>
        </p:spPr>
        <p:txBody>
          <a:bodyPr wrap="square" lIns="108000" tIns="36000" rIns="108000" bIns="36000" rtlCol="0">
            <a:spAutoFit/>
          </a:bodyPr>
          <a:lstStyle/>
          <a:p>
            <a:r>
              <a:rPr lang="en-US" sz="4000" dirty="0">
                <a:solidFill>
                  <a:schemeClr val="bg1"/>
                </a:solidFill>
                <a:latin typeface="Trebuchet MS" pitchFamily="34" charset="0"/>
                <a:ea typeface="휴먼모음T" pitchFamily="18" charset="-127"/>
              </a:rPr>
              <a:t>AUTOMOTIVE CYBERSECURITY</a:t>
            </a:r>
          </a:p>
        </p:txBody>
      </p:sp>
    </p:spTree>
    <p:extLst>
      <p:ext uri="{BB962C8B-B14F-4D97-AF65-F5344CB8AC3E}">
        <p14:creationId xmlns:p14="http://schemas.microsoft.com/office/powerpoint/2010/main" val="2007032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57FDC3-D2F3-7802-6169-01C8DC452ED3}"/>
              </a:ext>
            </a:extLst>
          </p:cNvPr>
          <p:cNvSpPr>
            <a:spLocks noGrp="1"/>
          </p:cNvSpPr>
          <p:nvPr>
            <p:ph type="body" sz="quarter" idx="11"/>
          </p:nvPr>
        </p:nvSpPr>
        <p:spPr>
          <a:xfrm>
            <a:off x="457200" y="235970"/>
            <a:ext cx="8229600" cy="670818"/>
          </a:xfrm>
        </p:spPr>
        <p:txBody>
          <a:bodyPr/>
          <a:lstStyle/>
          <a:p>
            <a:r>
              <a:rPr lang="en-US" sz="2800" dirty="0">
                <a:latin typeface="Arial" panose="020B0604020202020204" pitchFamily="34" charset="0"/>
              </a:rPr>
              <a:t>                     ATTACK SURFACES</a:t>
            </a:r>
          </a:p>
        </p:txBody>
      </p:sp>
      <p:pic>
        <p:nvPicPr>
          <p:cNvPr id="9" name="Picture 8">
            <a:extLst>
              <a:ext uri="{FF2B5EF4-FFF2-40B4-BE49-F238E27FC236}">
                <a16:creationId xmlns:a16="http://schemas.microsoft.com/office/drawing/2014/main" id="{EF281F52-E914-D7BA-351F-EF9512B45CD3}"/>
              </a:ext>
            </a:extLst>
          </p:cNvPr>
          <p:cNvPicPr>
            <a:picLocks noChangeAspect="1"/>
          </p:cNvPicPr>
          <p:nvPr/>
        </p:nvPicPr>
        <p:blipFill>
          <a:blip r:embed="rId2"/>
          <a:stretch>
            <a:fillRect/>
          </a:stretch>
        </p:blipFill>
        <p:spPr>
          <a:xfrm>
            <a:off x="1176337" y="906788"/>
            <a:ext cx="6791325" cy="5165399"/>
          </a:xfrm>
          <a:prstGeom prst="rect">
            <a:avLst/>
          </a:prstGeom>
        </p:spPr>
      </p:pic>
    </p:spTree>
    <p:extLst>
      <p:ext uri="{BB962C8B-B14F-4D97-AF65-F5344CB8AC3E}">
        <p14:creationId xmlns:p14="http://schemas.microsoft.com/office/powerpoint/2010/main" val="2656462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979F095-C7CB-909C-1711-0EB6825E82C1}"/>
              </a:ext>
            </a:extLst>
          </p:cNvPr>
          <p:cNvSpPr txBox="1"/>
          <p:nvPr/>
        </p:nvSpPr>
        <p:spPr>
          <a:xfrm>
            <a:off x="2052875" y="67290"/>
            <a:ext cx="4907280" cy="589280"/>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289B8A3E-07BF-1C60-A394-465EE6E66238}"/>
              </a:ext>
            </a:extLst>
          </p:cNvPr>
          <p:cNvSpPr txBox="1"/>
          <p:nvPr/>
        </p:nvSpPr>
        <p:spPr>
          <a:xfrm>
            <a:off x="2296160" y="160000"/>
            <a:ext cx="422656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Risk To Safety &amp; Privacy</a:t>
            </a:r>
          </a:p>
        </p:txBody>
      </p:sp>
      <p:sp>
        <p:nvSpPr>
          <p:cNvPr id="2" name="TextBox 1">
            <a:extLst>
              <a:ext uri="{FF2B5EF4-FFF2-40B4-BE49-F238E27FC236}">
                <a16:creationId xmlns:a16="http://schemas.microsoft.com/office/drawing/2014/main" id="{B6396FFF-E2D2-0332-AD1F-CB8704FAD7AE}"/>
              </a:ext>
            </a:extLst>
          </p:cNvPr>
          <p:cNvSpPr txBox="1"/>
          <p:nvPr/>
        </p:nvSpPr>
        <p:spPr>
          <a:xfrm>
            <a:off x="134620" y="1470615"/>
            <a:ext cx="8549640" cy="3916769"/>
          </a:xfrm>
          <a:prstGeom prst="rect">
            <a:avLst/>
          </a:prstGeom>
          <a:noFill/>
        </p:spPr>
        <p:txBody>
          <a:bodyPr wrap="square" lIns="108000" tIns="36000" rIns="108000" bIns="36000" rtlCol="0">
            <a:spAutoFit/>
          </a:bodyPr>
          <a:lstStyle/>
          <a:p>
            <a:pPr>
              <a:lnSpc>
                <a:spcPct val="150000"/>
              </a:lnSpc>
            </a:pPr>
            <a:r>
              <a:rPr lang="en-US" sz="1200" b="1" dirty="0">
                <a:solidFill>
                  <a:schemeClr val="tx1"/>
                </a:solidFill>
                <a:latin typeface="Trebuchet MS" pitchFamily="34" charset="0"/>
                <a:ea typeface="휴먼모음T" pitchFamily="18" charset="-127"/>
              </a:rPr>
              <a:t>Safety Breaches:</a:t>
            </a:r>
          </a:p>
          <a:p>
            <a:pPr>
              <a:lnSpc>
                <a:spcPct val="150000"/>
              </a:lnSpc>
            </a:pPr>
            <a:r>
              <a:rPr lang="en-US" sz="1200" dirty="0">
                <a:solidFill>
                  <a:schemeClr val="tx1"/>
                </a:solidFill>
                <a:latin typeface="Trebuchet MS" pitchFamily="34" charset="0"/>
                <a:ea typeface="휴먼모음T" pitchFamily="18" charset="-127"/>
              </a:rPr>
              <a:t>Hackers could exploit vulnerabilities to manipulate critical systems like brakes, steering, and acceleration, leading</a:t>
            </a:r>
          </a:p>
          <a:p>
            <a:pPr>
              <a:lnSpc>
                <a:spcPct val="150000"/>
              </a:lnSpc>
            </a:pPr>
            <a:r>
              <a:rPr lang="en-US" sz="1200" dirty="0">
                <a:solidFill>
                  <a:schemeClr val="tx1"/>
                </a:solidFill>
                <a:latin typeface="Trebuchet MS" pitchFamily="34" charset="0"/>
                <a:ea typeface="휴먼모음T" pitchFamily="18" charset="-127"/>
              </a:rPr>
              <a:t> to accidents or even fatalities. </a:t>
            </a:r>
          </a:p>
          <a:p>
            <a:pPr>
              <a:lnSpc>
                <a:spcPct val="150000"/>
              </a:lnSpc>
            </a:pPr>
            <a:r>
              <a:rPr lang="en-US" sz="1200" b="1" dirty="0">
                <a:solidFill>
                  <a:schemeClr val="tx1"/>
                </a:solidFill>
                <a:latin typeface="Trebuchet MS" pitchFamily="34" charset="0"/>
                <a:ea typeface="휴먼모음T" pitchFamily="18" charset="-127"/>
              </a:rPr>
              <a:t>Data Theft:</a:t>
            </a:r>
          </a:p>
          <a:p>
            <a:pPr>
              <a:lnSpc>
                <a:spcPct val="150000"/>
              </a:lnSpc>
            </a:pPr>
            <a:r>
              <a:rPr lang="en-US" sz="1200" dirty="0">
                <a:solidFill>
                  <a:schemeClr val="tx1"/>
                </a:solidFill>
                <a:latin typeface="Trebuchet MS" pitchFamily="34" charset="0"/>
                <a:ea typeface="휴먼모음T" pitchFamily="18" charset="-127"/>
              </a:rPr>
              <a:t>Vehicles collect vast amounts of personal data, including location, driving habits, and even personal information through connected infotainment systems. This data could be stolen and misused for fraud, identity theft, or blackmail. </a:t>
            </a:r>
          </a:p>
          <a:p>
            <a:pPr>
              <a:lnSpc>
                <a:spcPct val="150000"/>
              </a:lnSpc>
            </a:pPr>
            <a:r>
              <a:rPr lang="en-US" sz="1200" b="1" dirty="0">
                <a:solidFill>
                  <a:schemeClr val="tx1"/>
                </a:solidFill>
                <a:latin typeface="Trebuchet MS" pitchFamily="34" charset="0"/>
                <a:ea typeface="휴먼모음T" pitchFamily="18" charset="-127"/>
              </a:rPr>
              <a:t>Control Over Vehicle Systems:</a:t>
            </a:r>
          </a:p>
          <a:p>
            <a:pPr>
              <a:lnSpc>
                <a:spcPct val="150000"/>
              </a:lnSpc>
            </a:pPr>
            <a:r>
              <a:rPr lang="en-US" sz="1200" dirty="0">
                <a:solidFill>
                  <a:schemeClr val="tx1"/>
                </a:solidFill>
                <a:latin typeface="Trebuchet MS" pitchFamily="34" charset="0"/>
                <a:ea typeface="휴먼모음T" pitchFamily="18" charset="-127"/>
              </a:rPr>
              <a:t>Attackers could gain control of vehicle systems, potentially disabling them, changing settings, or even remotely manipulating the vehicle's movement. </a:t>
            </a:r>
          </a:p>
          <a:p>
            <a:pPr>
              <a:lnSpc>
                <a:spcPct val="150000"/>
              </a:lnSpc>
            </a:pPr>
            <a:r>
              <a:rPr lang="en-US" sz="1200" b="1" dirty="0">
                <a:solidFill>
                  <a:schemeClr val="tx1"/>
                </a:solidFill>
                <a:latin typeface="Trebuchet MS" pitchFamily="34" charset="0"/>
                <a:ea typeface="휴먼모음T" pitchFamily="18" charset="-127"/>
              </a:rPr>
              <a:t>Ransomware Attacks:</a:t>
            </a:r>
          </a:p>
          <a:p>
            <a:pPr>
              <a:lnSpc>
                <a:spcPct val="150000"/>
              </a:lnSpc>
            </a:pPr>
            <a:r>
              <a:rPr lang="en-US" sz="1200" dirty="0">
                <a:solidFill>
                  <a:schemeClr val="tx1"/>
                </a:solidFill>
                <a:latin typeface="Trebuchet MS" pitchFamily="34" charset="0"/>
                <a:ea typeface="휴먼모음T" pitchFamily="18" charset="-127"/>
              </a:rPr>
              <a:t>Cybercriminals could use ransomware to encrypt vehicle systems, rendering them unusable until a ransom is paid. </a:t>
            </a:r>
          </a:p>
          <a:p>
            <a:pPr>
              <a:lnSpc>
                <a:spcPct val="150000"/>
              </a:lnSpc>
            </a:pPr>
            <a:r>
              <a:rPr lang="en-US" sz="1200" b="1" dirty="0">
                <a:solidFill>
                  <a:schemeClr val="tx1"/>
                </a:solidFill>
                <a:latin typeface="Trebuchet MS" pitchFamily="34" charset="0"/>
                <a:ea typeface="휴먼모음T" pitchFamily="18" charset="-127"/>
              </a:rPr>
              <a:t>Malicious Updates:</a:t>
            </a:r>
          </a:p>
          <a:p>
            <a:pPr>
              <a:lnSpc>
                <a:spcPct val="150000"/>
              </a:lnSpc>
            </a:pPr>
            <a:r>
              <a:rPr lang="en-US" sz="1200" dirty="0">
                <a:solidFill>
                  <a:schemeClr val="tx1"/>
                </a:solidFill>
                <a:latin typeface="Trebuchet MS" pitchFamily="34" charset="0"/>
                <a:ea typeface="휴먼모음T" pitchFamily="18" charset="-127"/>
              </a:rPr>
              <a:t>Over-the-air software updates, designed to improve vehicle performance, can be exploited by attackers to introduce malware or gain control of the vehicle. </a:t>
            </a:r>
          </a:p>
        </p:txBody>
      </p:sp>
    </p:spTree>
    <p:extLst>
      <p:ext uri="{BB962C8B-B14F-4D97-AF65-F5344CB8AC3E}">
        <p14:creationId xmlns:p14="http://schemas.microsoft.com/office/powerpoint/2010/main" val="4286741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20259-0694-F7CE-88F5-4779AC4F947F}"/>
              </a:ext>
            </a:extLst>
          </p:cNvPr>
          <p:cNvSpPr>
            <a:spLocks noGrp="1"/>
          </p:cNvSpPr>
          <p:nvPr>
            <p:ph type="title"/>
          </p:nvPr>
        </p:nvSpPr>
        <p:spPr>
          <a:xfrm>
            <a:off x="1184253" y="1545728"/>
            <a:ext cx="8115389" cy="1111311"/>
          </a:xfrm>
        </p:spPr>
        <p:txBody>
          <a:bodyPr/>
          <a:lstStyle/>
          <a:p>
            <a:r>
              <a:rPr lang="en-US" b="1" dirty="0"/>
              <a:t>2. Principles of Automotive Cybersecurity</a:t>
            </a:r>
          </a:p>
        </p:txBody>
      </p:sp>
    </p:spTree>
    <p:extLst>
      <p:ext uri="{BB962C8B-B14F-4D97-AF65-F5344CB8AC3E}">
        <p14:creationId xmlns:p14="http://schemas.microsoft.com/office/powerpoint/2010/main" val="879764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E3C5053-D872-E8EC-4494-8FB89B4E3B0F}"/>
              </a:ext>
            </a:extLst>
          </p:cNvPr>
          <p:cNvSpPr/>
          <p:nvPr/>
        </p:nvSpPr>
        <p:spPr>
          <a:xfrm>
            <a:off x="700392" y="1789889"/>
            <a:ext cx="4902741" cy="3492230"/>
          </a:xfrm>
          <a:prstGeom prst="roundRect">
            <a:avLst/>
          </a:prstGeom>
          <a:solidFill>
            <a:schemeClr val="tx2">
              <a:lumMod val="20000"/>
              <a:lumOff val="80000"/>
            </a:schemeClr>
          </a:solidFill>
          <a:ln w="12700">
            <a:solidFill>
              <a:schemeClr val="bg1">
                <a:lumMod val="65000"/>
              </a:schemeClr>
            </a:solidFill>
          </a:ln>
          <a:effectLst>
            <a:outerShdw dist="25400" dir="2700000" algn="ctr" rotWithShape="0">
              <a:schemeClr val="bg1">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36000" rIns="108000" bIns="36000" rtlCol="0" anchor="ctr"/>
          <a:lstStyle/>
          <a:p>
            <a:pPr>
              <a:lnSpc>
                <a:spcPct val="150000"/>
              </a:lnSpc>
            </a:pPr>
            <a:endParaRPr lang="en-US" sz="2000" dirty="0">
              <a:solidFill>
                <a:schemeClr val="tx1"/>
              </a:solidFill>
              <a:latin typeface="Calibri" panose="020F0502020204030204" pitchFamily="34" charset="0"/>
              <a:ea typeface="휴먼모음T" pitchFamily="18" charset="-127"/>
              <a:cs typeface="Calibri" panose="020F0502020204030204" pitchFamily="34" charset="0"/>
            </a:endParaRPr>
          </a:p>
          <a:p>
            <a:pPr marL="342900" indent="-342900">
              <a:lnSpc>
                <a:spcPct val="150000"/>
              </a:lnSpc>
              <a:buFont typeface="Arial" panose="020B0604020202020204" pitchFamily="34" charset="0"/>
              <a:buChar char="•"/>
            </a:pPr>
            <a:r>
              <a:rPr lang="en-US" sz="2000" dirty="0">
                <a:solidFill>
                  <a:schemeClr val="tx1"/>
                </a:solidFill>
                <a:latin typeface="Calibri" panose="020F0502020204030204" pitchFamily="34" charset="0"/>
                <a:ea typeface="휴먼모음T" pitchFamily="18" charset="-127"/>
                <a:cs typeface="Calibri" panose="020F0502020204030204" pitchFamily="34" charset="0"/>
              </a:rPr>
              <a:t>Cryptography &amp; Crypto Stack</a:t>
            </a:r>
          </a:p>
          <a:p>
            <a:pPr marL="342900" indent="-342900">
              <a:lnSpc>
                <a:spcPct val="150000"/>
              </a:lnSpc>
              <a:buFont typeface="Arial" panose="020B0604020202020204" pitchFamily="34" charset="0"/>
              <a:buChar char="•"/>
            </a:pPr>
            <a:r>
              <a:rPr lang="en-US" sz="2000" dirty="0">
                <a:solidFill>
                  <a:schemeClr val="tx1"/>
                </a:solidFill>
                <a:latin typeface="Calibri" panose="020F0502020204030204" pitchFamily="34" charset="0"/>
                <a:ea typeface="휴먼모음T" pitchFamily="18" charset="-127"/>
                <a:cs typeface="Calibri" panose="020F0502020204030204" pitchFamily="34" charset="0"/>
              </a:rPr>
              <a:t>Authentication &amp; Authorization</a:t>
            </a:r>
          </a:p>
          <a:p>
            <a:pPr marL="342900" indent="-342900">
              <a:lnSpc>
                <a:spcPct val="150000"/>
              </a:lnSpc>
              <a:buFont typeface="Arial" panose="020B0604020202020204" pitchFamily="34" charset="0"/>
              <a:buChar char="•"/>
            </a:pPr>
            <a:r>
              <a:rPr lang="en-US" sz="2000" dirty="0">
                <a:solidFill>
                  <a:schemeClr val="tx1"/>
                </a:solidFill>
                <a:latin typeface="Calibri" panose="020F0502020204030204" pitchFamily="34" charset="0"/>
                <a:ea typeface="휴먼모음T" pitchFamily="18" charset="-127"/>
                <a:cs typeface="Calibri" panose="020F0502020204030204" pitchFamily="34" charset="0"/>
              </a:rPr>
              <a:t>Secure Boot &amp; Firmware Integrity</a:t>
            </a:r>
          </a:p>
          <a:p>
            <a:pPr marL="342900" indent="-342900">
              <a:lnSpc>
                <a:spcPct val="150000"/>
              </a:lnSpc>
              <a:buFont typeface="Arial" panose="020B0604020202020204" pitchFamily="34" charset="0"/>
              <a:buChar char="•"/>
            </a:pPr>
            <a:r>
              <a:rPr lang="en-US" sz="2000" dirty="0">
                <a:solidFill>
                  <a:schemeClr val="tx1"/>
                </a:solidFill>
                <a:latin typeface="Calibri" panose="020F0502020204030204" pitchFamily="34" charset="0"/>
                <a:ea typeface="휴먼모음T" pitchFamily="18" charset="-127"/>
                <a:cs typeface="Calibri" panose="020F0502020204030204" pitchFamily="34" charset="0"/>
              </a:rPr>
              <a:t>Over-The-Air(OTA) &amp; Update Security</a:t>
            </a:r>
          </a:p>
          <a:p>
            <a:pPr marL="342900" indent="-342900">
              <a:lnSpc>
                <a:spcPct val="150000"/>
              </a:lnSpc>
              <a:buFont typeface="Arial" panose="020B0604020202020204" pitchFamily="34" charset="0"/>
              <a:buChar char="•"/>
            </a:pPr>
            <a:r>
              <a:rPr lang="en-US" sz="2000" dirty="0">
                <a:solidFill>
                  <a:schemeClr val="tx1"/>
                </a:solidFill>
                <a:latin typeface="Calibri" panose="020F0502020204030204" pitchFamily="34" charset="0"/>
                <a:ea typeface="휴먼모음T" pitchFamily="18" charset="-127"/>
                <a:cs typeface="Calibri" panose="020F0502020204030204" pitchFamily="34" charset="0"/>
              </a:rPr>
              <a:t>Intrusion Detection &amp; Monitoring</a:t>
            </a:r>
          </a:p>
          <a:p>
            <a:pPr algn="ctr"/>
            <a:endParaRPr lang="en-US" sz="2000" dirty="0">
              <a:solidFill>
                <a:schemeClr val="tx1"/>
              </a:solidFill>
              <a:latin typeface="Trebuchet MS" pitchFamily="34" charset="0"/>
              <a:ea typeface="휴먼모음T" pitchFamily="18" charset="-127"/>
            </a:endParaRPr>
          </a:p>
        </p:txBody>
      </p:sp>
    </p:spTree>
    <p:extLst>
      <p:ext uri="{BB962C8B-B14F-4D97-AF65-F5344CB8AC3E}">
        <p14:creationId xmlns:p14="http://schemas.microsoft.com/office/powerpoint/2010/main" val="1738175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 screen&#10;&#10;AI-generated content may be incorrect.">
            <a:extLst>
              <a:ext uri="{FF2B5EF4-FFF2-40B4-BE49-F238E27FC236}">
                <a16:creationId xmlns:a16="http://schemas.microsoft.com/office/drawing/2014/main" id="{153AABE8-D886-73CB-2FE5-869A8EC31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67415"/>
            <a:ext cx="5301574" cy="3301154"/>
          </a:xfrm>
          <a:prstGeom prst="rect">
            <a:avLst/>
          </a:prstGeom>
        </p:spPr>
      </p:pic>
      <p:sp>
        <p:nvSpPr>
          <p:cNvPr id="5" name="TextBox 4">
            <a:extLst>
              <a:ext uri="{FF2B5EF4-FFF2-40B4-BE49-F238E27FC236}">
                <a16:creationId xmlns:a16="http://schemas.microsoft.com/office/drawing/2014/main" id="{A0B06AEA-1158-CFF7-12DE-2277F7A75D55}"/>
              </a:ext>
            </a:extLst>
          </p:cNvPr>
          <p:cNvSpPr txBox="1"/>
          <p:nvPr/>
        </p:nvSpPr>
        <p:spPr>
          <a:xfrm>
            <a:off x="136187" y="671208"/>
            <a:ext cx="8326877" cy="1550031"/>
          </a:xfrm>
          <a:prstGeom prst="rect">
            <a:avLst/>
          </a:prstGeom>
          <a:noFill/>
        </p:spPr>
        <p:txBody>
          <a:bodyPr wrap="square" lIns="108000" tIns="36000" rIns="108000" bIns="36000" rtlCol="0">
            <a:spAutoFit/>
          </a:bodyPr>
          <a:lstStyle/>
          <a:p>
            <a:r>
              <a:rPr lang="en-US" sz="2800" dirty="0">
                <a:solidFill>
                  <a:schemeClr val="tx1"/>
                </a:solidFill>
                <a:latin typeface="Trebuchet MS" pitchFamily="34" charset="0"/>
                <a:ea typeface="휴먼모음T" pitchFamily="18" charset="-127"/>
              </a:rPr>
              <a:t>                          Cryptography</a:t>
            </a:r>
          </a:p>
          <a:p>
            <a:endParaRPr lang="en-US" sz="2800" dirty="0">
              <a:solidFill>
                <a:schemeClr val="tx1"/>
              </a:solidFill>
              <a:latin typeface="Trebuchet MS" pitchFamily="34" charset="0"/>
              <a:ea typeface="휴먼모음T" pitchFamily="18" charset="-127"/>
            </a:endParaRPr>
          </a:p>
          <a:p>
            <a:r>
              <a:rPr lang="en-US" sz="2000" i="1" dirty="0">
                <a:latin typeface="Aptos Display" panose="020B0004020202020204" pitchFamily="34" charset="0"/>
                <a:cs typeface="Calibri" panose="020F0502020204030204" pitchFamily="34" charset="0"/>
              </a:rPr>
              <a:t>Cryptography is the science of securing communication between electronic </a:t>
            </a:r>
          </a:p>
          <a:p>
            <a:r>
              <a:rPr lang="en-US" sz="2000" i="1" dirty="0">
                <a:latin typeface="Aptos Display" panose="020B0004020202020204" pitchFamily="34" charset="0"/>
                <a:cs typeface="Calibri" panose="020F0502020204030204" pitchFamily="34" charset="0"/>
              </a:rPr>
              <a:t>devices, like cars or ECUs, by encrypting data to  prevent unauthorized access.</a:t>
            </a:r>
            <a:endParaRPr lang="en-US" sz="2000" i="1" dirty="0">
              <a:solidFill>
                <a:schemeClr val="tx1"/>
              </a:solidFill>
              <a:latin typeface="Aptos Display" panose="020B0004020202020204" pitchFamily="34" charset="0"/>
              <a:ea typeface="휴먼모음T" pitchFamily="18" charset="-127"/>
              <a:cs typeface="Calibri" panose="020F0502020204030204" pitchFamily="34" charset="0"/>
            </a:endParaRPr>
          </a:p>
        </p:txBody>
      </p:sp>
      <p:sp>
        <p:nvSpPr>
          <p:cNvPr id="6" name="TextBox 5">
            <a:extLst>
              <a:ext uri="{FF2B5EF4-FFF2-40B4-BE49-F238E27FC236}">
                <a16:creationId xmlns:a16="http://schemas.microsoft.com/office/drawing/2014/main" id="{CDE7D9D0-DD76-B1B3-2C13-2B18A24456E9}"/>
              </a:ext>
            </a:extLst>
          </p:cNvPr>
          <p:cNvSpPr txBox="1"/>
          <p:nvPr/>
        </p:nvSpPr>
        <p:spPr>
          <a:xfrm>
            <a:off x="5476672" y="2263482"/>
            <a:ext cx="3356043" cy="3709020"/>
          </a:xfrm>
          <a:prstGeom prst="rect">
            <a:avLst/>
          </a:prstGeom>
          <a:noFill/>
        </p:spPr>
        <p:txBody>
          <a:bodyPr wrap="square" lIns="108000" tIns="36000" rIns="108000" bIns="36000" rtlCol="0">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Cryptography transforms readable data (plaintext) into an encrypted, unreadable  format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The encrypted data is transmitted securely across the network.</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Even if intercepted, unauthorized parties cannot interpret the encrypted data.</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The intended receiver decrypts the ciphertext back into its original readable form (plaintext).</a:t>
            </a:r>
          </a:p>
          <a:p>
            <a:pPr>
              <a:lnSpc>
                <a:spcPct val="200000"/>
              </a:lnSpc>
            </a:pPr>
            <a:endParaRPr lang="en-US" sz="1200" dirty="0" err="1">
              <a:solidFill>
                <a:schemeClr val="tx1"/>
              </a:solidFill>
              <a:latin typeface="Trebuchet MS" pitchFamily="34" charset="0"/>
              <a:ea typeface="휴먼모음T" pitchFamily="18" charset="-127"/>
            </a:endParaRPr>
          </a:p>
        </p:txBody>
      </p:sp>
    </p:spTree>
    <p:extLst>
      <p:ext uri="{BB962C8B-B14F-4D97-AF65-F5344CB8AC3E}">
        <p14:creationId xmlns:p14="http://schemas.microsoft.com/office/powerpoint/2010/main" val="2740660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AB8096-77BD-1D6C-7E3B-66374907C771}"/>
              </a:ext>
            </a:extLst>
          </p:cNvPr>
          <p:cNvSpPr txBox="1"/>
          <p:nvPr/>
        </p:nvSpPr>
        <p:spPr>
          <a:xfrm>
            <a:off x="232616" y="180007"/>
            <a:ext cx="8673231" cy="411257"/>
          </a:xfrm>
          <a:prstGeom prst="rect">
            <a:avLst/>
          </a:prstGeom>
        </p:spPr>
        <p:txBody>
          <a:bodyPr vert="horz" lIns="36000" tIns="36000" rIns="36000" bIns="36000" rtlCol="0" anchor="ctr" anchorCtr="0">
            <a:normAutofit/>
          </a:bodyPr>
          <a:lstStyle/>
          <a:p>
            <a:pPr>
              <a:spcBef>
                <a:spcPct val="0"/>
              </a:spcBef>
              <a:spcAft>
                <a:spcPts val="600"/>
              </a:spcAft>
            </a:pPr>
            <a:r>
              <a:rPr lang="en-US" sz="2200" kern="1200" dirty="0"/>
              <a:t>                                         Crypto Stack</a:t>
            </a:r>
          </a:p>
        </p:txBody>
      </p:sp>
      <p:graphicFrame>
        <p:nvGraphicFramePr>
          <p:cNvPr id="16" name="Table 15">
            <a:extLst>
              <a:ext uri="{FF2B5EF4-FFF2-40B4-BE49-F238E27FC236}">
                <a16:creationId xmlns:a16="http://schemas.microsoft.com/office/drawing/2014/main" id="{7927C850-0040-8A63-242A-C8673CCB4A87}"/>
              </a:ext>
            </a:extLst>
          </p:cNvPr>
          <p:cNvGraphicFramePr>
            <a:graphicFrameLocks noGrp="1"/>
          </p:cNvGraphicFramePr>
          <p:nvPr>
            <p:extLst>
              <p:ext uri="{D42A27DB-BD31-4B8C-83A1-F6EECF244321}">
                <p14:modId xmlns:p14="http://schemas.microsoft.com/office/powerpoint/2010/main" val="3441478883"/>
              </p:ext>
            </p:extLst>
          </p:nvPr>
        </p:nvGraphicFramePr>
        <p:xfrm>
          <a:off x="70677" y="1400135"/>
          <a:ext cx="8997108" cy="4057730"/>
        </p:xfrm>
        <a:graphic>
          <a:graphicData uri="http://schemas.openxmlformats.org/drawingml/2006/table">
            <a:tbl>
              <a:tblPr>
                <a:noFill/>
              </a:tblPr>
              <a:tblGrid>
                <a:gridCol w="1527634">
                  <a:extLst>
                    <a:ext uri="{9D8B030D-6E8A-4147-A177-3AD203B41FA5}">
                      <a16:colId xmlns:a16="http://schemas.microsoft.com/office/drawing/2014/main" val="762873771"/>
                    </a:ext>
                  </a:extLst>
                </a:gridCol>
                <a:gridCol w="4478625">
                  <a:extLst>
                    <a:ext uri="{9D8B030D-6E8A-4147-A177-3AD203B41FA5}">
                      <a16:colId xmlns:a16="http://schemas.microsoft.com/office/drawing/2014/main" val="2226412874"/>
                    </a:ext>
                  </a:extLst>
                </a:gridCol>
                <a:gridCol w="2990849">
                  <a:extLst>
                    <a:ext uri="{9D8B030D-6E8A-4147-A177-3AD203B41FA5}">
                      <a16:colId xmlns:a16="http://schemas.microsoft.com/office/drawing/2014/main" val="2371818041"/>
                    </a:ext>
                  </a:extLst>
                </a:gridCol>
              </a:tblGrid>
              <a:tr h="480830">
                <a:tc>
                  <a:txBody>
                    <a:bodyPr/>
                    <a:lstStyle/>
                    <a:p>
                      <a:pPr algn="ctr"/>
                      <a:r>
                        <a:rPr lang="en-US" sz="1500" b="1" cap="none" spc="0">
                          <a:solidFill>
                            <a:schemeClr val="tx1"/>
                          </a:solidFill>
                        </a:rPr>
                        <a:t>Crypto Stack</a:t>
                      </a:r>
                      <a:endParaRPr lang="en-US" sz="1500" cap="none" spc="0">
                        <a:solidFill>
                          <a:schemeClr val="tx1"/>
                        </a:solidFill>
                      </a:endParaRPr>
                    </a:p>
                  </a:txBody>
                  <a:tcPr marL="82093" marR="7677" marT="23455" marB="175913"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accent1">
                        <a:lumMod val="20000"/>
                        <a:lumOff val="80000"/>
                      </a:schemeClr>
                    </a:solidFill>
                  </a:tcPr>
                </a:tc>
                <a:tc>
                  <a:txBody>
                    <a:bodyPr/>
                    <a:lstStyle/>
                    <a:p>
                      <a:pPr algn="ctr"/>
                      <a:r>
                        <a:rPr lang="en-US" sz="1500" b="1" cap="none" spc="0" dirty="0">
                          <a:solidFill>
                            <a:schemeClr val="tx1"/>
                          </a:solidFill>
                        </a:rPr>
                        <a:t>Purpose</a:t>
                      </a:r>
                      <a:endParaRPr lang="en-US" sz="1500" cap="none" spc="0" dirty="0">
                        <a:solidFill>
                          <a:schemeClr val="tx1"/>
                        </a:solidFill>
                      </a:endParaRPr>
                    </a:p>
                  </a:txBody>
                  <a:tcPr marL="82093" marR="7677" marT="23455" marB="175913" anchor="ctr">
                    <a:lnL w="12700" cmpd="sng">
                      <a:noFill/>
                      <a:prstDash val="solid"/>
                    </a:lnL>
                    <a:lnR w="12700" cmpd="sng">
                      <a:noFill/>
                      <a:prstDash val="solid"/>
                    </a:lnR>
                    <a:lnT w="9525" cap="flat" cmpd="sng" algn="ctr">
                      <a:noFill/>
                      <a:prstDash val="solid"/>
                    </a:lnT>
                    <a:lnB w="12700" cmpd="sng">
                      <a:noFill/>
                      <a:prstDash val="solid"/>
                    </a:lnB>
                    <a:solidFill>
                      <a:schemeClr val="accent3">
                        <a:lumMod val="20000"/>
                        <a:lumOff val="80000"/>
                      </a:schemeClr>
                    </a:solidFill>
                  </a:tcPr>
                </a:tc>
                <a:tc>
                  <a:txBody>
                    <a:bodyPr/>
                    <a:lstStyle/>
                    <a:p>
                      <a:pPr algn="ctr"/>
                      <a:r>
                        <a:rPr lang="en-US" sz="1500" b="1" cap="none" spc="0" dirty="0">
                          <a:solidFill>
                            <a:schemeClr val="tx1"/>
                          </a:solidFill>
                        </a:rPr>
                        <a:t>Key Use Cases</a:t>
                      </a:r>
                      <a:endParaRPr lang="en-US" sz="1500" cap="none" spc="0" dirty="0">
                        <a:solidFill>
                          <a:schemeClr val="tx1"/>
                        </a:solidFill>
                      </a:endParaRPr>
                    </a:p>
                  </a:txBody>
                  <a:tcPr marL="82093" marR="7677" marT="23455" marB="175913" anchor="ctr">
                    <a:lnL w="12700" cmpd="sng">
                      <a:noFill/>
                      <a:prstDash val="solid"/>
                    </a:lnL>
                    <a:lnR w="12700" cmpd="sng">
                      <a:noFill/>
                      <a:prstDash val="solid"/>
                    </a:lnR>
                    <a:lnT w="9525" cap="flat" cmpd="sng" algn="ctr">
                      <a:noFill/>
                      <a:prstDash val="solid"/>
                    </a:lnT>
                    <a:lnB w="12700" cmpd="sng">
                      <a:noFill/>
                      <a:prstDash val="solid"/>
                    </a:lnB>
                    <a:solidFill>
                      <a:schemeClr val="accent3">
                        <a:lumMod val="20000"/>
                        <a:lumOff val="80000"/>
                      </a:schemeClr>
                    </a:solidFill>
                  </a:tcPr>
                </a:tc>
                <a:extLst>
                  <a:ext uri="{0D108BD9-81ED-4DB2-BD59-A6C34878D82A}">
                    <a16:rowId xmlns:a16="http://schemas.microsoft.com/office/drawing/2014/main" val="1319761323"/>
                  </a:ext>
                </a:extLst>
              </a:tr>
              <a:tr h="715380">
                <a:tc>
                  <a:txBody>
                    <a:bodyPr/>
                    <a:lstStyle/>
                    <a:p>
                      <a:pPr algn="ctr"/>
                      <a:r>
                        <a:rPr lang="en-US" sz="1500" b="1" cap="none" spc="0" dirty="0">
                          <a:solidFill>
                            <a:schemeClr val="tx1"/>
                          </a:solidFill>
                        </a:rPr>
                        <a:t>1. PKI</a:t>
                      </a:r>
                      <a:endParaRPr lang="en-US" sz="1500" cap="none" spc="0" dirty="0">
                        <a:solidFill>
                          <a:schemeClr val="tx1"/>
                        </a:solidFill>
                      </a:endParaRPr>
                    </a:p>
                  </a:txBody>
                  <a:tcPr marL="82093" marR="7677" marT="23455" marB="175913" anchor="ctr">
                    <a:lnL w="9525" cap="flat" cmpd="sng" algn="ctr">
                      <a:solidFill>
                        <a:schemeClr val="tx1"/>
                      </a:solidFill>
                      <a:prstDash val="solid"/>
                    </a:lnL>
                    <a:lnR w="12700" cmpd="sng">
                      <a:noFill/>
                      <a:prstDash val="solid"/>
                    </a:lnR>
                    <a:lnT w="12700" cmpd="sng">
                      <a:noFill/>
                      <a:prstDash val="solid"/>
                    </a:lnT>
                    <a:lnB w="12700" cmpd="sng">
                      <a:noFill/>
                      <a:prstDash val="solid"/>
                    </a:lnB>
                    <a:solidFill>
                      <a:schemeClr val="accent1">
                        <a:lumMod val="20000"/>
                        <a:lumOff val="80000"/>
                      </a:schemeClr>
                    </a:solidFill>
                  </a:tcPr>
                </a:tc>
                <a:tc>
                  <a:txBody>
                    <a:bodyPr/>
                    <a:lstStyle/>
                    <a:p>
                      <a:pPr algn="ctr"/>
                      <a:r>
                        <a:rPr lang="en-US" sz="1500" cap="none" spc="0">
                          <a:solidFill>
                            <a:schemeClr val="tx1"/>
                          </a:solidFill>
                        </a:rPr>
                        <a:t>Manages digital certificates for authentication.</a:t>
                      </a:r>
                    </a:p>
                  </a:txBody>
                  <a:tcPr marL="82093" marR="7677" marT="23455" marB="175913" anchor="ctr">
                    <a:lnL w="12700" cmpd="sng">
                      <a:noFill/>
                      <a:prstDash val="solid"/>
                    </a:lnL>
                    <a:lnR w="12700" cmpd="sng">
                      <a:noFill/>
                      <a:prstDash val="solid"/>
                    </a:lnR>
                    <a:lnT w="12700" cmpd="sng">
                      <a:noFill/>
                      <a:prstDash val="solid"/>
                    </a:lnT>
                    <a:lnB w="12700" cmpd="sng">
                      <a:noFill/>
                      <a:prstDash val="solid"/>
                    </a:lnB>
                    <a:solidFill>
                      <a:schemeClr val="bg2"/>
                    </a:solidFill>
                  </a:tcPr>
                </a:tc>
                <a:tc>
                  <a:txBody>
                    <a:bodyPr/>
                    <a:lstStyle/>
                    <a:p>
                      <a:pPr algn="ctr"/>
                      <a:r>
                        <a:rPr lang="en-US" sz="1500" cap="none" spc="0" dirty="0">
                          <a:solidFill>
                            <a:schemeClr val="tx1"/>
                          </a:solidFill>
                        </a:rPr>
                        <a:t>OTA updates, </a:t>
                      </a:r>
                    </a:p>
                    <a:p>
                      <a:pPr algn="ctr"/>
                      <a:r>
                        <a:rPr lang="en-US" sz="1500" cap="none" spc="0" dirty="0">
                          <a:solidFill>
                            <a:schemeClr val="tx1"/>
                          </a:solidFill>
                        </a:rPr>
                        <a:t>ECU-to-ECU communication.</a:t>
                      </a:r>
                    </a:p>
                  </a:txBody>
                  <a:tcPr marL="82093" marR="7677" marT="23455" marB="175913" anchor="ctr">
                    <a:lnL w="12700" cmpd="sng">
                      <a:noFill/>
                      <a:prstDash val="solid"/>
                    </a:lnL>
                    <a:lnR w="12700" cmpd="sng">
                      <a:noFill/>
                      <a:prstDash val="solid"/>
                    </a:lnR>
                    <a:lnT w="12700" cmpd="sng">
                      <a:noFill/>
                      <a:prstDash val="solid"/>
                    </a:lnT>
                    <a:lnB w="12700" cmpd="sng">
                      <a:noFill/>
                      <a:prstDash val="solid"/>
                    </a:lnB>
                    <a:solidFill>
                      <a:schemeClr val="bg2"/>
                    </a:solidFill>
                  </a:tcPr>
                </a:tc>
                <a:extLst>
                  <a:ext uri="{0D108BD9-81ED-4DB2-BD59-A6C34878D82A}">
                    <a16:rowId xmlns:a16="http://schemas.microsoft.com/office/drawing/2014/main" val="1153324990"/>
                  </a:ext>
                </a:extLst>
              </a:tr>
              <a:tr h="715380">
                <a:tc>
                  <a:txBody>
                    <a:bodyPr/>
                    <a:lstStyle/>
                    <a:p>
                      <a:pPr algn="ctr"/>
                      <a:r>
                        <a:rPr lang="en-US" sz="1500" b="1" cap="none" spc="0" dirty="0">
                          <a:solidFill>
                            <a:schemeClr val="tx1"/>
                          </a:solidFill>
                        </a:rPr>
                        <a:t>2.Digital</a:t>
                      </a:r>
                    </a:p>
                    <a:p>
                      <a:pPr algn="ctr"/>
                      <a:r>
                        <a:rPr lang="en-US" sz="1500" b="1" cap="none" spc="0" dirty="0">
                          <a:solidFill>
                            <a:schemeClr val="tx1"/>
                          </a:solidFill>
                        </a:rPr>
                        <a:t> Signatures</a:t>
                      </a:r>
                      <a:endParaRPr lang="en-US" sz="1500" cap="none" spc="0" dirty="0">
                        <a:solidFill>
                          <a:schemeClr val="tx1"/>
                        </a:solidFill>
                      </a:endParaRPr>
                    </a:p>
                  </a:txBody>
                  <a:tcPr marL="82093" marR="7677" marT="23455" marB="175913" anchor="ctr">
                    <a:lnL w="9525" cap="flat" cmpd="sng" algn="ctr">
                      <a:solidFill>
                        <a:schemeClr val="tx1"/>
                      </a:solidFill>
                      <a:prstDash val="solid"/>
                    </a:lnL>
                    <a:lnR w="12700" cmpd="sng">
                      <a:noFill/>
                      <a:prstDash val="solid"/>
                    </a:lnR>
                    <a:lnT w="12700" cmpd="sng">
                      <a:noFill/>
                      <a:prstDash val="solid"/>
                    </a:lnT>
                    <a:lnB w="12700" cmpd="sng">
                      <a:noFill/>
                      <a:prstDash val="solid"/>
                    </a:lnB>
                    <a:solidFill>
                      <a:schemeClr val="accent1">
                        <a:lumMod val="20000"/>
                        <a:lumOff val="80000"/>
                      </a:schemeClr>
                    </a:solidFill>
                  </a:tcPr>
                </a:tc>
                <a:tc>
                  <a:txBody>
                    <a:bodyPr/>
                    <a:lstStyle/>
                    <a:p>
                      <a:pPr algn="ctr"/>
                      <a:r>
                        <a:rPr lang="en-US" sz="1500" cap="none" spc="0" dirty="0">
                          <a:solidFill>
                            <a:schemeClr val="tx1"/>
                          </a:solidFill>
                        </a:rPr>
                        <a:t>Verifies the source and integrity of data/software.</a:t>
                      </a:r>
                    </a:p>
                  </a:txBody>
                  <a:tcPr marL="82093" marR="7677" marT="23455" marB="175913" anchor="ctr">
                    <a:lnL w="12700" cmpd="sng">
                      <a:noFill/>
                      <a:prstDash val="solid"/>
                    </a:lnL>
                    <a:lnR w="12700" cmpd="sng">
                      <a:noFill/>
                      <a:prstDash val="solid"/>
                    </a:lnR>
                    <a:lnT w="12700" cmpd="sng">
                      <a:noFill/>
                      <a:prstDash val="solid"/>
                    </a:lnT>
                    <a:lnB w="12700" cmpd="sng">
                      <a:noFill/>
                      <a:prstDash val="solid"/>
                    </a:lnB>
                    <a:solidFill>
                      <a:schemeClr val="bg2"/>
                    </a:solidFill>
                  </a:tcPr>
                </a:tc>
                <a:tc>
                  <a:txBody>
                    <a:bodyPr/>
                    <a:lstStyle/>
                    <a:p>
                      <a:pPr algn="ctr"/>
                      <a:r>
                        <a:rPr lang="en-US" sz="1500" cap="none" spc="0" dirty="0">
                          <a:solidFill>
                            <a:schemeClr val="tx1"/>
                          </a:solidFill>
                        </a:rPr>
                        <a:t>Firmware updates, </a:t>
                      </a:r>
                    </a:p>
                    <a:p>
                      <a:pPr algn="ctr"/>
                      <a:r>
                        <a:rPr lang="en-US" sz="1500" cap="none" spc="0" dirty="0">
                          <a:solidFill>
                            <a:schemeClr val="tx1"/>
                          </a:solidFill>
                        </a:rPr>
                        <a:t>secure boot validation.</a:t>
                      </a:r>
                    </a:p>
                  </a:txBody>
                  <a:tcPr marL="82093" marR="7677" marT="23455" marB="175913" anchor="ctr">
                    <a:lnL w="12700" cmpd="sng">
                      <a:noFill/>
                      <a:prstDash val="solid"/>
                    </a:lnL>
                    <a:lnR w="12700" cmpd="sng">
                      <a:noFill/>
                      <a:prstDash val="solid"/>
                    </a:lnR>
                    <a:lnT w="12700" cmpd="sng">
                      <a:noFill/>
                      <a:prstDash val="solid"/>
                    </a:lnT>
                    <a:lnB w="12700" cmpd="sng">
                      <a:noFill/>
                      <a:prstDash val="solid"/>
                    </a:lnB>
                    <a:solidFill>
                      <a:schemeClr val="bg2"/>
                    </a:solidFill>
                  </a:tcPr>
                </a:tc>
                <a:extLst>
                  <a:ext uri="{0D108BD9-81ED-4DB2-BD59-A6C34878D82A}">
                    <a16:rowId xmlns:a16="http://schemas.microsoft.com/office/drawing/2014/main" val="4220940429"/>
                  </a:ext>
                </a:extLst>
              </a:tr>
              <a:tr h="715380">
                <a:tc>
                  <a:txBody>
                    <a:bodyPr/>
                    <a:lstStyle/>
                    <a:p>
                      <a:pPr algn="ctr"/>
                      <a:r>
                        <a:rPr lang="en-US" sz="1500" b="1" cap="none" spc="0" dirty="0">
                          <a:solidFill>
                            <a:schemeClr val="tx1"/>
                          </a:solidFill>
                        </a:rPr>
                        <a:t>3. Key </a:t>
                      </a:r>
                    </a:p>
                    <a:p>
                      <a:pPr algn="ctr"/>
                      <a:r>
                        <a:rPr lang="en-US" sz="1500" b="1" cap="none" spc="0" dirty="0">
                          <a:solidFill>
                            <a:schemeClr val="tx1"/>
                          </a:solidFill>
                        </a:rPr>
                        <a:t>Management</a:t>
                      </a:r>
                      <a:endParaRPr lang="en-US" sz="1500" cap="none" spc="0" dirty="0">
                        <a:solidFill>
                          <a:schemeClr val="tx1"/>
                        </a:solidFill>
                      </a:endParaRPr>
                    </a:p>
                  </a:txBody>
                  <a:tcPr marL="82093" marR="7677" marT="23455" marB="175913" anchor="ctr">
                    <a:lnL w="9525" cap="flat" cmpd="sng" algn="ctr">
                      <a:solidFill>
                        <a:schemeClr val="tx1"/>
                      </a:solidFill>
                      <a:prstDash val="solid"/>
                    </a:lnL>
                    <a:lnR w="12700" cmpd="sng">
                      <a:noFill/>
                      <a:prstDash val="solid"/>
                    </a:lnR>
                    <a:lnT w="12700" cmpd="sng">
                      <a:noFill/>
                      <a:prstDash val="solid"/>
                    </a:lnT>
                    <a:lnB w="12700" cmpd="sng">
                      <a:noFill/>
                      <a:prstDash val="solid"/>
                    </a:lnB>
                    <a:solidFill>
                      <a:schemeClr val="accent1">
                        <a:lumMod val="20000"/>
                        <a:lumOff val="80000"/>
                      </a:schemeClr>
                    </a:solidFill>
                  </a:tcPr>
                </a:tc>
                <a:tc>
                  <a:txBody>
                    <a:bodyPr/>
                    <a:lstStyle/>
                    <a:p>
                      <a:pPr algn="ctr"/>
                      <a:r>
                        <a:rPr lang="en-US" sz="1500" cap="none" spc="0" dirty="0">
                          <a:solidFill>
                            <a:schemeClr val="tx1"/>
                          </a:solidFill>
                        </a:rPr>
                        <a:t>Controls generation, storage, and sharing of </a:t>
                      </a:r>
                    </a:p>
                    <a:p>
                      <a:pPr algn="ctr"/>
                      <a:r>
                        <a:rPr lang="en-US" sz="1500" cap="none" spc="0" dirty="0">
                          <a:solidFill>
                            <a:schemeClr val="tx1"/>
                          </a:solidFill>
                        </a:rPr>
                        <a:t>encryption keys.</a:t>
                      </a:r>
                    </a:p>
                  </a:txBody>
                  <a:tcPr marL="82093" marR="7677" marT="23455" marB="175913" anchor="ctr">
                    <a:lnL w="12700" cmpd="sng">
                      <a:noFill/>
                      <a:prstDash val="solid"/>
                    </a:lnL>
                    <a:lnR w="12700" cmpd="sng">
                      <a:noFill/>
                      <a:prstDash val="solid"/>
                    </a:lnR>
                    <a:lnT w="12700" cmpd="sng">
                      <a:noFill/>
                      <a:prstDash val="solid"/>
                    </a:lnT>
                    <a:lnB w="12700" cmpd="sng">
                      <a:noFill/>
                      <a:prstDash val="solid"/>
                    </a:lnB>
                    <a:solidFill>
                      <a:schemeClr val="bg2"/>
                    </a:solidFill>
                  </a:tcPr>
                </a:tc>
                <a:tc>
                  <a:txBody>
                    <a:bodyPr/>
                    <a:lstStyle/>
                    <a:p>
                      <a:pPr algn="ctr"/>
                      <a:r>
                        <a:rPr lang="en-US" sz="1500" cap="none" spc="0" dirty="0">
                          <a:solidFill>
                            <a:schemeClr val="tx1"/>
                          </a:solidFill>
                        </a:rPr>
                        <a:t>ECU key exchange, </a:t>
                      </a:r>
                    </a:p>
                    <a:p>
                      <a:pPr algn="ctr"/>
                      <a:r>
                        <a:rPr lang="en-US" sz="1500" cap="none" spc="0" dirty="0">
                          <a:solidFill>
                            <a:schemeClr val="tx1"/>
                          </a:solidFill>
                        </a:rPr>
                        <a:t>data decryption authorization.</a:t>
                      </a:r>
                    </a:p>
                  </a:txBody>
                  <a:tcPr marL="82093" marR="7677" marT="23455" marB="175913" anchor="ctr">
                    <a:lnL w="12700" cmpd="sng">
                      <a:noFill/>
                      <a:prstDash val="solid"/>
                    </a:lnL>
                    <a:lnR w="12700" cmpd="sng">
                      <a:noFill/>
                      <a:prstDash val="solid"/>
                    </a:lnR>
                    <a:lnT w="12700" cmpd="sng">
                      <a:noFill/>
                      <a:prstDash val="solid"/>
                    </a:lnT>
                    <a:lnB w="12700" cmpd="sng">
                      <a:noFill/>
                      <a:prstDash val="solid"/>
                    </a:lnB>
                    <a:solidFill>
                      <a:schemeClr val="bg2"/>
                    </a:solidFill>
                  </a:tcPr>
                </a:tc>
                <a:extLst>
                  <a:ext uri="{0D108BD9-81ED-4DB2-BD59-A6C34878D82A}">
                    <a16:rowId xmlns:a16="http://schemas.microsoft.com/office/drawing/2014/main" val="3459607170"/>
                  </a:ext>
                </a:extLst>
              </a:tr>
              <a:tr h="715380">
                <a:tc>
                  <a:txBody>
                    <a:bodyPr/>
                    <a:lstStyle/>
                    <a:p>
                      <a:pPr algn="ctr"/>
                      <a:r>
                        <a:rPr lang="en-US" sz="1500" b="1" cap="none" spc="0">
                          <a:solidFill>
                            <a:schemeClr val="tx1"/>
                          </a:solidFill>
                        </a:rPr>
                        <a:t>4. Encryption</a:t>
                      </a:r>
                      <a:endParaRPr lang="en-US" sz="1500" cap="none" spc="0">
                        <a:solidFill>
                          <a:schemeClr val="tx1"/>
                        </a:solidFill>
                      </a:endParaRPr>
                    </a:p>
                  </a:txBody>
                  <a:tcPr marL="82093" marR="7677" marT="23455" marB="175913" anchor="ctr">
                    <a:lnL w="9525" cap="flat" cmpd="sng" algn="ctr">
                      <a:solidFill>
                        <a:schemeClr val="tx1"/>
                      </a:solidFill>
                      <a:prstDash val="solid"/>
                    </a:lnL>
                    <a:lnR w="12700" cmpd="sng">
                      <a:noFill/>
                      <a:prstDash val="solid"/>
                    </a:lnR>
                    <a:lnT w="12700" cmpd="sng">
                      <a:noFill/>
                      <a:prstDash val="solid"/>
                    </a:lnT>
                    <a:lnB w="12700" cmpd="sng">
                      <a:noFill/>
                      <a:prstDash val="solid"/>
                    </a:lnB>
                    <a:solidFill>
                      <a:schemeClr val="accent1">
                        <a:lumMod val="20000"/>
                        <a:lumOff val="80000"/>
                      </a:schemeClr>
                    </a:solidFill>
                  </a:tcPr>
                </a:tc>
                <a:tc>
                  <a:txBody>
                    <a:bodyPr/>
                    <a:lstStyle/>
                    <a:p>
                      <a:pPr algn="ctr"/>
                      <a:r>
                        <a:rPr lang="en-US" sz="1500" cap="none" spc="0">
                          <a:solidFill>
                            <a:schemeClr val="tx1"/>
                          </a:solidFill>
                        </a:rPr>
                        <a:t>Protects data via encoding.</a:t>
                      </a:r>
                      <a:br>
                        <a:rPr lang="en-US" sz="1500" cap="none" spc="0">
                          <a:solidFill>
                            <a:schemeClr val="tx1"/>
                          </a:solidFill>
                        </a:rPr>
                      </a:br>
                      <a:r>
                        <a:rPr lang="en-US" sz="1500" cap="none" spc="0">
                          <a:solidFill>
                            <a:schemeClr val="tx1"/>
                          </a:solidFill>
                        </a:rPr>
                        <a:t>Symmetric = fast, Asymmetric = secure.</a:t>
                      </a:r>
                    </a:p>
                  </a:txBody>
                  <a:tcPr marL="82093" marR="7677" marT="23455" marB="175913" anchor="ctr">
                    <a:lnL w="12700" cmpd="sng">
                      <a:noFill/>
                      <a:prstDash val="solid"/>
                    </a:lnL>
                    <a:lnR w="12700" cmpd="sng">
                      <a:noFill/>
                      <a:prstDash val="solid"/>
                    </a:lnR>
                    <a:lnT w="12700" cmpd="sng">
                      <a:noFill/>
                      <a:prstDash val="solid"/>
                    </a:lnT>
                    <a:lnB w="12700" cmpd="sng">
                      <a:noFill/>
                      <a:prstDash val="solid"/>
                    </a:lnB>
                    <a:solidFill>
                      <a:schemeClr val="bg2"/>
                    </a:solidFill>
                  </a:tcPr>
                </a:tc>
                <a:tc>
                  <a:txBody>
                    <a:bodyPr/>
                    <a:lstStyle/>
                    <a:p>
                      <a:pPr algn="ctr"/>
                      <a:r>
                        <a:rPr lang="en-US" sz="1500" cap="none" spc="0" dirty="0">
                          <a:solidFill>
                            <a:schemeClr val="tx1"/>
                          </a:solidFill>
                        </a:rPr>
                        <a:t>Vehicle-to-cloud communication, ECU data protection.</a:t>
                      </a:r>
                    </a:p>
                  </a:txBody>
                  <a:tcPr marL="82093" marR="7677" marT="23455" marB="175913" anchor="ctr">
                    <a:lnL w="12700" cmpd="sng">
                      <a:noFill/>
                      <a:prstDash val="solid"/>
                    </a:lnL>
                    <a:lnR w="12700" cmpd="sng">
                      <a:noFill/>
                      <a:prstDash val="solid"/>
                    </a:lnR>
                    <a:lnT w="12700" cmpd="sng">
                      <a:noFill/>
                      <a:prstDash val="solid"/>
                    </a:lnT>
                    <a:lnB w="12700" cmpd="sng">
                      <a:noFill/>
                      <a:prstDash val="solid"/>
                    </a:lnB>
                    <a:solidFill>
                      <a:schemeClr val="bg2"/>
                    </a:solidFill>
                  </a:tcPr>
                </a:tc>
                <a:extLst>
                  <a:ext uri="{0D108BD9-81ED-4DB2-BD59-A6C34878D82A}">
                    <a16:rowId xmlns:a16="http://schemas.microsoft.com/office/drawing/2014/main" val="541065461"/>
                  </a:ext>
                </a:extLst>
              </a:tr>
              <a:tr h="715380">
                <a:tc>
                  <a:txBody>
                    <a:bodyPr/>
                    <a:lstStyle/>
                    <a:p>
                      <a:pPr algn="ctr"/>
                      <a:r>
                        <a:rPr lang="en-US" sz="1500" b="1" cap="none" spc="0" dirty="0">
                          <a:solidFill>
                            <a:schemeClr val="tx1"/>
                          </a:solidFill>
                        </a:rPr>
                        <a:t>5. Hashing</a:t>
                      </a:r>
                      <a:endParaRPr lang="en-US" sz="1500" cap="none" spc="0" dirty="0">
                        <a:solidFill>
                          <a:schemeClr val="tx1"/>
                        </a:solidFill>
                      </a:endParaRPr>
                    </a:p>
                  </a:txBody>
                  <a:tcPr marL="82093" marR="7677" marT="23455" marB="175913" anchor="ctr">
                    <a:lnL w="9525" cap="flat" cmpd="sng" algn="ctr">
                      <a:solidFill>
                        <a:schemeClr val="tx1"/>
                      </a:solidFill>
                      <a:prstDash val="solid"/>
                    </a:lnL>
                    <a:lnR w="12700" cmpd="sng">
                      <a:noFill/>
                      <a:prstDash val="solid"/>
                    </a:lnR>
                    <a:lnT w="12700" cmpd="sng">
                      <a:noFill/>
                      <a:prstDash val="solid"/>
                    </a:lnT>
                    <a:lnB w="12700" cmpd="sng">
                      <a:noFill/>
                      <a:prstDash val="solid"/>
                    </a:lnB>
                    <a:solidFill>
                      <a:schemeClr val="accent1">
                        <a:lumMod val="20000"/>
                        <a:lumOff val="80000"/>
                      </a:schemeClr>
                    </a:solidFill>
                  </a:tcPr>
                </a:tc>
                <a:tc>
                  <a:txBody>
                    <a:bodyPr/>
                    <a:lstStyle/>
                    <a:p>
                      <a:pPr algn="ctr"/>
                      <a:r>
                        <a:rPr lang="en-US" sz="1500" cap="none" spc="0" dirty="0">
                          <a:solidFill>
                            <a:schemeClr val="tx1"/>
                          </a:solidFill>
                        </a:rPr>
                        <a:t>Generates a fingerprint of data for integrity check</a:t>
                      </a:r>
                    </a:p>
                  </a:txBody>
                  <a:tcPr marL="82093" marR="7677" marT="23455" marB="175913" anchor="ctr">
                    <a:lnL w="12700" cmpd="sng">
                      <a:noFill/>
                      <a:prstDash val="solid"/>
                    </a:lnL>
                    <a:lnR w="12700" cmpd="sng">
                      <a:noFill/>
                      <a:prstDash val="solid"/>
                    </a:lnR>
                    <a:lnT w="12700" cmpd="sng">
                      <a:noFill/>
                      <a:prstDash val="solid"/>
                    </a:lnT>
                    <a:lnB w="12700" cmpd="sng">
                      <a:noFill/>
                      <a:prstDash val="solid"/>
                    </a:lnB>
                    <a:solidFill>
                      <a:schemeClr val="bg2"/>
                    </a:solidFill>
                  </a:tcPr>
                </a:tc>
                <a:tc>
                  <a:txBody>
                    <a:bodyPr/>
                    <a:lstStyle/>
                    <a:p>
                      <a:pPr algn="ctr"/>
                      <a:r>
                        <a:rPr lang="en-US" sz="1500" cap="none" spc="0" dirty="0">
                          <a:solidFill>
                            <a:schemeClr val="tx1"/>
                          </a:solidFill>
                        </a:rPr>
                        <a:t>Secure boot, message verification in ECUs.</a:t>
                      </a:r>
                    </a:p>
                  </a:txBody>
                  <a:tcPr marL="82093" marR="7677" marT="23455" marB="175913" anchor="ctr">
                    <a:lnL w="12700" cmpd="sng">
                      <a:noFill/>
                      <a:prstDash val="solid"/>
                    </a:lnL>
                    <a:lnR w="12700" cmpd="sng">
                      <a:noFill/>
                      <a:prstDash val="solid"/>
                    </a:lnR>
                    <a:lnT w="12700" cmpd="sng">
                      <a:noFill/>
                      <a:prstDash val="solid"/>
                    </a:lnT>
                    <a:lnB w="12700" cmpd="sng">
                      <a:noFill/>
                      <a:prstDash val="solid"/>
                    </a:lnB>
                    <a:solidFill>
                      <a:schemeClr val="bg2"/>
                    </a:solidFill>
                  </a:tcPr>
                </a:tc>
                <a:extLst>
                  <a:ext uri="{0D108BD9-81ED-4DB2-BD59-A6C34878D82A}">
                    <a16:rowId xmlns:a16="http://schemas.microsoft.com/office/drawing/2014/main" val="2218716258"/>
                  </a:ext>
                </a:extLst>
              </a:tr>
            </a:tbl>
          </a:graphicData>
        </a:graphic>
      </p:graphicFrame>
    </p:spTree>
    <p:extLst>
      <p:ext uri="{BB962C8B-B14F-4D97-AF65-F5344CB8AC3E}">
        <p14:creationId xmlns:p14="http://schemas.microsoft.com/office/powerpoint/2010/main" val="3238679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F5B148-0DE4-3E6F-8200-EE7C66EDA6F4}"/>
              </a:ext>
            </a:extLst>
          </p:cNvPr>
          <p:cNvSpPr txBox="1"/>
          <p:nvPr/>
        </p:nvSpPr>
        <p:spPr>
          <a:xfrm>
            <a:off x="1420239" y="738705"/>
            <a:ext cx="6001966" cy="503590"/>
          </a:xfrm>
          <a:prstGeom prst="rect">
            <a:avLst/>
          </a:prstGeom>
          <a:noFill/>
        </p:spPr>
        <p:txBody>
          <a:bodyPr wrap="square" lIns="108000" tIns="36000" rIns="108000" bIns="36000" rtlCol="0">
            <a:spAutoFit/>
          </a:bodyPr>
          <a:lstStyle/>
          <a:p>
            <a:r>
              <a:rPr lang="en-US" sz="2800" dirty="0">
                <a:solidFill>
                  <a:schemeClr val="tx1"/>
                </a:solidFill>
                <a:latin typeface="Trebuchet MS" pitchFamily="34" charset="0"/>
                <a:ea typeface="휴먼모음T" pitchFamily="18" charset="-127"/>
              </a:rPr>
              <a:t>Authentication    &amp;     Authorization</a:t>
            </a:r>
          </a:p>
        </p:txBody>
      </p:sp>
      <p:sp>
        <p:nvSpPr>
          <p:cNvPr id="4" name="TextBox 3">
            <a:extLst>
              <a:ext uri="{FF2B5EF4-FFF2-40B4-BE49-F238E27FC236}">
                <a16:creationId xmlns:a16="http://schemas.microsoft.com/office/drawing/2014/main" id="{EEBCD896-61F4-A9FB-E90D-DE99DB238EB0}"/>
              </a:ext>
            </a:extLst>
          </p:cNvPr>
          <p:cNvSpPr txBox="1"/>
          <p:nvPr/>
        </p:nvSpPr>
        <p:spPr>
          <a:xfrm>
            <a:off x="126459" y="1352144"/>
            <a:ext cx="4250987" cy="3936261"/>
          </a:xfrm>
          <a:prstGeom prst="rect">
            <a:avLst/>
          </a:prstGeom>
          <a:noFill/>
        </p:spPr>
        <p:txBody>
          <a:bodyPr wrap="square" lIns="108000" tIns="36000" rIns="108000" bIns="36000" rtlCol="0">
            <a:spAutoFit/>
          </a:bodyPr>
          <a:lstStyle/>
          <a:p>
            <a:pPr>
              <a:lnSpc>
                <a:spcPct val="200000"/>
              </a:lnSpc>
            </a:pPr>
            <a:r>
              <a:rPr lang="en-US" sz="1600" dirty="0">
                <a:latin typeface="Arial" panose="020B0604020202020204" pitchFamily="34" charset="0"/>
                <a:cs typeface="Arial" panose="020B0604020202020204" pitchFamily="34" charset="0"/>
              </a:rPr>
              <a:t>-</a:t>
            </a:r>
            <a:r>
              <a:rPr lang="en-US" sz="1600" i="1" dirty="0">
                <a:latin typeface="Arial" panose="020B0604020202020204" pitchFamily="34" charset="0"/>
                <a:cs typeface="Arial" panose="020B0604020202020204" pitchFamily="34" charset="0"/>
              </a:rPr>
              <a:t>Authentication verifies who the user or</a:t>
            </a:r>
          </a:p>
          <a:p>
            <a:pPr>
              <a:lnSpc>
                <a:spcPct val="200000"/>
              </a:lnSpc>
            </a:pPr>
            <a:r>
              <a:rPr lang="en-US" sz="1600" i="1" dirty="0">
                <a:latin typeface="Arial" panose="020B0604020202020204" pitchFamily="34" charset="0"/>
                <a:cs typeface="Arial" panose="020B0604020202020204" pitchFamily="34" charset="0"/>
              </a:rPr>
              <a:t> device is.</a:t>
            </a:r>
            <a:endParaRPr lang="en-US" sz="1600" i="1" dirty="0">
              <a:latin typeface="Arial" panose="020B0604020202020204" pitchFamily="34" charset="0"/>
              <a:ea typeface="휴먼모음T" pitchFamily="18" charset="-127"/>
              <a:cs typeface="Arial" panose="020B0604020202020204" pitchFamily="34" charset="0"/>
            </a:endParaRPr>
          </a:p>
          <a:p>
            <a:pPr>
              <a:lnSpc>
                <a:spcPct val="200000"/>
              </a:lnSpc>
              <a:buNone/>
            </a:pPr>
            <a:r>
              <a:rPr lang="en-US" sz="1600" b="1" dirty="0">
                <a:latin typeface="Arial" panose="020B0604020202020204" pitchFamily="34" charset="0"/>
                <a:cs typeface="Arial" panose="020B0604020202020204" pitchFamily="34" charset="0"/>
              </a:rPr>
              <a:t>How it is done</a:t>
            </a:r>
            <a:r>
              <a:rPr lang="en-US" sz="1600" dirty="0">
                <a:latin typeface="Arial" panose="020B0604020202020204" pitchFamily="34" charset="0"/>
                <a:cs typeface="Arial" panose="020B0604020202020204" pitchFamily="34" charset="0"/>
              </a:rPr>
              <a:t>:</a:t>
            </a:r>
          </a:p>
          <a:p>
            <a:pPr>
              <a:lnSpc>
                <a:spcPct val="2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Using passwords, biometrics (fingerprint,     face ID), smart cards, or cryptographic keys.</a:t>
            </a:r>
          </a:p>
          <a:p>
            <a:pPr>
              <a:lnSpc>
                <a:spcPct val="2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The system checks if the credentials match a known identity.</a:t>
            </a:r>
          </a:p>
          <a:p>
            <a:pPr>
              <a:lnSpc>
                <a:spcPct val="200000"/>
              </a:lnSpc>
            </a:pPr>
            <a:endParaRPr lang="en-US" sz="1600" dirty="0" err="1">
              <a:solidFill>
                <a:schemeClr val="tx1"/>
              </a:solidFill>
              <a:latin typeface="Arial" panose="020B0604020202020204" pitchFamily="34" charset="0"/>
              <a:ea typeface="휴먼모음T" pitchFamily="18" charset="-127"/>
              <a:cs typeface="Arial" panose="020B0604020202020204" pitchFamily="34" charset="0"/>
            </a:endParaRPr>
          </a:p>
        </p:txBody>
      </p:sp>
      <p:sp>
        <p:nvSpPr>
          <p:cNvPr id="5" name="TextBox 4">
            <a:extLst>
              <a:ext uri="{FF2B5EF4-FFF2-40B4-BE49-F238E27FC236}">
                <a16:creationId xmlns:a16="http://schemas.microsoft.com/office/drawing/2014/main" id="{AF9C7C5B-3017-06AC-086E-086A65F49690}"/>
              </a:ext>
            </a:extLst>
          </p:cNvPr>
          <p:cNvSpPr txBox="1"/>
          <p:nvPr/>
        </p:nvSpPr>
        <p:spPr>
          <a:xfrm>
            <a:off x="4659550" y="1361872"/>
            <a:ext cx="4357991" cy="4920697"/>
          </a:xfrm>
          <a:prstGeom prst="rect">
            <a:avLst/>
          </a:prstGeom>
          <a:noFill/>
        </p:spPr>
        <p:txBody>
          <a:bodyPr wrap="square" lIns="108000" tIns="36000" rIns="108000" bIns="36000" rtlCol="0">
            <a:spAutoFit/>
          </a:bodyPr>
          <a:lstStyle/>
          <a:p>
            <a:pPr marL="0" marR="0" lvl="0" indent="0" algn="l" defTabSz="914400" rtl="0" eaLnBrk="0" fontAlgn="base" latinLnBrk="0" hangingPunct="0">
              <a:lnSpc>
                <a:spcPct val="200000"/>
              </a:lnSpc>
              <a:spcBef>
                <a:spcPct val="0"/>
              </a:spcBef>
              <a:spcAft>
                <a:spcPct val="0"/>
              </a:spcAft>
              <a:buClrTx/>
              <a:buSzTx/>
              <a:tabLst/>
            </a:pPr>
            <a:r>
              <a:rPr lang="en-US" altLang="en-US" sz="1600" i="1" dirty="0">
                <a:latin typeface="Arial" panose="020B0604020202020204" pitchFamily="34" charset="0"/>
              </a:rPr>
              <a:t>-</a:t>
            </a:r>
            <a:r>
              <a:rPr kumimoji="0" lang="en-US" altLang="en-US" sz="1600" b="0" i="1" u="none" strike="noStrike" cap="none" normalizeH="0" baseline="0" dirty="0">
                <a:ln>
                  <a:noFill/>
                </a:ln>
                <a:solidFill>
                  <a:schemeClr val="tx1"/>
                </a:solidFill>
                <a:effectLst/>
                <a:latin typeface="Arial" panose="020B0604020202020204" pitchFamily="34" charset="0"/>
              </a:rPr>
              <a:t>Authorization decides what an authenticated user or device is allowed to do.</a:t>
            </a:r>
          </a:p>
          <a:p>
            <a:pPr marL="0" marR="0" lvl="0" indent="0" algn="l" defTabSz="914400" rtl="0" eaLnBrk="0" fontAlgn="base" latinLnBrk="0" hangingPunct="0">
              <a:lnSpc>
                <a:spcPct val="2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How it is done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After authentication, the system grants specific access based on roles or permissions (e.g., read, write, update).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Implemented through access control lists (ACLs), role-based access control (RBAC), or policy rules.</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F68D06BF-A5D8-66E9-6AB0-C7C663C21546}"/>
              </a:ext>
            </a:extLst>
          </p:cNvPr>
          <p:cNvSpPr txBox="1"/>
          <p:nvPr/>
        </p:nvSpPr>
        <p:spPr>
          <a:xfrm>
            <a:off x="398834" y="6011694"/>
            <a:ext cx="5739319" cy="257369"/>
          </a:xfrm>
          <a:prstGeom prst="rect">
            <a:avLst/>
          </a:prstGeom>
          <a:noFill/>
        </p:spPr>
        <p:txBody>
          <a:bodyPr wrap="square" lIns="108000" tIns="36000" rIns="108000" bIns="36000" rtlCol="0">
            <a:spAutoFit/>
          </a:bodyPr>
          <a:lstStyle/>
          <a:p>
            <a:r>
              <a:rPr lang="en-US" sz="1200" b="1" dirty="0"/>
              <a:t>Authentication first</a:t>
            </a:r>
            <a:r>
              <a:rPr lang="en-US" sz="1200" dirty="0"/>
              <a:t> ➔ </a:t>
            </a:r>
            <a:r>
              <a:rPr lang="en-US" sz="1200" b="1" dirty="0"/>
              <a:t>Authorization next</a:t>
            </a:r>
            <a:endParaRPr lang="en-US" sz="1200" dirty="0">
              <a:solidFill>
                <a:schemeClr val="tx1"/>
              </a:solidFill>
              <a:latin typeface="Trebuchet MS" pitchFamily="34" charset="0"/>
              <a:ea typeface="휴먼모음T" pitchFamily="18" charset="-127"/>
            </a:endParaRPr>
          </a:p>
        </p:txBody>
      </p:sp>
    </p:spTree>
    <p:extLst>
      <p:ext uri="{BB962C8B-B14F-4D97-AF65-F5344CB8AC3E}">
        <p14:creationId xmlns:p14="http://schemas.microsoft.com/office/powerpoint/2010/main" val="2464909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4A734B-90A3-B8D0-627B-C7CDFFB52CC4}"/>
              </a:ext>
            </a:extLst>
          </p:cNvPr>
          <p:cNvSpPr txBox="1"/>
          <p:nvPr/>
        </p:nvSpPr>
        <p:spPr>
          <a:xfrm>
            <a:off x="1755840" y="624378"/>
            <a:ext cx="6057200" cy="503590"/>
          </a:xfrm>
          <a:prstGeom prst="rect">
            <a:avLst/>
          </a:prstGeom>
          <a:noFill/>
        </p:spPr>
        <p:txBody>
          <a:bodyPr wrap="square" lIns="108000" tIns="36000" rIns="108000" bIns="36000" rtlCol="0">
            <a:spAutoFit/>
          </a:bodyPr>
          <a:lstStyle/>
          <a:p>
            <a:r>
              <a:rPr lang="en-US" sz="2800" dirty="0">
                <a:solidFill>
                  <a:schemeClr val="tx1"/>
                </a:solidFill>
                <a:latin typeface="Trebuchet MS" pitchFamily="34" charset="0"/>
                <a:ea typeface="휴먼모음T" pitchFamily="18" charset="-127"/>
              </a:rPr>
              <a:t>Secure Boot    &amp;  Firmware Integrity</a:t>
            </a:r>
          </a:p>
        </p:txBody>
      </p:sp>
      <p:sp>
        <p:nvSpPr>
          <p:cNvPr id="3" name="TextBox 2">
            <a:extLst>
              <a:ext uri="{FF2B5EF4-FFF2-40B4-BE49-F238E27FC236}">
                <a16:creationId xmlns:a16="http://schemas.microsoft.com/office/drawing/2014/main" id="{ACB2A5E0-E6AE-E45C-A9EC-AB3836523F6C}"/>
              </a:ext>
            </a:extLst>
          </p:cNvPr>
          <p:cNvSpPr txBox="1"/>
          <p:nvPr/>
        </p:nvSpPr>
        <p:spPr>
          <a:xfrm>
            <a:off x="204284" y="1836828"/>
            <a:ext cx="4182894" cy="3720818"/>
          </a:xfrm>
          <a:prstGeom prst="rect">
            <a:avLst/>
          </a:prstGeom>
          <a:noFill/>
        </p:spPr>
        <p:txBody>
          <a:bodyPr wrap="square" lIns="108000" tIns="36000" rIns="108000" bIns="36000" rtlCol="0">
            <a:spAutoFit/>
          </a:bodyPr>
          <a:lstStyle/>
          <a:p>
            <a:pPr>
              <a:lnSpc>
                <a:spcPct val="150000"/>
              </a:lnSpc>
              <a:buNone/>
            </a:pPr>
            <a:r>
              <a:rPr lang="en-US" sz="1600" b="1" dirty="0"/>
              <a:t>Secure Boot</a:t>
            </a:r>
            <a:endParaRPr lang="en-US" sz="1600" dirty="0"/>
          </a:p>
          <a:p>
            <a:pPr>
              <a:lnSpc>
                <a:spcPct val="150000"/>
              </a:lnSpc>
              <a:buFont typeface="Arial" panose="020B0604020202020204" pitchFamily="34" charset="0"/>
              <a:buChar char="•"/>
            </a:pPr>
            <a:r>
              <a:rPr lang="en-US" sz="1600" dirty="0"/>
              <a:t>Ensures only trusted software runs during startup.</a:t>
            </a:r>
          </a:p>
          <a:p>
            <a:pPr>
              <a:lnSpc>
                <a:spcPct val="150000"/>
              </a:lnSpc>
              <a:buFont typeface="Arial" panose="020B0604020202020204" pitchFamily="34" charset="0"/>
              <a:buChar char="•"/>
            </a:pPr>
            <a:r>
              <a:rPr lang="en-US" sz="1600" dirty="0"/>
              <a:t>Verifies the digital signature of firmware before execution.</a:t>
            </a:r>
          </a:p>
          <a:p>
            <a:pPr>
              <a:lnSpc>
                <a:spcPct val="150000"/>
              </a:lnSpc>
              <a:buFont typeface="Arial" panose="020B0604020202020204" pitchFamily="34" charset="0"/>
              <a:buChar char="•"/>
            </a:pPr>
            <a:r>
              <a:rPr lang="en-US" sz="1600" dirty="0"/>
              <a:t>Stops the boot process or switches to safe mode if the signature is invalid.</a:t>
            </a:r>
          </a:p>
          <a:p>
            <a:pPr>
              <a:lnSpc>
                <a:spcPct val="150000"/>
              </a:lnSpc>
              <a:buFont typeface="Arial" panose="020B0604020202020204" pitchFamily="34" charset="0"/>
              <a:buChar char="•"/>
            </a:pPr>
            <a:r>
              <a:rPr lang="en-US" sz="1600" dirty="0"/>
              <a:t>Acts as the first defense layer for vehicle control systems.</a:t>
            </a:r>
          </a:p>
          <a:p>
            <a:pPr>
              <a:lnSpc>
                <a:spcPct val="150000"/>
              </a:lnSpc>
            </a:pPr>
            <a:endParaRPr lang="en-US" sz="1600" dirty="0" err="1">
              <a:solidFill>
                <a:schemeClr val="tx1"/>
              </a:solidFill>
              <a:latin typeface="Trebuchet MS" pitchFamily="34" charset="0"/>
              <a:ea typeface="휴먼모음T" pitchFamily="18" charset="-127"/>
            </a:endParaRPr>
          </a:p>
        </p:txBody>
      </p:sp>
      <p:sp>
        <p:nvSpPr>
          <p:cNvPr id="4" name="TextBox 3">
            <a:extLst>
              <a:ext uri="{FF2B5EF4-FFF2-40B4-BE49-F238E27FC236}">
                <a16:creationId xmlns:a16="http://schemas.microsoft.com/office/drawing/2014/main" id="{CADA4E47-A6E8-8EE9-2065-9546D272CBE8}"/>
              </a:ext>
            </a:extLst>
          </p:cNvPr>
          <p:cNvSpPr txBox="1"/>
          <p:nvPr/>
        </p:nvSpPr>
        <p:spPr>
          <a:xfrm>
            <a:off x="4834647" y="1836828"/>
            <a:ext cx="4105069" cy="3720818"/>
          </a:xfrm>
          <a:prstGeom prst="rect">
            <a:avLst/>
          </a:prstGeom>
          <a:noFill/>
        </p:spPr>
        <p:txBody>
          <a:bodyPr wrap="square" lIns="108000" tIns="36000" rIns="108000" bIns="36000" rtlCol="0">
            <a:spAutoFit/>
          </a:bodyPr>
          <a:lstStyle/>
          <a:p>
            <a:pPr>
              <a:lnSpc>
                <a:spcPct val="150000"/>
              </a:lnSpc>
              <a:buNone/>
            </a:pPr>
            <a:r>
              <a:rPr lang="en-US" sz="1600" b="1" dirty="0"/>
              <a:t>Firmware Integrity</a:t>
            </a:r>
            <a:endParaRPr lang="en-US" sz="1600" dirty="0"/>
          </a:p>
          <a:p>
            <a:pPr>
              <a:lnSpc>
                <a:spcPct val="150000"/>
              </a:lnSpc>
              <a:buFont typeface="Arial" panose="020B0604020202020204" pitchFamily="34" charset="0"/>
              <a:buChar char="•"/>
            </a:pPr>
            <a:r>
              <a:rPr lang="en-US" sz="1600" dirty="0"/>
              <a:t>Ensures the software inside ECUs hasn’t</a:t>
            </a:r>
          </a:p>
          <a:p>
            <a:pPr>
              <a:lnSpc>
                <a:spcPct val="150000"/>
              </a:lnSpc>
            </a:pPr>
            <a:r>
              <a:rPr lang="en-US" sz="1600" dirty="0"/>
              <a:t> been tampered with.</a:t>
            </a:r>
          </a:p>
          <a:p>
            <a:pPr>
              <a:lnSpc>
                <a:spcPct val="150000"/>
              </a:lnSpc>
              <a:buFont typeface="Arial" panose="020B0604020202020204" pitchFamily="34" charset="0"/>
              <a:buChar char="•"/>
            </a:pPr>
            <a:r>
              <a:rPr lang="en-US" sz="1600" dirty="0"/>
              <a:t>Uses cryptographic hashes or digital </a:t>
            </a:r>
          </a:p>
          <a:p>
            <a:pPr>
              <a:lnSpc>
                <a:spcPct val="150000"/>
              </a:lnSpc>
            </a:pPr>
            <a:r>
              <a:rPr lang="en-US" sz="1600" dirty="0"/>
              <a:t>signatures for authenticity verification.</a:t>
            </a:r>
          </a:p>
          <a:p>
            <a:pPr>
              <a:lnSpc>
                <a:spcPct val="150000"/>
              </a:lnSpc>
              <a:buFont typeface="Arial" panose="020B0604020202020204" pitchFamily="34" charset="0"/>
              <a:buChar char="•"/>
            </a:pPr>
            <a:r>
              <a:rPr lang="en-US" sz="1600" dirty="0"/>
              <a:t>Integrity checks occur during boot </a:t>
            </a:r>
          </a:p>
          <a:p>
            <a:pPr>
              <a:lnSpc>
                <a:spcPct val="150000"/>
              </a:lnSpc>
            </a:pPr>
            <a:r>
              <a:rPr lang="en-US" sz="1600" dirty="0"/>
              <a:t>(Secure Boot) and runtime.</a:t>
            </a:r>
          </a:p>
          <a:p>
            <a:pPr>
              <a:lnSpc>
                <a:spcPct val="150000"/>
              </a:lnSpc>
              <a:buFont typeface="Arial" panose="020B0604020202020204" pitchFamily="34" charset="0"/>
              <a:buChar char="•"/>
            </a:pPr>
            <a:r>
              <a:rPr lang="en-US" sz="1600" dirty="0"/>
              <a:t>Protects critical components like braking, steering, and infotainment systems.</a:t>
            </a:r>
          </a:p>
          <a:p>
            <a:pPr>
              <a:lnSpc>
                <a:spcPct val="150000"/>
              </a:lnSpc>
            </a:pPr>
            <a:endParaRPr lang="en-US" sz="1600" dirty="0" err="1">
              <a:solidFill>
                <a:schemeClr val="tx1"/>
              </a:solidFill>
              <a:latin typeface="Trebuchet MS" pitchFamily="34" charset="0"/>
              <a:ea typeface="휴먼모음T" pitchFamily="18" charset="-127"/>
            </a:endParaRPr>
          </a:p>
        </p:txBody>
      </p:sp>
    </p:spTree>
    <p:extLst>
      <p:ext uri="{BB962C8B-B14F-4D97-AF65-F5344CB8AC3E}">
        <p14:creationId xmlns:p14="http://schemas.microsoft.com/office/powerpoint/2010/main" val="108482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D36F30-E4D7-B74E-F929-6B8E9E4A2F34}"/>
              </a:ext>
            </a:extLst>
          </p:cNvPr>
          <p:cNvSpPr txBox="1"/>
          <p:nvPr/>
        </p:nvSpPr>
        <p:spPr>
          <a:xfrm>
            <a:off x="1585608" y="661481"/>
            <a:ext cx="6235430" cy="503590"/>
          </a:xfrm>
          <a:prstGeom prst="rect">
            <a:avLst/>
          </a:prstGeom>
          <a:noFill/>
        </p:spPr>
        <p:txBody>
          <a:bodyPr wrap="square" lIns="108000" tIns="36000" rIns="108000" bIns="36000" rtlCol="0">
            <a:spAutoFit/>
          </a:bodyPr>
          <a:lstStyle/>
          <a:p>
            <a:r>
              <a:rPr lang="en-US" sz="2800" dirty="0">
                <a:solidFill>
                  <a:schemeClr val="tx1"/>
                </a:solidFill>
                <a:latin typeface="Trebuchet MS" pitchFamily="34" charset="0"/>
                <a:ea typeface="휴먼모음T" pitchFamily="18" charset="-127"/>
              </a:rPr>
              <a:t>Over-The –Air    &amp;    Update Security</a:t>
            </a:r>
          </a:p>
        </p:txBody>
      </p:sp>
      <p:sp>
        <p:nvSpPr>
          <p:cNvPr id="4" name="TextBox 3">
            <a:extLst>
              <a:ext uri="{FF2B5EF4-FFF2-40B4-BE49-F238E27FC236}">
                <a16:creationId xmlns:a16="http://schemas.microsoft.com/office/drawing/2014/main" id="{FE12DE70-CFAE-1B30-42D9-07268EF1D561}"/>
              </a:ext>
            </a:extLst>
          </p:cNvPr>
          <p:cNvSpPr txBox="1"/>
          <p:nvPr/>
        </p:nvSpPr>
        <p:spPr>
          <a:xfrm>
            <a:off x="97277" y="1486084"/>
            <a:ext cx="4250988" cy="3443369"/>
          </a:xfrm>
          <a:prstGeom prst="rect">
            <a:avLst/>
          </a:prstGeom>
          <a:noFill/>
        </p:spPr>
        <p:txBody>
          <a:bodyPr wrap="square" lIns="108000" tIns="36000" rIns="108000" bIns="36000" rtlCol="0">
            <a:spAutoFit/>
          </a:bodyPr>
          <a:lstStyle/>
          <a:p>
            <a:pPr marL="0" marR="0" lvl="0" indent="0" algn="l" defTabSz="914400" rtl="0" eaLnBrk="0" fontAlgn="base" latinLnBrk="0" hangingPunct="0">
              <a:lnSpc>
                <a:spcPct val="200000"/>
              </a:lnSpc>
              <a:spcBef>
                <a:spcPct val="0"/>
              </a:spcBef>
              <a:spcAft>
                <a:spcPct val="0"/>
              </a:spcAft>
              <a:buClrTx/>
              <a:buSzTx/>
              <a:tabLst/>
            </a:pPr>
            <a:r>
              <a:rPr lang="en-US" sz="1600" b="1" dirty="0">
                <a:latin typeface="Arial" panose="020B0604020202020204" pitchFamily="34" charset="0"/>
                <a:cs typeface="Arial" panose="020B0604020202020204" pitchFamily="34" charset="0"/>
              </a:rPr>
              <a:t>OTA-</a:t>
            </a: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Enables remote delivery and installation of software updates to vehicles without requiring physical visits.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Allows manufacturers to update vehicle systems efficiently, improving performance and adding features.</a:t>
            </a:r>
          </a:p>
        </p:txBody>
      </p:sp>
      <p:sp>
        <p:nvSpPr>
          <p:cNvPr id="9" name="TextBox 8">
            <a:extLst>
              <a:ext uri="{FF2B5EF4-FFF2-40B4-BE49-F238E27FC236}">
                <a16:creationId xmlns:a16="http://schemas.microsoft.com/office/drawing/2014/main" id="{E1EC02FD-D9C5-3286-2331-49F9A61833CD}"/>
              </a:ext>
            </a:extLst>
          </p:cNvPr>
          <p:cNvSpPr txBox="1"/>
          <p:nvPr/>
        </p:nvSpPr>
        <p:spPr>
          <a:xfrm>
            <a:off x="4844374" y="1486084"/>
            <a:ext cx="4299626" cy="3936261"/>
          </a:xfrm>
          <a:prstGeom prst="rect">
            <a:avLst/>
          </a:prstGeom>
          <a:noFill/>
        </p:spPr>
        <p:txBody>
          <a:bodyPr wrap="square" lIns="108000" tIns="36000" rIns="108000" bIns="36000" rtlCol="0">
            <a:spAutoFit/>
          </a:bodyPr>
          <a:lstStyle/>
          <a:p>
            <a:pPr>
              <a:lnSpc>
                <a:spcPct val="200000"/>
              </a:lnSpc>
              <a:buNone/>
            </a:pPr>
            <a:r>
              <a:rPr lang="en-US" sz="1600" b="1" dirty="0">
                <a:latin typeface="Arial" panose="020B0604020202020204" pitchFamily="34" charset="0"/>
                <a:cs typeface="Arial" panose="020B0604020202020204" pitchFamily="34" charset="0"/>
              </a:rPr>
              <a:t>Update Security-</a:t>
            </a:r>
          </a:p>
          <a:p>
            <a:pPr marL="285750" indent="-285750">
              <a:lnSpc>
                <a:spcPct val="2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Protects the update process through </a:t>
            </a:r>
          </a:p>
          <a:p>
            <a:pPr>
              <a:lnSpc>
                <a:spcPct val="200000"/>
              </a:lnSpc>
            </a:pPr>
            <a:r>
              <a:rPr lang="en-US" sz="1600" dirty="0">
                <a:latin typeface="Arial" panose="020B0604020202020204" pitchFamily="34" charset="0"/>
                <a:cs typeface="Arial" panose="020B0604020202020204" pitchFamily="34" charset="0"/>
              </a:rPr>
              <a:t>     encryption, authentication, and integrity     </a:t>
            </a:r>
          </a:p>
          <a:p>
            <a:pPr>
              <a:lnSpc>
                <a:spcPct val="200000"/>
              </a:lnSpc>
            </a:pPr>
            <a:r>
              <a:rPr lang="en-US" sz="1600" dirty="0">
                <a:latin typeface="Arial" panose="020B0604020202020204" pitchFamily="34" charset="0"/>
                <a:cs typeface="Arial" panose="020B0604020202020204" pitchFamily="34" charset="0"/>
              </a:rPr>
              <a:t>     checks to prevent tampering.</a:t>
            </a:r>
          </a:p>
          <a:p>
            <a:pPr marL="285750" indent="-285750">
              <a:lnSpc>
                <a:spcPct val="2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Ensures updates are safe by allowing rollback to a previous stable version if the update fails or causes issues.</a:t>
            </a:r>
          </a:p>
          <a:p>
            <a:pPr>
              <a:lnSpc>
                <a:spcPct val="200000"/>
              </a:lnSpc>
            </a:pPr>
            <a:endParaRPr lang="en-US" sz="1600" dirty="0" err="1">
              <a:solidFill>
                <a:schemeClr val="tx1"/>
              </a:solidFill>
              <a:latin typeface="Trebuchet MS" pitchFamily="34" charset="0"/>
              <a:ea typeface="휴먼모음T" pitchFamily="18" charset="-127"/>
            </a:endParaRPr>
          </a:p>
        </p:txBody>
      </p:sp>
      <p:pic>
        <p:nvPicPr>
          <p:cNvPr id="1029" name="Picture 5" descr="Ota Icon Stock Illustrations – 73 Ota Icon Stock Illustrations, Vectors &amp;  Clipart - Dreamstime">
            <a:extLst>
              <a:ext uri="{FF2B5EF4-FFF2-40B4-BE49-F238E27FC236}">
                <a16:creationId xmlns:a16="http://schemas.microsoft.com/office/drawing/2014/main" id="{6A1055A4-3983-978E-E4D6-AC7C0300FB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flipV="1">
            <a:off x="2222771" y="4821462"/>
            <a:ext cx="1862851" cy="1573383"/>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Security update - Free icons">
            <a:extLst>
              <a:ext uri="{FF2B5EF4-FFF2-40B4-BE49-F238E27FC236}">
                <a16:creationId xmlns:a16="http://schemas.microsoft.com/office/drawing/2014/main" id="{A125E665-6874-720F-5F29-D9CF09538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8391" y="5019790"/>
            <a:ext cx="1128407" cy="1176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087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B566B-C988-74B7-E954-B8EF3DA86B76}"/>
              </a:ext>
            </a:extLst>
          </p:cNvPr>
          <p:cNvSpPr txBox="1"/>
          <p:nvPr/>
        </p:nvSpPr>
        <p:spPr>
          <a:xfrm>
            <a:off x="1653702" y="710119"/>
            <a:ext cx="5457217" cy="503590"/>
          </a:xfrm>
          <a:prstGeom prst="rect">
            <a:avLst/>
          </a:prstGeom>
          <a:noFill/>
        </p:spPr>
        <p:txBody>
          <a:bodyPr wrap="square" lIns="108000" tIns="36000" rIns="108000" bIns="36000" rtlCol="0">
            <a:spAutoFit/>
          </a:bodyPr>
          <a:lstStyle/>
          <a:p>
            <a:r>
              <a:rPr lang="en-US" sz="2800" dirty="0">
                <a:solidFill>
                  <a:schemeClr val="tx1"/>
                </a:solidFill>
                <a:latin typeface="Trebuchet MS" pitchFamily="34" charset="0"/>
                <a:ea typeface="휴먼모음T" pitchFamily="18" charset="-127"/>
              </a:rPr>
              <a:t>Intrusion Detection &amp; Monitoring</a:t>
            </a:r>
          </a:p>
        </p:txBody>
      </p:sp>
      <p:pic>
        <p:nvPicPr>
          <p:cNvPr id="1026" name="Picture 2">
            <a:extLst>
              <a:ext uri="{FF2B5EF4-FFF2-40B4-BE49-F238E27FC236}">
                <a16:creationId xmlns:a16="http://schemas.microsoft.com/office/drawing/2014/main" id="{919D31E4-D6E2-D8D1-CF5F-20D7C6B54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560" y="1630045"/>
            <a:ext cx="6667500" cy="424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069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CD2FFB0-6C3E-D941-081B-922F53B34BCB}"/>
              </a:ext>
            </a:extLst>
          </p:cNvPr>
          <p:cNvSpPr/>
          <p:nvPr/>
        </p:nvSpPr>
        <p:spPr>
          <a:xfrm>
            <a:off x="2626449" y="1407154"/>
            <a:ext cx="3443591" cy="466929"/>
          </a:xfrm>
          <a:prstGeom prst="roundRect">
            <a:avLst/>
          </a:prstGeom>
          <a:solidFill>
            <a:schemeClr val="bg2">
              <a:lumMod val="90000"/>
            </a:schemeClr>
          </a:solidFill>
          <a:ln w="12700">
            <a:solidFill>
              <a:schemeClr val="bg1">
                <a:lumMod val="65000"/>
              </a:schemeClr>
            </a:solidFill>
          </a:ln>
          <a:effectLst>
            <a:outerShdw dist="25400" dir="2700000" algn="ctr" rotWithShape="0">
              <a:schemeClr val="bg1">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36000" rIns="108000" bIns="36000" rtlCol="0" anchor="ctr"/>
          <a:lstStyle/>
          <a:p>
            <a:pPr algn="ctr"/>
            <a:r>
              <a:rPr lang="en-US" sz="1200" b="1" dirty="0">
                <a:solidFill>
                  <a:schemeClr val="tx1"/>
                </a:solidFill>
                <a:latin typeface="Trebuchet MS" pitchFamily="34" charset="0"/>
                <a:ea typeface="휴먼모음T" pitchFamily="18" charset="-127"/>
              </a:rPr>
              <a:t>INTRODUCTION</a:t>
            </a:r>
          </a:p>
        </p:txBody>
      </p:sp>
      <p:sp>
        <p:nvSpPr>
          <p:cNvPr id="5" name="Rectangle: Rounded Corners 4">
            <a:extLst>
              <a:ext uri="{FF2B5EF4-FFF2-40B4-BE49-F238E27FC236}">
                <a16:creationId xmlns:a16="http://schemas.microsoft.com/office/drawing/2014/main" id="{3CD6C11F-2958-8342-3907-5A6039DC2DDF}"/>
              </a:ext>
            </a:extLst>
          </p:cNvPr>
          <p:cNvSpPr/>
          <p:nvPr/>
        </p:nvSpPr>
        <p:spPr>
          <a:xfrm>
            <a:off x="2626449" y="2147697"/>
            <a:ext cx="3443591" cy="509088"/>
          </a:xfrm>
          <a:prstGeom prst="roundRect">
            <a:avLst/>
          </a:prstGeom>
          <a:solidFill>
            <a:schemeClr val="accent1">
              <a:lumMod val="20000"/>
              <a:lumOff val="80000"/>
            </a:schemeClr>
          </a:solidFill>
          <a:ln w="12700">
            <a:solidFill>
              <a:schemeClr val="bg1">
                <a:lumMod val="65000"/>
              </a:schemeClr>
            </a:solidFill>
          </a:ln>
          <a:effectLst>
            <a:outerShdw dist="25400" dir="2700000" algn="ctr" rotWithShape="0">
              <a:schemeClr val="bg1">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36000" rIns="108000" bIns="36000" rtlCol="0" anchor="ctr"/>
          <a:lstStyle/>
          <a:p>
            <a:pPr algn="ctr"/>
            <a:r>
              <a:rPr lang="en-US" sz="1200" b="1" dirty="0">
                <a:solidFill>
                  <a:schemeClr val="tx1"/>
                </a:solidFill>
                <a:latin typeface="Trebuchet MS" pitchFamily="34" charset="0"/>
                <a:ea typeface="휴먼모음T" pitchFamily="18" charset="-127"/>
              </a:rPr>
              <a:t>UNDERSTANDING THE PROBLEM</a:t>
            </a:r>
          </a:p>
        </p:txBody>
      </p:sp>
      <p:sp>
        <p:nvSpPr>
          <p:cNvPr id="6" name="Rectangle: Rounded Corners 5">
            <a:extLst>
              <a:ext uri="{FF2B5EF4-FFF2-40B4-BE49-F238E27FC236}">
                <a16:creationId xmlns:a16="http://schemas.microsoft.com/office/drawing/2014/main" id="{5C1274B4-0537-165E-F2E8-C11833343BB9}"/>
              </a:ext>
            </a:extLst>
          </p:cNvPr>
          <p:cNvSpPr/>
          <p:nvPr/>
        </p:nvSpPr>
        <p:spPr>
          <a:xfrm>
            <a:off x="2626449" y="2893276"/>
            <a:ext cx="3443591" cy="509088"/>
          </a:xfrm>
          <a:prstGeom prst="roundRect">
            <a:avLst/>
          </a:prstGeom>
          <a:solidFill>
            <a:schemeClr val="accent2">
              <a:lumMod val="20000"/>
              <a:lumOff val="80000"/>
            </a:schemeClr>
          </a:solidFill>
          <a:ln w="12700">
            <a:solidFill>
              <a:schemeClr val="bg1">
                <a:lumMod val="65000"/>
              </a:schemeClr>
            </a:solidFill>
          </a:ln>
          <a:effectLst>
            <a:outerShdw dist="25400" dir="2700000" algn="ctr" rotWithShape="0">
              <a:schemeClr val="bg1">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36000" rIns="108000" bIns="36000" rtlCol="0" anchor="ctr"/>
          <a:lstStyle/>
          <a:p>
            <a:pPr algn="ctr"/>
            <a:r>
              <a:rPr lang="en-US" sz="1200" b="1" dirty="0">
                <a:solidFill>
                  <a:schemeClr val="tx1"/>
                </a:solidFill>
                <a:latin typeface="Trebuchet MS" pitchFamily="34" charset="0"/>
                <a:ea typeface="휴먼모음T" pitchFamily="18" charset="-127"/>
              </a:rPr>
              <a:t>PRINCIPLES OF CYBERSECURITY CONCEPTS</a:t>
            </a:r>
          </a:p>
        </p:txBody>
      </p:sp>
      <p:sp>
        <p:nvSpPr>
          <p:cNvPr id="7" name="Rectangle: Rounded Corners 6">
            <a:extLst>
              <a:ext uri="{FF2B5EF4-FFF2-40B4-BE49-F238E27FC236}">
                <a16:creationId xmlns:a16="http://schemas.microsoft.com/office/drawing/2014/main" id="{F584C25A-9174-801A-43C4-2BD199CE7BFB}"/>
              </a:ext>
            </a:extLst>
          </p:cNvPr>
          <p:cNvSpPr/>
          <p:nvPr/>
        </p:nvSpPr>
        <p:spPr>
          <a:xfrm>
            <a:off x="2626449" y="3690223"/>
            <a:ext cx="3443591" cy="509088"/>
          </a:xfrm>
          <a:prstGeom prst="roundRect">
            <a:avLst/>
          </a:prstGeom>
          <a:solidFill>
            <a:schemeClr val="accent6">
              <a:lumMod val="20000"/>
              <a:lumOff val="80000"/>
            </a:schemeClr>
          </a:solidFill>
          <a:ln w="12700">
            <a:solidFill>
              <a:schemeClr val="bg1">
                <a:lumMod val="65000"/>
              </a:schemeClr>
            </a:solidFill>
          </a:ln>
          <a:effectLst>
            <a:outerShdw dist="25400" dir="2700000" algn="ctr" rotWithShape="0">
              <a:schemeClr val="bg1">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36000" rIns="108000" bIns="36000" rtlCol="0" anchor="ctr"/>
          <a:lstStyle/>
          <a:p>
            <a:pPr algn="ctr"/>
            <a:r>
              <a:rPr lang="en-US" sz="1200" b="1" dirty="0">
                <a:solidFill>
                  <a:schemeClr val="tx1"/>
                </a:solidFill>
                <a:latin typeface="Trebuchet MS" pitchFamily="34" charset="0"/>
                <a:ea typeface="휴먼모음T" pitchFamily="18" charset="-127"/>
              </a:rPr>
              <a:t>HOW THE INDUSTRY PROTECT CARS</a:t>
            </a:r>
          </a:p>
        </p:txBody>
      </p:sp>
      <p:sp>
        <p:nvSpPr>
          <p:cNvPr id="8" name="Rectangle: Rounded Corners 7">
            <a:extLst>
              <a:ext uri="{FF2B5EF4-FFF2-40B4-BE49-F238E27FC236}">
                <a16:creationId xmlns:a16="http://schemas.microsoft.com/office/drawing/2014/main" id="{097621A3-3600-662D-B72B-B199CDD21129}"/>
              </a:ext>
            </a:extLst>
          </p:cNvPr>
          <p:cNvSpPr/>
          <p:nvPr/>
        </p:nvSpPr>
        <p:spPr>
          <a:xfrm>
            <a:off x="2626449" y="4462647"/>
            <a:ext cx="3443591" cy="509088"/>
          </a:xfrm>
          <a:prstGeom prst="roundRect">
            <a:avLst/>
          </a:prstGeom>
          <a:solidFill>
            <a:schemeClr val="accent2">
              <a:lumMod val="20000"/>
              <a:lumOff val="80000"/>
            </a:schemeClr>
          </a:solidFill>
          <a:ln w="12700">
            <a:solidFill>
              <a:schemeClr val="bg1">
                <a:lumMod val="65000"/>
              </a:schemeClr>
            </a:solidFill>
          </a:ln>
          <a:effectLst>
            <a:outerShdw dist="25400" dir="2700000" algn="ctr" rotWithShape="0">
              <a:schemeClr val="bg1">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36000" rIns="108000" bIns="36000" rtlCol="0" anchor="ctr"/>
          <a:lstStyle/>
          <a:p>
            <a:pPr algn="ctr"/>
            <a:r>
              <a:rPr lang="en-US" sz="1200" b="1" dirty="0">
                <a:solidFill>
                  <a:schemeClr val="tx1"/>
                </a:solidFill>
                <a:latin typeface="Trebuchet MS" pitchFamily="34" charset="0"/>
                <a:ea typeface="휴먼모음T" pitchFamily="18" charset="-127"/>
              </a:rPr>
              <a:t>CHALLENGES &amp; FUTURE TRENDS</a:t>
            </a:r>
          </a:p>
        </p:txBody>
      </p:sp>
      <p:sp>
        <p:nvSpPr>
          <p:cNvPr id="10" name="Rectangle: Rounded Corners 9">
            <a:extLst>
              <a:ext uri="{FF2B5EF4-FFF2-40B4-BE49-F238E27FC236}">
                <a16:creationId xmlns:a16="http://schemas.microsoft.com/office/drawing/2014/main" id="{5A7668E2-8DBE-BAAE-04A7-1C3A3FF84AAE}"/>
              </a:ext>
            </a:extLst>
          </p:cNvPr>
          <p:cNvSpPr/>
          <p:nvPr/>
        </p:nvSpPr>
        <p:spPr>
          <a:xfrm>
            <a:off x="2626450" y="5213469"/>
            <a:ext cx="3443591" cy="509088"/>
          </a:xfrm>
          <a:prstGeom prst="roundRect">
            <a:avLst/>
          </a:prstGeom>
          <a:solidFill>
            <a:schemeClr val="accent1">
              <a:lumMod val="20000"/>
              <a:lumOff val="80000"/>
            </a:schemeClr>
          </a:solidFill>
          <a:ln w="12700">
            <a:solidFill>
              <a:schemeClr val="bg1">
                <a:lumMod val="65000"/>
              </a:schemeClr>
            </a:solidFill>
          </a:ln>
          <a:effectLst>
            <a:outerShdw dist="25400" dir="2700000" algn="ctr" rotWithShape="0">
              <a:schemeClr val="bg1">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36000" rIns="108000" bIns="36000" rtlCol="0" anchor="ctr"/>
          <a:lstStyle/>
          <a:p>
            <a:pPr algn="ctr"/>
            <a:r>
              <a:rPr lang="en-US" sz="1200" b="1" dirty="0">
                <a:solidFill>
                  <a:schemeClr val="tx1"/>
                </a:solidFill>
                <a:latin typeface="Trebuchet MS" pitchFamily="34" charset="0"/>
                <a:ea typeface="휴먼모음T" pitchFamily="18" charset="-127"/>
              </a:rPr>
              <a:t>SL PRODUCTS</a:t>
            </a:r>
          </a:p>
        </p:txBody>
      </p:sp>
      <p:sp>
        <p:nvSpPr>
          <p:cNvPr id="11" name="TextBox 10">
            <a:extLst>
              <a:ext uri="{FF2B5EF4-FFF2-40B4-BE49-F238E27FC236}">
                <a16:creationId xmlns:a16="http://schemas.microsoft.com/office/drawing/2014/main" id="{E44A0E20-BFEC-8DC3-AAFD-170A8F0F920A}"/>
              </a:ext>
            </a:extLst>
          </p:cNvPr>
          <p:cNvSpPr txBox="1"/>
          <p:nvPr/>
        </p:nvSpPr>
        <p:spPr>
          <a:xfrm>
            <a:off x="2183859" y="100615"/>
            <a:ext cx="4776281" cy="503590"/>
          </a:xfrm>
          <a:prstGeom prst="rect">
            <a:avLst/>
          </a:prstGeom>
          <a:noFill/>
        </p:spPr>
        <p:txBody>
          <a:bodyPr wrap="square" lIns="108000" tIns="36000" rIns="108000" bIns="36000" rtlCol="0">
            <a:spAutoFit/>
          </a:bodyPr>
          <a:lstStyle/>
          <a:p>
            <a:r>
              <a:rPr lang="en-US" sz="2800" b="1" dirty="0">
                <a:solidFill>
                  <a:schemeClr val="accent1"/>
                </a:solidFill>
                <a:latin typeface="Trebuchet MS" pitchFamily="34" charset="0"/>
                <a:ea typeface="휴먼모음T" pitchFamily="18" charset="-127"/>
              </a:rPr>
              <a:t>FLOW OF PRESENTATION</a:t>
            </a:r>
          </a:p>
        </p:txBody>
      </p:sp>
    </p:spTree>
    <p:extLst>
      <p:ext uri="{BB962C8B-B14F-4D97-AF65-F5344CB8AC3E}">
        <p14:creationId xmlns:p14="http://schemas.microsoft.com/office/powerpoint/2010/main" val="2668905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1A1CD-4CC0-A741-591E-94B8D2F82078}"/>
              </a:ext>
            </a:extLst>
          </p:cNvPr>
          <p:cNvSpPr>
            <a:spLocks noGrp="1"/>
          </p:cNvSpPr>
          <p:nvPr>
            <p:ph type="title"/>
          </p:nvPr>
        </p:nvSpPr>
        <p:spPr>
          <a:xfrm>
            <a:off x="1245902" y="1578272"/>
            <a:ext cx="7189690" cy="1111311"/>
          </a:xfrm>
        </p:spPr>
        <p:txBody>
          <a:bodyPr/>
          <a:lstStyle/>
          <a:p>
            <a:r>
              <a:rPr lang="en-US" b="1" dirty="0">
                <a:latin typeface="Arial" panose="020B0604020202020204" pitchFamily="34" charset="0"/>
              </a:rPr>
              <a:t>3. How The Industry Protects Cars</a:t>
            </a:r>
          </a:p>
        </p:txBody>
      </p:sp>
    </p:spTree>
    <p:extLst>
      <p:ext uri="{BB962C8B-B14F-4D97-AF65-F5344CB8AC3E}">
        <p14:creationId xmlns:p14="http://schemas.microsoft.com/office/powerpoint/2010/main" val="1675492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creen shot of a car&#10;&#10;AI-generated content may be incorrect.">
            <a:extLst>
              <a:ext uri="{FF2B5EF4-FFF2-40B4-BE49-F238E27FC236}">
                <a16:creationId xmlns:a16="http://schemas.microsoft.com/office/drawing/2014/main" id="{C26DD47F-5927-BBA6-D9B9-CD79E4E9F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 y="914401"/>
            <a:ext cx="8046720" cy="4683760"/>
          </a:xfrm>
          <a:prstGeom prst="rect">
            <a:avLst/>
          </a:prstGeom>
        </p:spPr>
      </p:pic>
      <p:pic>
        <p:nvPicPr>
          <p:cNvPr id="3" name="Picture 2">
            <a:extLst>
              <a:ext uri="{FF2B5EF4-FFF2-40B4-BE49-F238E27FC236}">
                <a16:creationId xmlns:a16="http://schemas.microsoft.com/office/drawing/2014/main" id="{896BB40E-512A-1BBD-D5DA-3F89D495B518}"/>
              </a:ext>
            </a:extLst>
          </p:cNvPr>
          <p:cNvPicPr>
            <a:picLocks noChangeAspect="1"/>
          </p:cNvPicPr>
          <p:nvPr/>
        </p:nvPicPr>
        <p:blipFill>
          <a:blip r:embed="rId3"/>
          <a:stretch>
            <a:fillRect/>
          </a:stretch>
        </p:blipFill>
        <p:spPr>
          <a:xfrm>
            <a:off x="42862" y="852487"/>
            <a:ext cx="9058275" cy="5153025"/>
          </a:xfrm>
          <a:prstGeom prst="rect">
            <a:avLst/>
          </a:prstGeom>
        </p:spPr>
      </p:pic>
    </p:spTree>
    <p:extLst>
      <p:ext uri="{BB962C8B-B14F-4D97-AF65-F5344CB8AC3E}">
        <p14:creationId xmlns:p14="http://schemas.microsoft.com/office/powerpoint/2010/main" val="3341699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2DA98E4-84CA-8002-CA15-B89A1E12E7A7}"/>
              </a:ext>
            </a:extLst>
          </p:cNvPr>
          <p:cNvSpPr/>
          <p:nvPr/>
        </p:nvSpPr>
        <p:spPr>
          <a:xfrm>
            <a:off x="944439" y="1706881"/>
            <a:ext cx="4804608" cy="3129280"/>
          </a:xfrm>
          <a:prstGeom prst="roundRect">
            <a:avLst/>
          </a:prstGeom>
          <a:solidFill>
            <a:schemeClr val="accent1">
              <a:lumMod val="20000"/>
              <a:lumOff val="80000"/>
            </a:schemeClr>
          </a:solidFill>
          <a:ln w="31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i="0" u="none" strike="noStrike" cap="none" normalizeH="0" dirty="0">
                <a:ln>
                  <a:noFill/>
                </a:ln>
                <a:solidFill>
                  <a:schemeClr val="tx1"/>
                </a:solidFill>
                <a:effectLst/>
                <a:latin typeface="Arial" panose="020B0604020202020204" pitchFamily="34" charset="0"/>
              </a:rPr>
              <a:t>Defense-in-Depth Strategy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i="0" u="none" strike="noStrike" cap="none" normalizeH="0" dirty="0">
                <a:ln>
                  <a:noFill/>
                </a:ln>
                <a:solidFill>
                  <a:schemeClr val="tx1"/>
                </a:solidFill>
                <a:effectLst/>
                <a:latin typeface="Arial" panose="020B0604020202020204" pitchFamily="34" charset="0"/>
              </a:rPr>
              <a:t>Designing Secure Architectures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i="0" u="none" strike="noStrike" cap="none" normalizeH="0" dirty="0">
                <a:ln>
                  <a:noFill/>
                </a:ln>
                <a:solidFill>
                  <a:schemeClr val="tx1"/>
                </a:solidFill>
                <a:effectLst/>
                <a:latin typeface="Arial" panose="020B0604020202020204" pitchFamily="34" charset="0"/>
              </a:rPr>
              <a:t>Hardware-Based Security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i="0" u="none" strike="noStrike" cap="none" normalizeH="0" dirty="0">
                <a:ln>
                  <a:noFill/>
                </a:ln>
                <a:solidFill>
                  <a:schemeClr val="tx1"/>
                </a:solidFill>
                <a:effectLst/>
                <a:latin typeface="Arial" panose="020B0604020202020204" pitchFamily="34" charset="0"/>
              </a:rPr>
              <a:t>Penetration Testing and Ethical Hacking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i="0" u="none" strike="noStrike" cap="none" normalizeH="0" dirty="0">
                <a:ln>
                  <a:noFill/>
                </a:ln>
                <a:solidFill>
                  <a:schemeClr val="tx1"/>
                </a:solidFill>
                <a:effectLst/>
                <a:latin typeface="Arial" panose="020B0604020202020204" pitchFamily="34" charset="0"/>
              </a:rPr>
              <a:t>Incident Response Planning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i="0" u="none" strike="noStrike" cap="none" normalizeH="0" dirty="0">
                <a:ln>
                  <a:noFill/>
                </a:ln>
                <a:solidFill>
                  <a:schemeClr val="tx1"/>
                </a:solidFill>
                <a:effectLst/>
                <a:latin typeface="Arial" panose="020B0604020202020204" pitchFamily="34" charset="0"/>
              </a:rPr>
              <a:t>Security Updates and Patch Management</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dirty="0">
                <a:solidFill>
                  <a:schemeClr val="tx1"/>
                </a:solidFill>
                <a:latin typeface="Arial" panose="020B0604020202020204" pitchFamily="34" charset="0"/>
              </a:rPr>
              <a:t>Standards &amp; Regulations</a:t>
            </a:r>
            <a:endParaRPr kumimoji="0" lang="en-US" altLang="en-US" i="0" u="none" strike="noStrike" cap="none" normalizeH="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2078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36B58D4-0082-74F0-9DDB-9F13B595EE33}"/>
              </a:ext>
            </a:extLst>
          </p:cNvPr>
          <p:cNvSpPr>
            <a:spLocks noGrp="1"/>
          </p:cNvSpPr>
          <p:nvPr>
            <p:ph type="body" sz="quarter" idx="11"/>
          </p:nvPr>
        </p:nvSpPr>
        <p:spPr>
          <a:xfrm>
            <a:off x="1488332" y="287504"/>
            <a:ext cx="6938430" cy="670818"/>
          </a:xfrm>
        </p:spPr>
        <p:txBody>
          <a:bodyPr/>
          <a:lstStyle/>
          <a:p>
            <a:r>
              <a:rPr lang="en-US" sz="2800" dirty="0">
                <a:latin typeface="Arial" panose="020B0604020202020204" pitchFamily="34" charset="0"/>
              </a:rPr>
              <a:t>DEFENSE-IN DEPTH STRATEGY</a:t>
            </a:r>
          </a:p>
        </p:txBody>
      </p:sp>
      <p:sp>
        <p:nvSpPr>
          <p:cNvPr id="2" name="TextBox 1">
            <a:extLst>
              <a:ext uri="{FF2B5EF4-FFF2-40B4-BE49-F238E27FC236}">
                <a16:creationId xmlns:a16="http://schemas.microsoft.com/office/drawing/2014/main" id="{69C55E6D-FA3D-F181-2608-6A55CFBB5561}"/>
              </a:ext>
            </a:extLst>
          </p:cNvPr>
          <p:cNvSpPr txBox="1"/>
          <p:nvPr/>
        </p:nvSpPr>
        <p:spPr>
          <a:xfrm>
            <a:off x="325876" y="958322"/>
            <a:ext cx="8492247" cy="4524315"/>
          </a:xfrm>
          <a:prstGeom prst="rect">
            <a:avLst/>
          </a:prstGeom>
          <a:noFill/>
        </p:spPr>
        <p:txBody>
          <a:bodyPr wrap="square" rtlCol="0">
            <a:spAutoFit/>
          </a:bodyPr>
          <a:lstStyle/>
          <a:p>
            <a:pPr>
              <a:buNone/>
            </a:pPr>
            <a:r>
              <a:rPr lang="en-US" b="1" dirty="0"/>
              <a:t>What it is:</a:t>
            </a:r>
            <a:br>
              <a:rPr lang="en-US" dirty="0"/>
            </a:br>
            <a:r>
              <a:rPr lang="en-US" dirty="0"/>
              <a:t>Layered security approach to protect vehicle electronics from internal and external </a:t>
            </a:r>
          </a:p>
          <a:p>
            <a:pPr>
              <a:buNone/>
            </a:pPr>
            <a:r>
              <a:rPr lang="en-US" dirty="0"/>
              <a:t>threats.</a:t>
            </a:r>
          </a:p>
          <a:p>
            <a:pPr>
              <a:buNone/>
            </a:pPr>
            <a:endParaRPr lang="en-US" dirty="0"/>
          </a:p>
          <a:p>
            <a:pPr>
              <a:buNone/>
            </a:pPr>
            <a:endParaRPr lang="en-US" dirty="0"/>
          </a:p>
          <a:p>
            <a:pPr>
              <a:buNone/>
            </a:pPr>
            <a:endParaRPr lang="en-US" dirty="0"/>
          </a:p>
          <a:p>
            <a:pPr>
              <a:buNone/>
            </a:pPr>
            <a:r>
              <a:rPr lang="en-US" b="1" dirty="0"/>
              <a:t>How it is implemented:</a:t>
            </a:r>
            <a:endParaRPr lang="en-US" dirty="0"/>
          </a:p>
          <a:p>
            <a:pPr>
              <a:buFont typeface="Arial" panose="020B0604020202020204" pitchFamily="34" charset="0"/>
              <a:buChar char="•"/>
            </a:pPr>
            <a:r>
              <a:rPr lang="en-US" b="1" dirty="0"/>
              <a:t>Network Segmentation:</a:t>
            </a:r>
            <a:r>
              <a:rPr lang="en-US" dirty="0"/>
              <a:t> Separate infotainment and critical driving systems (CAN,       Ethernet zones).</a:t>
            </a:r>
          </a:p>
          <a:p>
            <a:pPr>
              <a:buFont typeface="Arial" panose="020B0604020202020204" pitchFamily="34" charset="0"/>
              <a:buChar char="•"/>
            </a:pPr>
            <a:r>
              <a:rPr lang="en-US" b="1" dirty="0"/>
              <a:t>Encrypted Communication:</a:t>
            </a:r>
            <a:r>
              <a:rPr lang="en-US" dirty="0"/>
              <a:t> Secure in-vehicle (CAN encryption) and V2X </a:t>
            </a:r>
          </a:p>
          <a:p>
            <a:r>
              <a:rPr lang="en-US" dirty="0"/>
              <a:t>  communications.</a:t>
            </a:r>
          </a:p>
          <a:p>
            <a:pPr>
              <a:buFont typeface="Arial" panose="020B0604020202020204" pitchFamily="34" charset="0"/>
              <a:buChar char="•"/>
            </a:pPr>
            <a:r>
              <a:rPr lang="en-US" b="1" dirty="0"/>
              <a:t>Access Controls:</a:t>
            </a:r>
            <a:r>
              <a:rPr lang="en-US" dirty="0"/>
              <a:t> Restrict ECU, diagnostics, and OBD-II access to trusted users.</a:t>
            </a:r>
          </a:p>
          <a:p>
            <a:pPr>
              <a:buFont typeface="Arial" panose="020B0604020202020204" pitchFamily="34" charset="0"/>
              <a:buChar char="•"/>
            </a:pPr>
            <a:r>
              <a:rPr lang="en-US" b="1" dirty="0"/>
              <a:t>Firewalls &amp; IDS:</a:t>
            </a:r>
            <a:r>
              <a:rPr lang="en-US" dirty="0"/>
              <a:t> Deploy automotive firewalls and intrusion detection on vehicle             networks.</a:t>
            </a:r>
          </a:p>
          <a:p>
            <a:pPr>
              <a:buFont typeface="Arial" panose="020B0604020202020204" pitchFamily="34" charset="0"/>
              <a:buChar char="•"/>
            </a:pPr>
            <a:r>
              <a:rPr lang="en-US" b="1" dirty="0"/>
              <a:t>Physical Protection:</a:t>
            </a:r>
            <a:r>
              <a:rPr lang="en-US" dirty="0"/>
              <a:t> Lock wireless ports, USB, OBD, and other physical access points.</a:t>
            </a:r>
          </a:p>
          <a:p>
            <a:endParaRPr lang="en-US" dirty="0"/>
          </a:p>
        </p:txBody>
      </p:sp>
    </p:spTree>
    <p:extLst>
      <p:ext uri="{BB962C8B-B14F-4D97-AF65-F5344CB8AC3E}">
        <p14:creationId xmlns:p14="http://schemas.microsoft.com/office/powerpoint/2010/main" val="110813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DB24-13CB-DC15-CFF2-BE07936598B6}"/>
              </a:ext>
            </a:extLst>
          </p:cNvPr>
          <p:cNvSpPr>
            <a:spLocks noGrp="1"/>
          </p:cNvSpPr>
          <p:nvPr>
            <p:ph type="title"/>
          </p:nvPr>
        </p:nvSpPr>
        <p:spPr>
          <a:xfrm>
            <a:off x="-108404" y="479290"/>
            <a:ext cx="8229600" cy="439738"/>
          </a:xfrm>
        </p:spPr>
        <p:txBody>
          <a:bodyPr/>
          <a:lstStyle/>
          <a:p>
            <a:r>
              <a:rPr lang="en-US" sz="2800" b="0" dirty="0">
                <a:solidFill>
                  <a:schemeClr val="tx1"/>
                </a:solidFill>
                <a:latin typeface="Arial" panose="020B0604020202020204" pitchFamily="34" charset="0"/>
              </a:rPr>
              <a:t>                     DEFENSE-IN DEPTH STRATEGY</a:t>
            </a:r>
            <a:br>
              <a:rPr lang="en-US" sz="2800" b="0" dirty="0">
                <a:solidFill>
                  <a:schemeClr val="tx1"/>
                </a:solidFill>
                <a:latin typeface="Arial" panose="020B0604020202020204" pitchFamily="34" charset="0"/>
              </a:rPr>
            </a:br>
            <a:endParaRPr lang="en-US" sz="2400" b="0" dirty="0">
              <a:solidFill>
                <a:schemeClr val="tx1"/>
              </a:solidFill>
            </a:endParaRPr>
          </a:p>
        </p:txBody>
      </p:sp>
      <p:pic>
        <p:nvPicPr>
          <p:cNvPr id="2052" name="Picture 4" descr="What is Defense in Depth. Defense in Depth is a security strategy… | by  Ghost | Medium">
            <a:extLst>
              <a:ext uri="{FF2B5EF4-FFF2-40B4-BE49-F238E27FC236}">
                <a16:creationId xmlns:a16="http://schemas.microsoft.com/office/drawing/2014/main" id="{E08EA73D-059E-2BBF-B6DF-B0BE6D5C2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43000"/>
            <a:ext cx="7620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564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63662-4A6D-8FF5-8F92-49E4F618512D}"/>
              </a:ext>
            </a:extLst>
          </p:cNvPr>
          <p:cNvSpPr>
            <a:spLocks noGrp="1"/>
          </p:cNvSpPr>
          <p:nvPr>
            <p:ph type="title"/>
          </p:nvPr>
        </p:nvSpPr>
        <p:spPr>
          <a:xfrm>
            <a:off x="154795" y="110569"/>
            <a:ext cx="8673231" cy="511473"/>
          </a:xfrm>
        </p:spPr>
        <p:txBody>
          <a:bodyPr/>
          <a:lstStyle/>
          <a:p>
            <a:r>
              <a:rPr lang="en-US" sz="2800" dirty="0">
                <a:latin typeface="Arial" panose="020B0604020202020204" pitchFamily="34" charset="0"/>
                <a:cs typeface="Arial" panose="020B0604020202020204" pitchFamily="34" charset="0"/>
              </a:rPr>
              <a:t>                  Designing Secure Architectures</a:t>
            </a:r>
            <a:endParaRPr lang="en-US" sz="24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AA0C0F5-8C8E-99ED-4A86-CEE98A2D1AF6}"/>
              </a:ext>
            </a:extLst>
          </p:cNvPr>
          <p:cNvSpPr txBox="1"/>
          <p:nvPr/>
        </p:nvSpPr>
        <p:spPr>
          <a:xfrm>
            <a:off x="77821" y="729574"/>
            <a:ext cx="8828025" cy="5007837"/>
          </a:xfrm>
          <a:prstGeom prst="rect">
            <a:avLst/>
          </a:prstGeom>
          <a:noFill/>
        </p:spPr>
        <p:txBody>
          <a:bodyPr wrap="square" lIns="108000" tIns="36000" rIns="108000" bIns="36000" rtlCol="0">
            <a:spAutoFit/>
          </a:bodyPr>
          <a:lstStyle/>
          <a:p>
            <a:pPr>
              <a:lnSpc>
                <a:spcPct val="150000"/>
              </a:lnSpc>
              <a:buNone/>
            </a:pPr>
            <a:r>
              <a:rPr lang="en-US" b="1" dirty="0"/>
              <a:t>What:</a:t>
            </a:r>
            <a:br>
              <a:rPr lang="en-US" dirty="0"/>
            </a:br>
            <a:r>
              <a:rPr lang="en-US" dirty="0"/>
              <a:t>Embed cybersecurity into vehicle design to prevent system compromises.</a:t>
            </a:r>
          </a:p>
          <a:p>
            <a:pPr>
              <a:lnSpc>
                <a:spcPct val="150000"/>
              </a:lnSpc>
              <a:buNone/>
            </a:pPr>
            <a:endParaRPr lang="en-US" dirty="0"/>
          </a:p>
          <a:p>
            <a:pPr>
              <a:lnSpc>
                <a:spcPct val="150000"/>
              </a:lnSpc>
              <a:buNone/>
            </a:pPr>
            <a:r>
              <a:rPr lang="en-US" b="1" dirty="0"/>
              <a:t>How:</a:t>
            </a:r>
            <a:endParaRPr lang="en-US" dirty="0"/>
          </a:p>
          <a:p>
            <a:pPr>
              <a:lnSpc>
                <a:spcPct val="150000"/>
              </a:lnSpc>
              <a:buFont typeface="Arial" panose="020B0604020202020204" pitchFamily="34" charset="0"/>
              <a:buChar char="•"/>
            </a:pPr>
            <a:r>
              <a:rPr lang="en-US" b="1" dirty="0"/>
              <a:t>Secure Boot:</a:t>
            </a:r>
            <a:r>
              <a:rPr lang="en-US" dirty="0"/>
              <a:t> Only allow authenticated firmware to run on ECUs.</a:t>
            </a:r>
          </a:p>
          <a:p>
            <a:pPr>
              <a:lnSpc>
                <a:spcPct val="150000"/>
              </a:lnSpc>
              <a:buFont typeface="Arial" panose="020B0604020202020204" pitchFamily="34" charset="0"/>
              <a:buChar char="•"/>
            </a:pPr>
            <a:r>
              <a:rPr lang="en-US" b="1" dirty="0"/>
              <a:t>Authentication:</a:t>
            </a:r>
            <a:r>
              <a:rPr lang="en-US" dirty="0"/>
              <a:t> Validate communication between all vehicle nodes.</a:t>
            </a:r>
          </a:p>
          <a:p>
            <a:pPr>
              <a:lnSpc>
                <a:spcPct val="150000"/>
              </a:lnSpc>
              <a:buFont typeface="Arial" panose="020B0604020202020204" pitchFamily="34" charset="0"/>
              <a:buChar char="•"/>
            </a:pPr>
            <a:r>
              <a:rPr lang="en-US" b="1" dirty="0"/>
              <a:t>Zero Trust:</a:t>
            </a:r>
            <a:r>
              <a:rPr lang="en-US" dirty="0"/>
              <a:t> No automatic trust — continuous verification within vehicle networks.</a:t>
            </a:r>
          </a:p>
          <a:p>
            <a:pPr>
              <a:lnSpc>
                <a:spcPct val="150000"/>
              </a:lnSpc>
              <a:buFont typeface="Arial" panose="020B0604020202020204" pitchFamily="34" charset="0"/>
              <a:buChar char="•"/>
            </a:pPr>
            <a:r>
              <a:rPr lang="en-US" b="1" dirty="0"/>
              <a:t>Fail-Safe Design:</a:t>
            </a:r>
            <a:r>
              <a:rPr lang="en-US" dirty="0"/>
              <a:t> Systems like steering/braking switch to safe modes if </a:t>
            </a:r>
          </a:p>
          <a:p>
            <a:pPr>
              <a:lnSpc>
                <a:spcPct val="150000"/>
              </a:lnSpc>
            </a:pPr>
            <a:r>
              <a:rPr lang="en-US" dirty="0"/>
              <a:t> compromised.</a:t>
            </a:r>
          </a:p>
          <a:p>
            <a:pPr>
              <a:lnSpc>
                <a:spcPct val="150000"/>
              </a:lnSpc>
              <a:buFont typeface="Arial" panose="020B0604020202020204" pitchFamily="34" charset="0"/>
              <a:buChar char="•"/>
            </a:pPr>
            <a:r>
              <a:rPr lang="en-US" b="1" dirty="0"/>
              <a:t>Standards Compliance:</a:t>
            </a:r>
            <a:r>
              <a:rPr lang="en-US" dirty="0"/>
              <a:t> Apply ISO/SAE 21434 cybersecurity processes from early </a:t>
            </a:r>
          </a:p>
          <a:p>
            <a:pPr>
              <a:lnSpc>
                <a:spcPct val="150000"/>
              </a:lnSpc>
            </a:pPr>
            <a:r>
              <a:rPr lang="en-US" dirty="0"/>
              <a:t>design</a:t>
            </a:r>
          </a:p>
          <a:p>
            <a:pPr>
              <a:lnSpc>
                <a:spcPct val="150000"/>
              </a:lnSpc>
            </a:pPr>
            <a:endParaRPr lang="en-US" dirty="0" err="1">
              <a:solidFill>
                <a:schemeClr val="tx1"/>
              </a:solidFill>
              <a:latin typeface="Trebuchet MS" pitchFamily="34" charset="0"/>
              <a:ea typeface="휴먼모음T" pitchFamily="18" charset="-127"/>
            </a:endParaRPr>
          </a:p>
        </p:txBody>
      </p:sp>
    </p:spTree>
    <p:extLst>
      <p:ext uri="{BB962C8B-B14F-4D97-AF65-F5344CB8AC3E}">
        <p14:creationId xmlns:p14="http://schemas.microsoft.com/office/powerpoint/2010/main" val="1565366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DD488-A561-E960-E839-9C7BA2C4BFFC}"/>
              </a:ext>
            </a:extLst>
          </p:cNvPr>
          <p:cNvSpPr>
            <a:spLocks noGrp="1"/>
          </p:cNvSpPr>
          <p:nvPr>
            <p:ph type="title"/>
          </p:nvPr>
        </p:nvSpPr>
        <p:spPr>
          <a:xfrm>
            <a:off x="232616" y="180007"/>
            <a:ext cx="8673231" cy="503590"/>
          </a:xfrm>
        </p:spPr>
        <p:txBody>
          <a:bodyPr/>
          <a:lstStyle/>
          <a:p>
            <a:r>
              <a:rPr lang="en-US" sz="2800" dirty="0">
                <a:latin typeface="Arial" panose="020B0604020202020204" pitchFamily="34" charset="0"/>
                <a:cs typeface="Arial" panose="020B0604020202020204" pitchFamily="34" charset="0"/>
              </a:rPr>
              <a:t>                   Hardware Based Security</a:t>
            </a:r>
          </a:p>
        </p:txBody>
      </p:sp>
      <p:sp>
        <p:nvSpPr>
          <p:cNvPr id="4" name="TextBox 3">
            <a:extLst>
              <a:ext uri="{FF2B5EF4-FFF2-40B4-BE49-F238E27FC236}">
                <a16:creationId xmlns:a16="http://schemas.microsoft.com/office/drawing/2014/main" id="{8F092848-1BDA-B431-3A75-8F2D3B1FED76}"/>
              </a:ext>
            </a:extLst>
          </p:cNvPr>
          <p:cNvSpPr txBox="1"/>
          <p:nvPr/>
        </p:nvSpPr>
        <p:spPr>
          <a:xfrm>
            <a:off x="232616" y="758757"/>
            <a:ext cx="8843289" cy="5094527"/>
          </a:xfrm>
          <a:prstGeom prst="rect">
            <a:avLst/>
          </a:prstGeom>
          <a:noFill/>
        </p:spPr>
        <p:txBody>
          <a:bodyPr wrap="square" lIns="108000" tIns="36000" rIns="108000" bIns="36000" rtlCol="0">
            <a:spAutoFit/>
          </a:bodyPr>
          <a:lstStyle/>
          <a:p>
            <a:pPr>
              <a:lnSpc>
                <a:spcPct val="150000"/>
              </a:lnSpc>
              <a:buNone/>
            </a:pPr>
            <a:r>
              <a:rPr lang="en-US" sz="2000" b="1" dirty="0">
                <a:latin typeface="Arial" panose="020B0604020202020204" pitchFamily="34" charset="0"/>
                <a:cs typeface="Arial" panose="020B0604020202020204" pitchFamily="34" charset="0"/>
              </a:rPr>
              <a:t>What:</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Use specialized security hardware to protect sensitive operations and data.</a:t>
            </a:r>
          </a:p>
          <a:p>
            <a:pPr>
              <a:lnSpc>
                <a:spcPct val="150000"/>
              </a:lnSpc>
              <a:buNone/>
            </a:pPr>
            <a:endParaRPr lang="en-US" sz="2000" b="1" dirty="0">
              <a:latin typeface="Arial" panose="020B0604020202020204" pitchFamily="34" charset="0"/>
              <a:cs typeface="Arial" panose="020B0604020202020204" pitchFamily="34" charset="0"/>
            </a:endParaRPr>
          </a:p>
          <a:p>
            <a:pPr>
              <a:lnSpc>
                <a:spcPct val="150000"/>
              </a:lnSpc>
              <a:buNone/>
            </a:pPr>
            <a:r>
              <a:rPr lang="en-US" sz="2000" b="1" dirty="0">
                <a:latin typeface="Arial" panose="020B0604020202020204" pitchFamily="34" charset="0"/>
                <a:cs typeface="Arial" panose="020B0604020202020204" pitchFamily="34" charset="0"/>
              </a:rPr>
              <a:t>How:</a:t>
            </a:r>
            <a:endParaRPr lang="en-US" sz="2000" dirty="0">
              <a:latin typeface="Arial" panose="020B0604020202020204" pitchFamily="34" charset="0"/>
              <a:cs typeface="Arial" panose="020B0604020202020204" pitchFamily="34" charset="0"/>
            </a:endParaRPr>
          </a:p>
          <a:p>
            <a:pPr>
              <a:lnSpc>
                <a:spcPct val="15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HSMs (Hardware Security Modules):</a:t>
            </a:r>
            <a:r>
              <a:rPr lang="en-US" sz="2000" dirty="0">
                <a:latin typeface="Arial" panose="020B0604020202020204" pitchFamily="34" charset="0"/>
                <a:cs typeface="Arial" panose="020B0604020202020204" pitchFamily="34" charset="0"/>
              </a:rPr>
              <a:t> Manage encryption, authentication   securely inside ECUs.</a:t>
            </a:r>
          </a:p>
          <a:p>
            <a:pPr>
              <a:lnSpc>
                <a:spcPct val="15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Trusted Platform Modules (TPM):</a:t>
            </a:r>
            <a:r>
              <a:rPr lang="en-US" sz="2000" dirty="0">
                <a:latin typeface="Arial" panose="020B0604020202020204" pitchFamily="34" charset="0"/>
                <a:cs typeface="Arial" panose="020B0604020202020204" pitchFamily="34" charset="0"/>
              </a:rPr>
              <a:t>A secure environment for storing cryptographic keys, secrets, and other sensitive data</a:t>
            </a:r>
          </a:p>
          <a:p>
            <a:pPr>
              <a:lnSpc>
                <a:spcPct val="15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Secure Communication Acceleration:</a:t>
            </a:r>
            <a:r>
              <a:rPr lang="en-US" sz="2000" dirty="0">
                <a:latin typeface="Arial" panose="020B0604020202020204" pitchFamily="34" charset="0"/>
                <a:cs typeface="Arial" panose="020B0604020202020204" pitchFamily="34" charset="0"/>
              </a:rPr>
              <a:t> Hardware handles cryptography </a:t>
            </a:r>
          </a:p>
          <a:p>
            <a:pPr>
              <a:lnSpc>
                <a:spcPct val="150000"/>
              </a:lnSpc>
            </a:pPr>
            <a:r>
              <a:rPr lang="en-US" sz="2000" dirty="0">
                <a:latin typeface="Arial" panose="020B0604020202020204" pitchFamily="34" charset="0"/>
                <a:cs typeface="Arial" panose="020B0604020202020204" pitchFamily="34" charset="0"/>
              </a:rPr>
              <a:t>without slowing vehicle networks.</a:t>
            </a:r>
          </a:p>
          <a:p>
            <a:pPr>
              <a:lnSpc>
                <a:spcPct val="150000"/>
              </a:lnSpc>
            </a:pPr>
            <a:endParaRPr lang="en-US" sz="2000" dirty="0" err="1">
              <a:solidFill>
                <a:schemeClr val="tx1"/>
              </a:solidFill>
              <a:latin typeface="Arial" panose="020B0604020202020204" pitchFamily="34" charset="0"/>
              <a:ea typeface="휴먼모음T" pitchFamily="18" charset="-127"/>
              <a:cs typeface="Arial" panose="020B0604020202020204" pitchFamily="34" charset="0"/>
            </a:endParaRPr>
          </a:p>
        </p:txBody>
      </p:sp>
    </p:spTree>
    <p:extLst>
      <p:ext uri="{BB962C8B-B14F-4D97-AF65-F5344CB8AC3E}">
        <p14:creationId xmlns:p14="http://schemas.microsoft.com/office/powerpoint/2010/main" val="1074395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0D57D-93A2-B187-2B97-22D1DAA2EF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6EDB66-4411-3344-4EBA-5B8BF755992E}"/>
              </a:ext>
            </a:extLst>
          </p:cNvPr>
          <p:cNvSpPr>
            <a:spLocks noGrp="1"/>
          </p:cNvSpPr>
          <p:nvPr>
            <p:ph type="title"/>
          </p:nvPr>
        </p:nvSpPr>
        <p:spPr>
          <a:xfrm>
            <a:off x="232616" y="180007"/>
            <a:ext cx="8673231" cy="503590"/>
          </a:xfrm>
        </p:spPr>
        <p:txBody>
          <a:bodyPr/>
          <a:lstStyle/>
          <a:p>
            <a:r>
              <a:rPr lang="en-US" sz="2800" dirty="0">
                <a:latin typeface="Arial" panose="020B0604020202020204" pitchFamily="34" charset="0"/>
                <a:cs typeface="Arial" panose="020B0604020202020204" pitchFamily="34" charset="0"/>
              </a:rPr>
              <a:t>          Penetration Testing &amp; Ethical Hacking</a:t>
            </a:r>
          </a:p>
        </p:txBody>
      </p:sp>
      <p:sp>
        <p:nvSpPr>
          <p:cNvPr id="3" name="TextBox 2">
            <a:extLst>
              <a:ext uri="{FF2B5EF4-FFF2-40B4-BE49-F238E27FC236}">
                <a16:creationId xmlns:a16="http://schemas.microsoft.com/office/drawing/2014/main" id="{372ED5D2-FCF8-BADE-90C7-52585D38A014}"/>
              </a:ext>
            </a:extLst>
          </p:cNvPr>
          <p:cNvSpPr txBox="1"/>
          <p:nvPr/>
        </p:nvSpPr>
        <p:spPr>
          <a:xfrm>
            <a:off x="227580" y="635512"/>
            <a:ext cx="8916420" cy="5838833"/>
          </a:xfrm>
          <a:prstGeom prst="rect">
            <a:avLst/>
          </a:prstGeom>
          <a:noFill/>
        </p:spPr>
        <p:txBody>
          <a:bodyPr wrap="square" lIns="108000" tIns="36000" rIns="108000" bIns="36000" rtlCol="0">
            <a:spAutoFit/>
          </a:bodyPr>
          <a:lstStyle/>
          <a:p>
            <a:pPr>
              <a:lnSpc>
                <a:spcPct val="150000"/>
              </a:lnSpc>
              <a:buNone/>
            </a:pPr>
            <a:r>
              <a:rPr lang="en-US" b="1" dirty="0"/>
              <a:t>What :</a:t>
            </a:r>
            <a:br>
              <a:rPr lang="en-US" dirty="0"/>
            </a:br>
            <a:r>
              <a:rPr lang="en-US" dirty="0"/>
              <a:t>Identify and fix vulnerabilities in vehicle systems before attackers can exploit </a:t>
            </a:r>
          </a:p>
          <a:p>
            <a:pPr>
              <a:lnSpc>
                <a:spcPct val="150000"/>
              </a:lnSpc>
              <a:buNone/>
            </a:pPr>
            <a:r>
              <a:rPr lang="en-US" dirty="0"/>
              <a:t>them.</a:t>
            </a:r>
          </a:p>
          <a:p>
            <a:pPr>
              <a:lnSpc>
                <a:spcPct val="150000"/>
              </a:lnSpc>
              <a:buNone/>
            </a:pPr>
            <a:endParaRPr lang="en-US" dirty="0"/>
          </a:p>
          <a:p>
            <a:pPr>
              <a:lnSpc>
                <a:spcPct val="150000"/>
              </a:lnSpc>
              <a:buNone/>
            </a:pPr>
            <a:r>
              <a:rPr lang="en-US" b="1" dirty="0"/>
              <a:t>How :</a:t>
            </a:r>
            <a:endParaRPr lang="en-US" dirty="0"/>
          </a:p>
          <a:p>
            <a:pPr>
              <a:lnSpc>
                <a:spcPct val="150000"/>
              </a:lnSpc>
              <a:buFont typeface="Arial" panose="020B0604020202020204" pitchFamily="34" charset="0"/>
              <a:buChar char="•"/>
            </a:pPr>
            <a:r>
              <a:rPr lang="en-US" b="1" dirty="0"/>
              <a:t>External Attack Surface Testing:</a:t>
            </a:r>
            <a:r>
              <a:rPr lang="en-US" dirty="0"/>
              <a:t> Target wireless interfaces (Bluetooth, Wi-Fi, </a:t>
            </a:r>
          </a:p>
          <a:p>
            <a:pPr>
              <a:lnSpc>
                <a:spcPct val="150000"/>
              </a:lnSpc>
            </a:pPr>
            <a:r>
              <a:rPr lang="en-US" dirty="0"/>
              <a:t> cellular).</a:t>
            </a:r>
          </a:p>
          <a:p>
            <a:pPr>
              <a:lnSpc>
                <a:spcPct val="150000"/>
              </a:lnSpc>
              <a:buFont typeface="Arial" panose="020B0604020202020204" pitchFamily="34" charset="0"/>
              <a:buChar char="•"/>
            </a:pPr>
            <a:r>
              <a:rPr lang="en-US" b="1" dirty="0"/>
              <a:t>Remote Attack Simulation:</a:t>
            </a:r>
            <a:r>
              <a:rPr lang="en-US" dirty="0"/>
              <a:t> Test over-the-air (OTA) update systems and cloud        APIs.</a:t>
            </a:r>
          </a:p>
          <a:p>
            <a:pPr>
              <a:lnSpc>
                <a:spcPct val="150000"/>
              </a:lnSpc>
              <a:buFont typeface="Arial" panose="020B0604020202020204" pitchFamily="34" charset="0"/>
              <a:buChar char="•"/>
            </a:pPr>
            <a:r>
              <a:rPr lang="en-US" b="1" dirty="0"/>
              <a:t>Fuzzing Tools:</a:t>
            </a:r>
            <a:r>
              <a:rPr lang="en-US" dirty="0"/>
              <a:t> Send invalid data to ECUs to detect crash points and security           flaws.</a:t>
            </a:r>
          </a:p>
          <a:p>
            <a:pPr>
              <a:lnSpc>
                <a:spcPct val="150000"/>
              </a:lnSpc>
              <a:buFont typeface="Arial" panose="020B0604020202020204" pitchFamily="34" charset="0"/>
              <a:buChar char="•"/>
            </a:pPr>
            <a:r>
              <a:rPr lang="en-US" b="1" dirty="0"/>
              <a:t>Full-System Red Teaming:</a:t>
            </a:r>
            <a:r>
              <a:rPr lang="en-US" dirty="0"/>
              <a:t> Perform real-world simulated attacks on entire             vehicles.</a:t>
            </a:r>
          </a:p>
          <a:p>
            <a:pPr>
              <a:lnSpc>
                <a:spcPct val="150000"/>
              </a:lnSpc>
            </a:pPr>
            <a:endParaRPr lang="en-US" dirty="0" err="1">
              <a:solidFill>
                <a:schemeClr val="tx1"/>
              </a:solidFill>
              <a:latin typeface="Trebuchet MS" pitchFamily="34" charset="0"/>
              <a:ea typeface="휴먼모음T" pitchFamily="18" charset="-127"/>
            </a:endParaRPr>
          </a:p>
        </p:txBody>
      </p:sp>
    </p:spTree>
    <p:extLst>
      <p:ext uri="{BB962C8B-B14F-4D97-AF65-F5344CB8AC3E}">
        <p14:creationId xmlns:p14="http://schemas.microsoft.com/office/powerpoint/2010/main" val="3189621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FC8A-7D1E-BE82-B153-046269837AD2}"/>
              </a:ext>
            </a:extLst>
          </p:cNvPr>
          <p:cNvSpPr>
            <a:spLocks noGrp="1"/>
          </p:cNvSpPr>
          <p:nvPr>
            <p:ph type="title"/>
          </p:nvPr>
        </p:nvSpPr>
        <p:spPr>
          <a:xfrm>
            <a:off x="232616" y="180007"/>
            <a:ext cx="8673231" cy="503590"/>
          </a:xfrm>
        </p:spPr>
        <p:txBody>
          <a:bodyPr/>
          <a:lstStyle/>
          <a:p>
            <a:r>
              <a:rPr lang="en-US" sz="2800" dirty="0">
                <a:latin typeface="Arial" panose="020B0604020202020204" pitchFamily="34" charset="0"/>
                <a:cs typeface="Arial" panose="020B0604020202020204" pitchFamily="34" charset="0"/>
              </a:rPr>
              <a:t>          Incident Response Planning for Vehicles</a:t>
            </a:r>
          </a:p>
        </p:txBody>
      </p:sp>
      <p:sp>
        <p:nvSpPr>
          <p:cNvPr id="3" name="TextBox 2">
            <a:extLst>
              <a:ext uri="{FF2B5EF4-FFF2-40B4-BE49-F238E27FC236}">
                <a16:creationId xmlns:a16="http://schemas.microsoft.com/office/drawing/2014/main" id="{95437CE5-36C1-84F5-39D1-55AAB49B4724}"/>
              </a:ext>
            </a:extLst>
          </p:cNvPr>
          <p:cNvSpPr txBox="1"/>
          <p:nvPr/>
        </p:nvSpPr>
        <p:spPr>
          <a:xfrm>
            <a:off x="232615" y="700391"/>
            <a:ext cx="8673231" cy="6253882"/>
          </a:xfrm>
          <a:prstGeom prst="rect">
            <a:avLst/>
          </a:prstGeom>
          <a:noFill/>
        </p:spPr>
        <p:txBody>
          <a:bodyPr wrap="square" lIns="108000" tIns="36000" rIns="108000" bIns="36000" rtlCol="0">
            <a:spAutoFit/>
          </a:bodyPr>
          <a:lstStyle/>
          <a:p>
            <a:pPr>
              <a:lnSpc>
                <a:spcPct val="150000"/>
              </a:lnSpc>
              <a:buNone/>
            </a:pPr>
            <a:r>
              <a:rPr lang="en-US" b="1" dirty="0">
                <a:latin typeface="Arial" panose="020B0604020202020204" pitchFamily="34" charset="0"/>
                <a:cs typeface="Arial" panose="020B0604020202020204" pitchFamily="34" charset="0"/>
              </a:rPr>
              <a:t>What it is:</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Prepare systems and teams to quickly detect, contain, and recover from cyber </a:t>
            </a:r>
          </a:p>
          <a:p>
            <a:pPr>
              <a:lnSpc>
                <a:spcPct val="150000"/>
              </a:lnSpc>
              <a:buNone/>
            </a:pPr>
            <a:r>
              <a:rPr lang="en-US" dirty="0">
                <a:latin typeface="Arial" panose="020B0604020202020204" pitchFamily="34" charset="0"/>
                <a:cs typeface="Arial" panose="020B0604020202020204" pitchFamily="34" charset="0"/>
              </a:rPr>
              <a:t>incidents.</a:t>
            </a:r>
          </a:p>
          <a:p>
            <a:pPr>
              <a:lnSpc>
                <a:spcPct val="150000"/>
              </a:lnSpc>
              <a:buNone/>
            </a:pPr>
            <a:endParaRPr lang="en-US" dirty="0">
              <a:latin typeface="Arial" panose="020B0604020202020204" pitchFamily="34" charset="0"/>
              <a:cs typeface="Arial" panose="020B0604020202020204" pitchFamily="34" charset="0"/>
            </a:endParaRPr>
          </a:p>
          <a:p>
            <a:pPr>
              <a:lnSpc>
                <a:spcPct val="150000"/>
              </a:lnSpc>
              <a:buNone/>
            </a:pPr>
            <a:r>
              <a:rPr lang="en-US" b="1" dirty="0">
                <a:latin typeface="Arial" panose="020B0604020202020204" pitchFamily="34" charset="0"/>
                <a:cs typeface="Arial" panose="020B0604020202020204" pitchFamily="34" charset="0"/>
              </a:rPr>
              <a:t>How it is done:</a:t>
            </a:r>
            <a:endParaRPr lang="en-US" dirty="0">
              <a:latin typeface="Arial" panose="020B0604020202020204" pitchFamily="34" charset="0"/>
              <a:cs typeface="Arial" panose="020B0604020202020204" pitchFamily="34" charset="0"/>
            </a:endParaRPr>
          </a:p>
          <a:p>
            <a:pPr>
              <a:lnSpc>
                <a:spcPct val="150000"/>
              </a:lnSpc>
              <a:buFont typeface="Arial" panose="020B0604020202020204" pitchFamily="34" charset="0"/>
              <a:buChar char="•"/>
            </a:pPr>
            <a:r>
              <a:rPr lang="en-US" b="1" dirty="0">
                <a:latin typeface="Arial" panose="020B0604020202020204" pitchFamily="34" charset="0"/>
                <a:cs typeface="Arial" panose="020B0604020202020204" pitchFamily="34" charset="0"/>
              </a:rPr>
              <a:t>Incident Playbooks:</a:t>
            </a:r>
            <a:r>
              <a:rPr lang="en-US" dirty="0">
                <a:latin typeface="Arial" panose="020B0604020202020204" pitchFamily="34" charset="0"/>
                <a:cs typeface="Arial" panose="020B0604020202020204" pitchFamily="34" charset="0"/>
              </a:rPr>
              <a:t> Define step-by-step actions for different types of automotive attacks.</a:t>
            </a:r>
          </a:p>
          <a:p>
            <a:pPr>
              <a:lnSpc>
                <a:spcPct val="150000"/>
              </a:lnSpc>
              <a:buFont typeface="Arial" panose="020B0604020202020204" pitchFamily="34" charset="0"/>
              <a:buChar char="•"/>
            </a:pPr>
            <a:r>
              <a:rPr lang="en-US" b="1" dirty="0">
                <a:latin typeface="Arial" panose="020B0604020202020204" pitchFamily="34" charset="0"/>
                <a:cs typeface="Arial" panose="020B0604020202020204" pitchFamily="34" charset="0"/>
              </a:rPr>
              <a:t>Monitoring Systems:</a:t>
            </a:r>
            <a:r>
              <a:rPr lang="en-US" dirty="0">
                <a:latin typeface="Arial" panose="020B0604020202020204" pitchFamily="34" charset="0"/>
                <a:cs typeface="Arial" panose="020B0604020202020204" pitchFamily="34" charset="0"/>
              </a:rPr>
              <a:t> Use vehicle telematics and backend SOC for live detection.</a:t>
            </a:r>
          </a:p>
          <a:p>
            <a:pPr>
              <a:lnSpc>
                <a:spcPct val="150000"/>
              </a:lnSpc>
              <a:buFont typeface="Arial" panose="020B0604020202020204" pitchFamily="34" charset="0"/>
              <a:buChar char="•"/>
            </a:pPr>
            <a:r>
              <a:rPr lang="en-US" b="1" dirty="0">
                <a:latin typeface="Arial" panose="020B0604020202020204" pitchFamily="34" charset="0"/>
                <a:cs typeface="Arial" panose="020B0604020202020204" pitchFamily="34" charset="0"/>
              </a:rPr>
              <a:t>Over-the-Air (OTA) Response:</a:t>
            </a:r>
            <a:r>
              <a:rPr lang="en-US" dirty="0">
                <a:latin typeface="Arial" panose="020B0604020202020204" pitchFamily="34" charset="0"/>
                <a:cs typeface="Arial" panose="020B0604020202020204" pitchFamily="34" charset="0"/>
              </a:rPr>
              <a:t> Deploy critical patches remotely if a vulnerability   is found.</a:t>
            </a:r>
          </a:p>
          <a:p>
            <a:pPr>
              <a:lnSpc>
                <a:spcPct val="150000"/>
              </a:lnSpc>
              <a:buFont typeface="Arial" panose="020B0604020202020204" pitchFamily="34" charset="0"/>
              <a:buChar char="•"/>
            </a:pPr>
            <a:r>
              <a:rPr lang="en-US" b="1" dirty="0">
                <a:latin typeface="Arial" panose="020B0604020202020204" pitchFamily="34" charset="0"/>
                <a:cs typeface="Arial" panose="020B0604020202020204" pitchFamily="34" charset="0"/>
              </a:rPr>
              <a:t>Containment Strategies:</a:t>
            </a:r>
            <a:r>
              <a:rPr lang="en-US" dirty="0">
                <a:latin typeface="Arial" panose="020B0604020202020204" pitchFamily="34" charset="0"/>
                <a:cs typeface="Arial" panose="020B0604020202020204" pitchFamily="34" charset="0"/>
              </a:rPr>
              <a:t> Disable or isolate affected ECUs/features safely during an attack.</a:t>
            </a:r>
          </a:p>
          <a:p>
            <a:pPr>
              <a:lnSpc>
                <a:spcPct val="150000"/>
              </a:lnSpc>
              <a:buFont typeface="Arial" panose="020B0604020202020204" pitchFamily="34" charset="0"/>
              <a:buChar char="•"/>
            </a:pPr>
            <a:r>
              <a:rPr lang="en-US" b="1" dirty="0">
                <a:latin typeface="Arial" panose="020B0604020202020204" pitchFamily="34" charset="0"/>
                <a:cs typeface="Arial" panose="020B0604020202020204" pitchFamily="34" charset="0"/>
              </a:rPr>
              <a:t>Post-Incident Analysis:</a:t>
            </a:r>
            <a:r>
              <a:rPr lang="en-US" dirty="0">
                <a:latin typeface="Arial" panose="020B0604020202020204" pitchFamily="34" charset="0"/>
                <a:cs typeface="Arial" panose="020B0604020202020204" pitchFamily="34" charset="0"/>
              </a:rPr>
              <a:t> Forensic review of compromised systems to improve      defenses.</a:t>
            </a:r>
          </a:p>
          <a:p>
            <a:pPr>
              <a:lnSpc>
                <a:spcPct val="150000"/>
              </a:lnSpc>
            </a:pPr>
            <a:endParaRPr lang="en-US" dirty="0" err="1">
              <a:solidFill>
                <a:schemeClr val="tx1"/>
              </a:solidFill>
              <a:latin typeface="Arial" panose="020B0604020202020204" pitchFamily="34" charset="0"/>
              <a:ea typeface="휴먼모음T" pitchFamily="18" charset="-127"/>
              <a:cs typeface="Arial" panose="020B0604020202020204" pitchFamily="34" charset="0"/>
            </a:endParaRPr>
          </a:p>
        </p:txBody>
      </p:sp>
    </p:spTree>
    <p:extLst>
      <p:ext uri="{BB962C8B-B14F-4D97-AF65-F5344CB8AC3E}">
        <p14:creationId xmlns:p14="http://schemas.microsoft.com/office/powerpoint/2010/main" val="153535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666A4-4DA0-DACB-6B15-52B44F8C95FC}"/>
              </a:ext>
            </a:extLst>
          </p:cNvPr>
          <p:cNvSpPr>
            <a:spLocks noGrp="1"/>
          </p:cNvSpPr>
          <p:nvPr>
            <p:ph type="title"/>
          </p:nvPr>
        </p:nvSpPr>
        <p:spPr>
          <a:xfrm>
            <a:off x="232616" y="180007"/>
            <a:ext cx="8673231" cy="503590"/>
          </a:xfrm>
        </p:spPr>
        <p:txBody>
          <a:bodyPr/>
          <a:lstStyle/>
          <a:p>
            <a:r>
              <a:rPr lang="en-US" sz="2800" dirty="0">
                <a:latin typeface="Arial" panose="020B0604020202020204" pitchFamily="34" charset="0"/>
                <a:cs typeface="Arial" panose="020B0604020202020204" pitchFamily="34" charset="0"/>
              </a:rPr>
              <a:t>          Security Update &amp; Patch Management</a:t>
            </a:r>
          </a:p>
        </p:txBody>
      </p:sp>
      <p:sp>
        <p:nvSpPr>
          <p:cNvPr id="3" name="TextBox 2">
            <a:extLst>
              <a:ext uri="{FF2B5EF4-FFF2-40B4-BE49-F238E27FC236}">
                <a16:creationId xmlns:a16="http://schemas.microsoft.com/office/drawing/2014/main" id="{DD942905-39AF-9A4D-27C6-D7F7FA1D0E44}"/>
              </a:ext>
            </a:extLst>
          </p:cNvPr>
          <p:cNvSpPr txBox="1"/>
          <p:nvPr/>
        </p:nvSpPr>
        <p:spPr>
          <a:xfrm>
            <a:off x="232616" y="1133055"/>
            <a:ext cx="8673231" cy="4591889"/>
          </a:xfrm>
          <a:prstGeom prst="rect">
            <a:avLst/>
          </a:prstGeom>
          <a:noFill/>
        </p:spPr>
        <p:txBody>
          <a:bodyPr wrap="square" lIns="108000" tIns="36000" rIns="108000" bIns="36000" rtlCol="0">
            <a:spAutoFit/>
          </a:bodyPr>
          <a:lstStyle/>
          <a:p>
            <a:pPr>
              <a:lnSpc>
                <a:spcPct val="150000"/>
              </a:lnSpc>
              <a:buNone/>
            </a:pPr>
            <a:r>
              <a:rPr lang="en-US" b="1" dirty="0">
                <a:latin typeface="Arial" panose="020B0604020202020204" pitchFamily="34" charset="0"/>
                <a:cs typeface="Arial" panose="020B0604020202020204" pitchFamily="34" charset="0"/>
              </a:rPr>
              <a:t>What:</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Keep vehicle software continuously protected against new cyber threats.</a:t>
            </a:r>
          </a:p>
          <a:p>
            <a:pPr>
              <a:lnSpc>
                <a:spcPct val="150000"/>
              </a:lnSpc>
              <a:buNone/>
            </a:pPr>
            <a:endParaRPr lang="en-US" dirty="0">
              <a:latin typeface="Arial" panose="020B0604020202020204" pitchFamily="34" charset="0"/>
              <a:cs typeface="Arial" panose="020B0604020202020204" pitchFamily="34" charset="0"/>
            </a:endParaRPr>
          </a:p>
          <a:p>
            <a:pPr>
              <a:lnSpc>
                <a:spcPct val="150000"/>
              </a:lnSpc>
              <a:buNone/>
            </a:pPr>
            <a:r>
              <a:rPr lang="en-US" b="1" dirty="0">
                <a:latin typeface="Arial" panose="020B0604020202020204" pitchFamily="34" charset="0"/>
                <a:cs typeface="Arial" panose="020B0604020202020204" pitchFamily="34" charset="0"/>
              </a:rPr>
              <a:t>How:</a:t>
            </a:r>
            <a:endParaRPr lang="en-US" dirty="0">
              <a:latin typeface="Arial" panose="020B0604020202020204" pitchFamily="34" charset="0"/>
              <a:cs typeface="Arial" panose="020B0604020202020204" pitchFamily="34" charset="0"/>
            </a:endParaRPr>
          </a:p>
          <a:p>
            <a:pPr>
              <a:lnSpc>
                <a:spcPct val="150000"/>
              </a:lnSpc>
              <a:buFont typeface="Arial" panose="020B0604020202020204" pitchFamily="34" charset="0"/>
              <a:buChar char="•"/>
            </a:pPr>
            <a:r>
              <a:rPr lang="en-US" b="1" dirty="0">
                <a:latin typeface="Arial" panose="020B0604020202020204" pitchFamily="34" charset="0"/>
                <a:cs typeface="Arial" panose="020B0604020202020204" pitchFamily="34" charset="0"/>
              </a:rPr>
              <a:t>Secure OTA Update Mechanisms:</a:t>
            </a:r>
            <a:r>
              <a:rPr lang="en-US" dirty="0">
                <a:latin typeface="Arial" panose="020B0604020202020204" pitchFamily="34" charset="0"/>
                <a:cs typeface="Arial" panose="020B0604020202020204" pitchFamily="34" charset="0"/>
              </a:rPr>
              <a:t> Ensure only signed, verified updates are </a:t>
            </a:r>
          </a:p>
          <a:p>
            <a:pPr>
              <a:lnSpc>
                <a:spcPct val="150000"/>
              </a:lnSpc>
            </a:pPr>
            <a:r>
              <a:rPr lang="en-US" dirty="0">
                <a:latin typeface="Arial" panose="020B0604020202020204" pitchFamily="34" charset="0"/>
                <a:cs typeface="Arial" panose="020B0604020202020204" pitchFamily="34" charset="0"/>
              </a:rPr>
              <a:t>  installed.</a:t>
            </a:r>
          </a:p>
          <a:p>
            <a:pPr>
              <a:lnSpc>
                <a:spcPct val="150000"/>
              </a:lnSpc>
              <a:buFont typeface="Arial" panose="020B0604020202020204" pitchFamily="34" charset="0"/>
              <a:buChar char="•"/>
            </a:pPr>
            <a:r>
              <a:rPr lang="en-US" b="1" dirty="0">
                <a:latin typeface="Arial" panose="020B0604020202020204" pitchFamily="34" charset="0"/>
                <a:cs typeface="Arial" panose="020B0604020202020204" pitchFamily="34" charset="0"/>
              </a:rPr>
              <a:t>Patch Prioritization:</a:t>
            </a:r>
            <a:r>
              <a:rPr lang="en-US" dirty="0">
                <a:latin typeface="Arial" panose="020B0604020202020204" pitchFamily="34" charset="0"/>
                <a:cs typeface="Arial" panose="020B0604020202020204" pitchFamily="34" charset="0"/>
              </a:rPr>
              <a:t> Critical vulnerabilities fixed first with quick deployment.</a:t>
            </a:r>
          </a:p>
          <a:p>
            <a:pPr>
              <a:lnSpc>
                <a:spcPct val="150000"/>
              </a:lnSpc>
              <a:buFont typeface="Arial" panose="020B0604020202020204" pitchFamily="34" charset="0"/>
              <a:buChar char="•"/>
            </a:pPr>
            <a:r>
              <a:rPr lang="en-US" b="1" dirty="0">
                <a:latin typeface="Arial" panose="020B0604020202020204" pitchFamily="34" charset="0"/>
                <a:cs typeface="Arial" panose="020B0604020202020204" pitchFamily="34" charset="0"/>
              </a:rPr>
              <a:t>Version Tracking:</a:t>
            </a:r>
            <a:r>
              <a:rPr lang="en-US" dirty="0">
                <a:latin typeface="Arial" panose="020B0604020202020204" pitchFamily="34" charset="0"/>
                <a:cs typeface="Arial" panose="020B0604020202020204" pitchFamily="34" charset="0"/>
              </a:rPr>
              <a:t> Maintain up-to-date records of software across vehicle fleets.</a:t>
            </a:r>
          </a:p>
          <a:p>
            <a:pPr>
              <a:lnSpc>
                <a:spcPct val="150000"/>
              </a:lnSpc>
              <a:buFont typeface="Arial" panose="020B0604020202020204" pitchFamily="34" charset="0"/>
              <a:buChar char="•"/>
            </a:pPr>
            <a:r>
              <a:rPr lang="en-US" b="1" dirty="0">
                <a:latin typeface="Arial" panose="020B0604020202020204" pitchFamily="34" charset="0"/>
                <a:cs typeface="Arial" panose="020B0604020202020204" pitchFamily="34" charset="0"/>
              </a:rPr>
              <a:t>Update Notifications:</a:t>
            </a:r>
            <a:r>
              <a:rPr lang="en-US" dirty="0">
                <a:latin typeface="Arial" panose="020B0604020202020204" pitchFamily="34" charset="0"/>
                <a:cs typeface="Arial" panose="020B0604020202020204" pitchFamily="34" charset="0"/>
              </a:rPr>
              <a:t> Inform users about urgent updates when necessary.</a:t>
            </a:r>
          </a:p>
          <a:p>
            <a:pPr>
              <a:lnSpc>
                <a:spcPct val="150000"/>
              </a:lnSpc>
              <a:buFont typeface="Arial" panose="020B0604020202020204" pitchFamily="34" charset="0"/>
              <a:buChar char="•"/>
            </a:pPr>
            <a:r>
              <a:rPr lang="en-US" b="1" dirty="0">
                <a:latin typeface="Arial" panose="020B0604020202020204" pitchFamily="34" charset="0"/>
                <a:cs typeface="Arial" panose="020B0604020202020204" pitchFamily="34" charset="0"/>
              </a:rPr>
              <a:t>Regulatory Compliance:</a:t>
            </a:r>
            <a:r>
              <a:rPr lang="en-US" dirty="0">
                <a:latin typeface="Arial" panose="020B0604020202020204" pitchFamily="34" charset="0"/>
                <a:cs typeface="Arial" panose="020B0604020202020204" pitchFamily="34" charset="0"/>
              </a:rPr>
              <a:t> Meet standards for software updates in  vehicles.</a:t>
            </a:r>
          </a:p>
          <a:p>
            <a:pPr>
              <a:lnSpc>
                <a:spcPct val="150000"/>
              </a:lnSpc>
            </a:pPr>
            <a:endParaRPr lang="en-US" dirty="0" err="1">
              <a:solidFill>
                <a:schemeClr val="tx1"/>
              </a:solidFill>
              <a:latin typeface="Arial" panose="020B0604020202020204" pitchFamily="34" charset="0"/>
              <a:ea typeface="휴먼모음T" pitchFamily="18" charset="-127"/>
              <a:cs typeface="Arial" panose="020B0604020202020204" pitchFamily="34" charset="0"/>
            </a:endParaRPr>
          </a:p>
        </p:txBody>
      </p:sp>
    </p:spTree>
    <p:extLst>
      <p:ext uri="{BB962C8B-B14F-4D97-AF65-F5344CB8AC3E}">
        <p14:creationId xmlns:p14="http://schemas.microsoft.com/office/powerpoint/2010/main" val="2979718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70ECE-1A30-1666-80CB-710E10819496}"/>
              </a:ext>
            </a:extLst>
          </p:cNvPr>
          <p:cNvSpPr>
            <a:spLocks noGrp="1"/>
          </p:cNvSpPr>
          <p:nvPr>
            <p:ph type="title"/>
          </p:nvPr>
        </p:nvSpPr>
        <p:spPr>
          <a:xfrm>
            <a:off x="1184254" y="1617182"/>
            <a:ext cx="7189690" cy="1111311"/>
          </a:xfrm>
        </p:spPr>
        <p:txBody>
          <a:bodyPr>
            <a:normAutofit/>
          </a:bodyPr>
          <a:lstStyle/>
          <a:p>
            <a:r>
              <a:rPr lang="en-US" sz="4400" b="1" dirty="0">
                <a:latin typeface="Aptos Display" panose="020B0004020202020204" pitchFamily="34" charset="0"/>
                <a:cs typeface="Calibri" panose="020F0502020204030204" pitchFamily="34" charset="0"/>
              </a:rPr>
              <a:t>1.  INTRODUCTION</a:t>
            </a:r>
          </a:p>
        </p:txBody>
      </p:sp>
    </p:spTree>
    <p:extLst>
      <p:ext uri="{BB962C8B-B14F-4D97-AF65-F5344CB8AC3E}">
        <p14:creationId xmlns:p14="http://schemas.microsoft.com/office/powerpoint/2010/main" val="2482242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2E9B-F5EB-AAAB-38CF-BE95BAE9895B}"/>
              </a:ext>
            </a:extLst>
          </p:cNvPr>
          <p:cNvSpPr>
            <a:spLocks noGrp="1"/>
          </p:cNvSpPr>
          <p:nvPr>
            <p:ph type="title"/>
          </p:nvPr>
        </p:nvSpPr>
        <p:spPr>
          <a:xfrm>
            <a:off x="232616" y="180007"/>
            <a:ext cx="8673231" cy="503590"/>
          </a:xfrm>
        </p:spPr>
        <p:txBody>
          <a:bodyPr/>
          <a:lstStyle/>
          <a:p>
            <a:r>
              <a:rPr lang="en-US" sz="2800" dirty="0"/>
              <a:t>                 Standards &amp; Regulations</a:t>
            </a:r>
          </a:p>
        </p:txBody>
      </p:sp>
      <p:graphicFrame>
        <p:nvGraphicFramePr>
          <p:cNvPr id="6" name="Table 5">
            <a:extLst>
              <a:ext uri="{FF2B5EF4-FFF2-40B4-BE49-F238E27FC236}">
                <a16:creationId xmlns:a16="http://schemas.microsoft.com/office/drawing/2014/main" id="{3E4E4935-1090-B971-5084-DEB7A65A44F6}"/>
              </a:ext>
            </a:extLst>
          </p:cNvPr>
          <p:cNvGraphicFramePr>
            <a:graphicFrameLocks noGrp="1"/>
          </p:cNvGraphicFramePr>
          <p:nvPr>
            <p:extLst>
              <p:ext uri="{D42A27DB-BD31-4B8C-83A1-F6EECF244321}">
                <p14:modId xmlns:p14="http://schemas.microsoft.com/office/powerpoint/2010/main" val="1125920283"/>
              </p:ext>
            </p:extLst>
          </p:nvPr>
        </p:nvGraphicFramePr>
        <p:xfrm>
          <a:off x="982494" y="1026347"/>
          <a:ext cx="7059511" cy="4440598"/>
        </p:xfrm>
        <a:graphic>
          <a:graphicData uri="http://schemas.openxmlformats.org/drawingml/2006/table">
            <a:tbl>
              <a:tblPr/>
              <a:tblGrid>
                <a:gridCol w="2429145">
                  <a:extLst>
                    <a:ext uri="{9D8B030D-6E8A-4147-A177-3AD203B41FA5}">
                      <a16:colId xmlns:a16="http://schemas.microsoft.com/office/drawing/2014/main" val="902459800"/>
                    </a:ext>
                  </a:extLst>
                </a:gridCol>
                <a:gridCol w="2619510">
                  <a:extLst>
                    <a:ext uri="{9D8B030D-6E8A-4147-A177-3AD203B41FA5}">
                      <a16:colId xmlns:a16="http://schemas.microsoft.com/office/drawing/2014/main" val="326673337"/>
                    </a:ext>
                  </a:extLst>
                </a:gridCol>
                <a:gridCol w="2010856">
                  <a:extLst>
                    <a:ext uri="{9D8B030D-6E8A-4147-A177-3AD203B41FA5}">
                      <a16:colId xmlns:a16="http://schemas.microsoft.com/office/drawing/2014/main" val="2618365904"/>
                    </a:ext>
                  </a:extLst>
                </a:gridCol>
              </a:tblGrid>
              <a:tr h="445738">
                <a:tc>
                  <a:txBody>
                    <a:bodyPr/>
                    <a:lstStyle/>
                    <a:p>
                      <a:pPr algn="ctr"/>
                      <a:r>
                        <a:rPr lang="en-US" sz="1600" b="1" dirty="0">
                          <a:effectLst/>
                        </a:rPr>
                        <a:t>Standard/Regulation</a:t>
                      </a:r>
                    </a:p>
                  </a:txBody>
                  <a:tcPr marL="7982" marR="7982" marT="3991" marB="3991" anchor="ctr">
                    <a:lnL>
                      <a:noFill/>
                    </a:lnL>
                    <a:lnR>
                      <a:noFill/>
                    </a:lnR>
                    <a:lnT>
                      <a:noFill/>
                    </a:lnT>
                    <a:lnB>
                      <a:noFill/>
                    </a:lnB>
                    <a:solidFill>
                      <a:schemeClr val="accent1">
                        <a:lumMod val="20000"/>
                        <a:lumOff val="80000"/>
                      </a:schemeClr>
                    </a:solidFill>
                  </a:tcPr>
                </a:tc>
                <a:tc>
                  <a:txBody>
                    <a:bodyPr/>
                    <a:lstStyle/>
                    <a:p>
                      <a:pPr algn="ctr"/>
                      <a:r>
                        <a:rPr lang="en-US" sz="1600" b="1" dirty="0">
                          <a:effectLst/>
                        </a:rPr>
                        <a:t>Focus</a:t>
                      </a:r>
                    </a:p>
                  </a:txBody>
                  <a:tcPr marL="7982" marR="7982" marT="3991" marB="3991" anchor="ctr">
                    <a:lnL>
                      <a:noFill/>
                    </a:lnL>
                    <a:lnR>
                      <a:noFill/>
                    </a:lnR>
                    <a:lnT>
                      <a:noFill/>
                    </a:lnT>
                    <a:lnB>
                      <a:noFill/>
                    </a:lnB>
                    <a:solidFill>
                      <a:schemeClr val="accent1">
                        <a:lumMod val="20000"/>
                        <a:lumOff val="80000"/>
                      </a:schemeClr>
                    </a:solidFill>
                  </a:tcPr>
                </a:tc>
                <a:tc>
                  <a:txBody>
                    <a:bodyPr/>
                    <a:lstStyle/>
                    <a:p>
                      <a:pPr algn="ctr"/>
                      <a:r>
                        <a:rPr lang="en-US" sz="1600" b="1" dirty="0">
                          <a:effectLst/>
                        </a:rPr>
                        <a:t>Region</a:t>
                      </a:r>
                    </a:p>
                  </a:txBody>
                  <a:tcPr marL="7982" marR="7982" marT="3991" marB="3991"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4045004913"/>
                  </a:ext>
                </a:extLst>
              </a:tr>
              <a:tr h="798972">
                <a:tc>
                  <a:txBody>
                    <a:bodyPr/>
                    <a:lstStyle/>
                    <a:p>
                      <a:pPr algn="ctr"/>
                      <a:r>
                        <a:rPr lang="en-US" sz="1600" dirty="0">
                          <a:effectLst/>
                        </a:rPr>
                        <a:t>ISO/SAE 21434</a:t>
                      </a:r>
                    </a:p>
                  </a:txBody>
                  <a:tcPr marL="7982" marR="7982" marT="3991" marB="3991" anchor="ctr">
                    <a:lnL>
                      <a:noFill/>
                    </a:lnL>
                    <a:lnR>
                      <a:noFill/>
                    </a:lnR>
                    <a:lnT>
                      <a:noFill/>
                    </a:lnT>
                    <a:lnB>
                      <a:noFill/>
                    </a:lnB>
                    <a:solidFill>
                      <a:schemeClr val="accent1">
                        <a:lumMod val="20000"/>
                        <a:lumOff val="80000"/>
                      </a:schemeClr>
                    </a:solidFill>
                  </a:tcPr>
                </a:tc>
                <a:tc>
                  <a:txBody>
                    <a:bodyPr/>
                    <a:lstStyle/>
                    <a:p>
                      <a:pPr algn="ctr"/>
                      <a:r>
                        <a:rPr lang="en-US" sz="1600" dirty="0">
                          <a:effectLst/>
                        </a:rPr>
                        <a:t>Cybersecurity in design &amp; </a:t>
                      </a:r>
                    </a:p>
                    <a:p>
                      <a:pPr algn="ctr"/>
                      <a:r>
                        <a:rPr lang="en-US" sz="1600" dirty="0">
                          <a:effectLst/>
                        </a:rPr>
                        <a:t>development</a:t>
                      </a:r>
                    </a:p>
                  </a:txBody>
                  <a:tcPr marL="7982" marR="7982" marT="3991" marB="3991" anchor="ctr">
                    <a:lnL>
                      <a:noFill/>
                    </a:lnL>
                    <a:lnR>
                      <a:noFill/>
                    </a:lnR>
                    <a:lnT>
                      <a:noFill/>
                    </a:lnT>
                    <a:lnB>
                      <a:noFill/>
                    </a:lnB>
                    <a:solidFill>
                      <a:schemeClr val="accent1">
                        <a:lumMod val="20000"/>
                        <a:lumOff val="80000"/>
                      </a:schemeClr>
                    </a:solidFill>
                  </a:tcPr>
                </a:tc>
                <a:tc>
                  <a:txBody>
                    <a:bodyPr/>
                    <a:lstStyle/>
                    <a:p>
                      <a:pPr algn="ctr"/>
                      <a:r>
                        <a:rPr lang="en-US" sz="1600" dirty="0">
                          <a:effectLst/>
                        </a:rPr>
                        <a:t>Global</a:t>
                      </a:r>
                    </a:p>
                  </a:txBody>
                  <a:tcPr marL="7982" marR="7982" marT="3991" marB="3991"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24113741"/>
                  </a:ext>
                </a:extLst>
              </a:tr>
              <a:tr h="1152206">
                <a:tc>
                  <a:txBody>
                    <a:bodyPr/>
                    <a:lstStyle/>
                    <a:p>
                      <a:pPr algn="ctr"/>
                      <a:r>
                        <a:rPr lang="en-US" sz="1600" dirty="0">
                          <a:effectLst/>
                        </a:rPr>
                        <a:t>UNECE WP.29</a:t>
                      </a:r>
                    </a:p>
                  </a:txBody>
                  <a:tcPr marL="7982" marR="7982" marT="3991" marB="3991" anchor="ctr">
                    <a:lnL>
                      <a:noFill/>
                    </a:lnL>
                    <a:lnR>
                      <a:noFill/>
                    </a:lnR>
                    <a:lnT>
                      <a:noFill/>
                    </a:lnT>
                    <a:lnB>
                      <a:noFill/>
                    </a:lnB>
                    <a:solidFill>
                      <a:schemeClr val="accent1">
                        <a:lumMod val="20000"/>
                        <a:lumOff val="80000"/>
                      </a:schemeClr>
                    </a:solidFill>
                  </a:tcPr>
                </a:tc>
                <a:tc>
                  <a:txBody>
                    <a:bodyPr/>
                    <a:lstStyle/>
                    <a:p>
                      <a:pPr algn="ctr"/>
                      <a:r>
                        <a:rPr lang="en-US" sz="1600" dirty="0">
                          <a:effectLst/>
                        </a:rPr>
                        <a:t>Cybersecurity management + software updates</a:t>
                      </a:r>
                    </a:p>
                  </a:txBody>
                  <a:tcPr marL="7982" marR="7982" marT="3991" marB="3991" anchor="ctr">
                    <a:lnL>
                      <a:noFill/>
                    </a:lnL>
                    <a:lnR>
                      <a:noFill/>
                    </a:lnR>
                    <a:lnT>
                      <a:noFill/>
                    </a:lnT>
                    <a:lnB>
                      <a:noFill/>
                    </a:lnB>
                    <a:solidFill>
                      <a:schemeClr val="accent1">
                        <a:lumMod val="20000"/>
                        <a:lumOff val="80000"/>
                      </a:schemeClr>
                    </a:solidFill>
                  </a:tcPr>
                </a:tc>
                <a:tc>
                  <a:txBody>
                    <a:bodyPr/>
                    <a:lstStyle/>
                    <a:p>
                      <a:pPr algn="ctr"/>
                      <a:r>
                        <a:rPr lang="en-US" sz="1600">
                          <a:effectLst/>
                        </a:rPr>
                        <a:t>Europe, Asia</a:t>
                      </a:r>
                    </a:p>
                  </a:txBody>
                  <a:tcPr marL="7982" marR="7982" marT="3991" marB="3991"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3414967697"/>
                  </a:ext>
                </a:extLst>
              </a:tr>
              <a:tr h="445738">
                <a:tc>
                  <a:txBody>
                    <a:bodyPr/>
                    <a:lstStyle/>
                    <a:p>
                      <a:pPr algn="ctr"/>
                      <a:r>
                        <a:rPr lang="en-US" sz="1600">
                          <a:effectLst/>
                        </a:rPr>
                        <a:t>ISO 26262</a:t>
                      </a:r>
                    </a:p>
                  </a:txBody>
                  <a:tcPr marL="7982" marR="7982" marT="3991" marB="3991" anchor="ctr">
                    <a:lnL>
                      <a:noFill/>
                    </a:lnL>
                    <a:lnR>
                      <a:noFill/>
                    </a:lnR>
                    <a:lnT>
                      <a:noFill/>
                    </a:lnT>
                    <a:lnB>
                      <a:noFill/>
                    </a:lnB>
                    <a:solidFill>
                      <a:schemeClr val="accent1">
                        <a:lumMod val="20000"/>
                        <a:lumOff val="80000"/>
                      </a:schemeClr>
                    </a:solidFill>
                  </a:tcPr>
                </a:tc>
                <a:tc>
                  <a:txBody>
                    <a:bodyPr/>
                    <a:lstStyle/>
                    <a:p>
                      <a:pPr algn="ctr"/>
                      <a:r>
                        <a:rPr lang="en-US" sz="1600">
                          <a:effectLst/>
                        </a:rPr>
                        <a:t>Functional safety</a:t>
                      </a:r>
                    </a:p>
                  </a:txBody>
                  <a:tcPr marL="7982" marR="7982" marT="3991" marB="3991" anchor="ctr">
                    <a:lnL>
                      <a:noFill/>
                    </a:lnL>
                    <a:lnR>
                      <a:noFill/>
                    </a:lnR>
                    <a:lnT>
                      <a:noFill/>
                    </a:lnT>
                    <a:lnB>
                      <a:noFill/>
                    </a:lnB>
                    <a:solidFill>
                      <a:schemeClr val="accent1">
                        <a:lumMod val="20000"/>
                        <a:lumOff val="80000"/>
                      </a:schemeClr>
                    </a:solidFill>
                  </a:tcPr>
                </a:tc>
                <a:tc>
                  <a:txBody>
                    <a:bodyPr/>
                    <a:lstStyle/>
                    <a:p>
                      <a:pPr algn="ctr"/>
                      <a:r>
                        <a:rPr lang="en-US" sz="1600">
                          <a:effectLst/>
                        </a:rPr>
                        <a:t>Global</a:t>
                      </a:r>
                    </a:p>
                  </a:txBody>
                  <a:tcPr marL="7982" marR="7982" marT="3991" marB="3991"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702848784"/>
                  </a:ext>
                </a:extLst>
              </a:tr>
              <a:tr h="798972">
                <a:tc>
                  <a:txBody>
                    <a:bodyPr/>
                    <a:lstStyle/>
                    <a:p>
                      <a:pPr algn="ctr"/>
                      <a:r>
                        <a:rPr lang="en-US" sz="1600">
                          <a:effectLst/>
                        </a:rPr>
                        <a:t>NIST Framework</a:t>
                      </a:r>
                    </a:p>
                  </a:txBody>
                  <a:tcPr marL="7982" marR="7982" marT="3991" marB="3991" anchor="ctr">
                    <a:lnL>
                      <a:noFill/>
                    </a:lnL>
                    <a:lnR>
                      <a:noFill/>
                    </a:lnR>
                    <a:lnT>
                      <a:noFill/>
                    </a:lnT>
                    <a:lnB>
                      <a:noFill/>
                    </a:lnB>
                    <a:solidFill>
                      <a:schemeClr val="accent1">
                        <a:lumMod val="20000"/>
                        <a:lumOff val="80000"/>
                      </a:schemeClr>
                    </a:solidFill>
                  </a:tcPr>
                </a:tc>
                <a:tc>
                  <a:txBody>
                    <a:bodyPr/>
                    <a:lstStyle/>
                    <a:p>
                      <a:pPr algn="ctr"/>
                      <a:r>
                        <a:rPr lang="en-US" sz="1600" dirty="0">
                          <a:effectLst/>
                        </a:rPr>
                        <a:t>Risk-based cybersecurity </a:t>
                      </a:r>
                    </a:p>
                    <a:p>
                      <a:pPr algn="ctr"/>
                      <a:r>
                        <a:rPr lang="en-US" sz="1600" dirty="0">
                          <a:effectLst/>
                        </a:rPr>
                        <a:t>approach</a:t>
                      </a:r>
                    </a:p>
                  </a:txBody>
                  <a:tcPr marL="7982" marR="7982" marT="3991" marB="3991" anchor="ctr">
                    <a:lnL>
                      <a:noFill/>
                    </a:lnL>
                    <a:lnR>
                      <a:noFill/>
                    </a:lnR>
                    <a:lnT>
                      <a:noFill/>
                    </a:lnT>
                    <a:lnB>
                      <a:noFill/>
                    </a:lnB>
                    <a:solidFill>
                      <a:schemeClr val="accent1">
                        <a:lumMod val="20000"/>
                        <a:lumOff val="80000"/>
                      </a:schemeClr>
                    </a:solidFill>
                  </a:tcPr>
                </a:tc>
                <a:tc>
                  <a:txBody>
                    <a:bodyPr/>
                    <a:lstStyle/>
                    <a:p>
                      <a:pPr algn="ctr"/>
                      <a:r>
                        <a:rPr lang="en-US" sz="1600">
                          <a:effectLst/>
                        </a:rPr>
                        <a:t>USA, Global</a:t>
                      </a:r>
                    </a:p>
                  </a:txBody>
                  <a:tcPr marL="7982" marR="7982" marT="3991" marB="3991"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912448008"/>
                  </a:ext>
                </a:extLst>
              </a:tr>
              <a:tr h="798972">
                <a:tc>
                  <a:txBody>
                    <a:bodyPr/>
                    <a:lstStyle/>
                    <a:p>
                      <a:pPr algn="ctr"/>
                      <a:r>
                        <a:rPr lang="en-US" sz="1600">
                          <a:effectLst/>
                        </a:rPr>
                        <a:t>AUTOSAR</a:t>
                      </a:r>
                    </a:p>
                  </a:txBody>
                  <a:tcPr marL="7982" marR="7982" marT="3991" marB="3991" anchor="ctr">
                    <a:lnL>
                      <a:noFill/>
                    </a:lnL>
                    <a:lnR>
                      <a:noFill/>
                    </a:lnR>
                    <a:lnT>
                      <a:noFill/>
                    </a:lnT>
                    <a:lnB>
                      <a:noFill/>
                    </a:lnB>
                    <a:solidFill>
                      <a:schemeClr val="accent1">
                        <a:lumMod val="20000"/>
                        <a:lumOff val="80000"/>
                      </a:schemeClr>
                    </a:solidFill>
                  </a:tcPr>
                </a:tc>
                <a:tc>
                  <a:txBody>
                    <a:bodyPr/>
                    <a:lstStyle/>
                    <a:p>
                      <a:pPr algn="ctr"/>
                      <a:r>
                        <a:rPr lang="en-US" sz="1600" dirty="0">
                          <a:effectLst/>
                        </a:rPr>
                        <a:t>Secure vehicle software </a:t>
                      </a:r>
                    </a:p>
                    <a:p>
                      <a:pPr algn="ctr"/>
                      <a:r>
                        <a:rPr lang="en-US" sz="1600" dirty="0">
                          <a:effectLst/>
                        </a:rPr>
                        <a:t>architecture</a:t>
                      </a:r>
                    </a:p>
                  </a:txBody>
                  <a:tcPr marL="7982" marR="7982" marT="3991" marB="3991" anchor="ctr">
                    <a:lnL>
                      <a:noFill/>
                    </a:lnL>
                    <a:lnR>
                      <a:noFill/>
                    </a:lnR>
                    <a:lnT>
                      <a:noFill/>
                    </a:lnT>
                    <a:lnB>
                      <a:noFill/>
                    </a:lnB>
                    <a:solidFill>
                      <a:schemeClr val="accent1">
                        <a:lumMod val="20000"/>
                        <a:lumOff val="80000"/>
                      </a:schemeClr>
                    </a:solidFill>
                  </a:tcPr>
                </a:tc>
                <a:tc>
                  <a:txBody>
                    <a:bodyPr/>
                    <a:lstStyle/>
                    <a:p>
                      <a:pPr algn="ctr"/>
                      <a:r>
                        <a:rPr lang="en-US" sz="1600" dirty="0">
                          <a:effectLst/>
                        </a:rPr>
                        <a:t>Global</a:t>
                      </a:r>
                    </a:p>
                  </a:txBody>
                  <a:tcPr marL="7982" marR="7982" marT="3991" marB="3991"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926606367"/>
                  </a:ext>
                </a:extLst>
              </a:tr>
            </a:tbl>
          </a:graphicData>
        </a:graphic>
      </p:graphicFrame>
    </p:spTree>
    <p:extLst>
      <p:ext uri="{BB962C8B-B14F-4D97-AF65-F5344CB8AC3E}">
        <p14:creationId xmlns:p14="http://schemas.microsoft.com/office/powerpoint/2010/main" val="3410789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27AEC-BC50-80F1-57EF-AC32D0281E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62CD0C-7327-17CD-BC08-1FAACD3CD7AF}"/>
              </a:ext>
            </a:extLst>
          </p:cNvPr>
          <p:cNvSpPr>
            <a:spLocks noGrp="1"/>
          </p:cNvSpPr>
          <p:nvPr>
            <p:ph type="title"/>
          </p:nvPr>
        </p:nvSpPr>
        <p:spPr>
          <a:xfrm>
            <a:off x="1245902" y="1578272"/>
            <a:ext cx="7189690" cy="1111311"/>
          </a:xfrm>
        </p:spPr>
        <p:txBody>
          <a:bodyPr/>
          <a:lstStyle/>
          <a:p>
            <a:r>
              <a:rPr lang="en-US" b="1" dirty="0">
                <a:latin typeface="Arial" panose="020B0604020202020204" pitchFamily="34" charset="0"/>
              </a:rPr>
              <a:t>4. Challenges &amp; Future Trends</a:t>
            </a:r>
          </a:p>
        </p:txBody>
      </p:sp>
    </p:spTree>
    <p:extLst>
      <p:ext uri="{BB962C8B-B14F-4D97-AF65-F5344CB8AC3E}">
        <p14:creationId xmlns:p14="http://schemas.microsoft.com/office/powerpoint/2010/main" val="3950469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934A8-AE6E-C101-ADDF-F46A66AB98EC}"/>
              </a:ext>
            </a:extLst>
          </p:cNvPr>
          <p:cNvSpPr>
            <a:spLocks noGrp="1"/>
          </p:cNvSpPr>
          <p:nvPr>
            <p:ph type="title"/>
          </p:nvPr>
        </p:nvSpPr>
        <p:spPr/>
        <p:txBody>
          <a:bodyPr/>
          <a:lstStyle/>
          <a:p>
            <a:r>
              <a:rPr lang="en-US" sz="2800" b="0" dirty="0">
                <a:solidFill>
                  <a:schemeClr val="tx1"/>
                </a:solidFill>
                <a:latin typeface="Arial" panose="020B0604020202020204" pitchFamily="34" charset="0"/>
              </a:rPr>
              <a:t>                              Challenges </a:t>
            </a:r>
          </a:p>
        </p:txBody>
      </p:sp>
      <p:sp>
        <p:nvSpPr>
          <p:cNvPr id="8" name="TextBox 7">
            <a:extLst>
              <a:ext uri="{FF2B5EF4-FFF2-40B4-BE49-F238E27FC236}">
                <a16:creationId xmlns:a16="http://schemas.microsoft.com/office/drawing/2014/main" id="{468CBC70-7543-6AE7-6F63-CFBEE06E527D}"/>
              </a:ext>
            </a:extLst>
          </p:cNvPr>
          <p:cNvSpPr txBox="1"/>
          <p:nvPr/>
        </p:nvSpPr>
        <p:spPr>
          <a:xfrm>
            <a:off x="175098" y="1704334"/>
            <a:ext cx="8842442" cy="295003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tx2">
                    <a:lumMod val="60000"/>
                    <a:lumOff val="40000"/>
                  </a:schemeClr>
                </a:solidFill>
              </a:rPr>
              <a:t>Low awareness </a:t>
            </a:r>
            <a:r>
              <a:rPr lang="en-US" dirty="0"/>
              <a:t>—           Users don't realize cars can be hacked.</a:t>
            </a:r>
          </a:p>
          <a:p>
            <a:pPr marL="285750" indent="-285750">
              <a:lnSpc>
                <a:spcPct val="150000"/>
              </a:lnSpc>
              <a:buFont typeface="Arial" panose="020B0604020202020204" pitchFamily="34" charset="0"/>
              <a:buChar char="•"/>
            </a:pPr>
            <a:r>
              <a:rPr lang="en-US" dirty="0">
                <a:solidFill>
                  <a:schemeClr val="accent2">
                    <a:lumMod val="60000"/>
                    <a:lumOff val="40000"/>
                  </a:schemeClr>
                </a:solidFill>
              </a:rPr>
              <a:t>Don't want to pay </a:t>
            </a:r>
            <a:r>
              <a:rPr lang="en-US" dirty="0"/>
              <a:t>—       Users expect free security.</a:t>
            </a:r>
          </a:p>
          <a:p>
            <a:pPr marL="285750" indent="-285750">
              <a:lnSpc>
                <a:spcPct val="150000"/>
              </a:lnSpc>
              <a:buFont typeface="Arial" panose="020B0604020202020204" pitchFamily="34" charset="0"/>
              <a:buChar char="•"/>
            </a:pPr>
            <a:r>
              <a:rPr lang="en-US" dirty="0">
                <a:solidFill>
                  <a:schemeClr val="accent6">
                    <a:lumMod val="60000"/>
                    <a:lumOff val="40000"/>
                  </a:schemeClr>
                </a:solidFill>
              </a:rPr>
              <a:t>Unsafe connections </a:t>
            </a:r>
            <a:r>
              <a:rPr lang="en-US" dirty="0"/>
              <a:t>—   Users plug in devices carelessly.</a:t>
            </a:r>
          </a:p>
          <a:p>
            <a:pPr marL="285750" indent="-285750">
              <a:lnSpc>
                <a:spcPct val="150000"/>
              </a:lnSpc>
              <a:buFont typeface="Arial" panose="020B0604020202020204" pitchFamily="34" charset="0"/>
              <a:buChar char="•"/>
            </a:pPr>
            <a:r>
              <a:rPr lang="en-US" dirty="0">
                <a:solidFill>
                  <a:schemeClr val="accent3">
                    <a:lumMod val="75000"/>
                  </a:schemeClr>
                </a:solidFill>
              </a:rPr>
              <a:t>Complex systems </a:t>
            </a:r>
            <a:r>
              <a:rPr lang="en-US" dirty="0"/>
              <a:t>—       Cars have many interconnected parts (sensors, apps, ECUs).</a:t>
            </a:r>
          </a:p>
          <a:p>
            <a:pPr marL="285750" indent="-285750">
              <a:lnSpc>
                <a:spcPct val="150000"/>
              </a:lnSpc>
              <a:buFont typeface="Arial" panose="020B0604020202020204" pitchFamily="34" charset="0"/>
              <a:buChar char="•"/>
            </a:pPr>
            <a:r>
              <a:rPr lang="en-US" dirty="0">
                <a:solidFill>
                  <a:schemeClr val="accent4">
                    <a:lumMod val="75000"/>
                  </a:schemeClr>
                </a:solidFill>
              </a:rPr>
              <a:t>Long vehicle life </a:t>
            </a:r>
            <a:r>
              <a:rPr lang="en-US" dirty="0"/>
              <a:t>—         Cars stay on the road 10–15 years, but software gets outdated.</a:t>
            </a:r>
          </a:p>
          <a:p>
            <a:pPr marL="285750" indent="-285750">
              <a:lnSpc>
                <a:spcPct val="150000"/>
              </a:lnSpc>
              <a:buFont typeface="Arial" panose="020B0604020202020204" pitchFamily="34" charset="0"/>
              <a:buChar char="•"/>
            </a:pPr>
            <a:r>
              <a:rPr lang="en-US" dirty="0">
                <a:solidFill>
                  <a:schemeClr val="accent2">
                    <a:lumMod val="75000"/>
                  </a:schemeClr>
                </a:solidFill>
              </a:rPr>
              <a:t>Lack of standards </a:t>
            </a:r>
            <a:r>
              <a:rPr lang="en-US" dirty="0"/>
              <a:t>—      No global rules for automotive cybersecurity yet.</a:t>
            </a:r>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3207315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762F9F-D7EB-01A9-D4CD-85DAE4F6151D}"/>
              </a:ext>
            </a:extLst>
          </p:cNvPr>
          <p:cNvSpPr>
            <a:spLocks noGrp="1"/>
          </p:cNvSpPr>
          <p:nvPr>
            <p:ph type="body" sz="quarter" idx="11"/>
          </p:nvPr>
        </p:nvSpPr>
        <p:spPr/>
        <p:txBody>
          <a:bodyPr/>
          <a:lstStyle/>
          <a:p>
            <a:endParaRPr lang="en-US" dirty="0"/>
          </a:p>
        </p:txBody>
      </p:sp>
      <p:pic>
        <p:nvPicPr>
          <p:cNvPr id="6" name="Picture 5" descr="A diagram of a security system&#10;&#10;AI-generated content may be incorrect.">
            <a:extLst>
              <a:ext uri="{FF2B5EF4-FFF2-40B4-BE49-F238E27FC236}">
                <a16:creationId xmlns:a16="http://schemas.microsoft.com/office/drawing/2014/main" id="{332A8FF3-0BBE-050B-7A19-ABBA5FD0F7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04" y="829357"/>
            <a:ext cx="8959175" cy="5171393"/>
          </a:xfrm>
          <a:prstGeom prst="rect">
            <a:avLst/>
          </a:prstGeom>
        </p:spPr>
      </p:pic>
      <p:sp>
        <p:nvSpPr>
          <p:cNvPr id="7" name="TextBox 6">
            <a:extLst>
              <a:ext uri="{FF2B5EF4-FFF2-40B4-BE49-F238E27FC236}">
                <a16:creationId xmlns:a16="http://schemas.microsoft.com/office/drawing/2014/main" id="{869EAFE0-6E04-98A0-905C-E3F3A766B30B}"/>
              </a:ext>
            </a:extLst>
          </p:cNvPr>
          <p:cNvSpPr txBox="1"/>
          <p:nvPr/>
        </p:nvSpPr>
        <p:spPr>
          <a:xfrm>
            <a:off x="391715" y="243191"/>
            <a:ext cx="7147221"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                     FUTURE TRENDS</a:t>
            </a:r>
          </a:p>
        </p:txBody>
      </p:sp>
    </p:spTree>
    <p:extLst>
      <p:ext uri="{BB962C8B-B14F-4D97-AF65-F5344CB8AC3E}">
        <p14:creationId xmlns:p14="http://schemas.microsoft.com/office/powerpoint/2010/main" val="1341693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0D61C-4C6C-FF37-1B24-3F1FC4BB4B81}"/>
              </a:ext>
            </a:extLst>
          </p:cNvPr>
          <p:cNvSpPr>
            <a:spLocks noGrp="1"/>
          </p:cNvSpPr>
          <p:nvPr>
            <p:ph type="title"/>
          </p:nvPr>
        </p:nvSpPr>
        <p:spPr>
          <a:xfrm>
            <a:off x="1294540" y="1568543"/>
            <a:ext cx="7189690" cy="1111311"/>
          </a:xfrm>
        </p:spPr>
        <p:txBody>
          <a:bodyPr/>
          <a:lstStyle/>
          <a:p>
            <a:r>
              <a:rPr lang="en-US" b="1" dirty="0">
                <a:latin typeface="Arial" panose="020B0604020202020204" pitchFamily="34" charset="0"/>
              </a:rPr>
              <a:t>6. SL PRODUCTS</a:t>
            </a:r>
          </a:p>
        </p:txBody>
      </p:sp>
    </p:spTree>
    <p:extLst>
      <p:ext uri="{BB962C8B-B14F-4D97-AF65-F5344CB8AC3E}">
        <p14:creationId xmlns:p14="http://schemas.microsoft.com/office/powerpoint/2010/main" val="41371316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AC8E65-68C4-BD44-EC84-5F28CD446D36}"/>
              </a:ext>
            </a:extLst>
          </p:cNvPr>
          <p:cNvPicPr>
            <a:picLocks noChangeAspect="1"/>
          </p:cNvPicPr>
          <p:nvPr/>
        </p:nvPicPr>
        <p:blipFill>
          <a:blip r:embed="rId2"/>
          <a:stretch>
            <a:fillRect/>
          </a:stretch>
        </p:blipFill>
        <p:spPr>
          <a:xfrm>
            <a:off x="0" y="1742440"/>
            <a:ext cx="4287520" cy="3418840"/>
          </a:xfrm>
          <a:prstGeom prst="rect">
            <a:avLst/>
          </a:prstGeom>
        </p:spPr>
      </p:pic>
      <p:pic>
        <p:nvPicPr>
          <p:cNvPr id="5" name="Picture 4" descr="A black electronic device with a black background&#10;&#10;AI-generated content may be incorrect.">
            <a:extLst>
              <a:ext uri="{FF2B5EF4-FFF2-40B4-BE49-F238E27FC236}">
                <a16:creationId xmlns:a16="http://schemas.microsoft.com/office/drawing/2014/main" id="{691845AC-CF07-F225-E05F-C33EFF097D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7743" y="1144104"/>
            <a:ext cx="4816257" cy="3817951"/>
          </a:xfrm>
          <a:prstGeom prst="rect">
            <a:avLst/>
          </a:prstGeom>
        </p:spPr>
      </p:pic>
    </p:spTree>
    <p:extLst>
      <p:ext uri="{BB962C8B-B14F-4D97-AF65-F5344CB8AC3E}">
        <p14:creationId xmlns:p14="http://schemas.microsoft.com/office/powerpoint/2010/main" val="3463964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8444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68CC86-EC38-216F-BB27-C6689442A204}"/>
              </a:ext>
            </a:extLst>
          </p:cNvPr>
          <p:cNvSpPr txBox="1"/>
          <p:nvPr/>
        </p:nvSpPr>
        <p:spPr>
          <a:xfrm>
            <a:off x="214009" y="1108953"/>
            <a:ext cx="8715982" cy="3124757"/>
          </a:xfrm>
          <a:prstGeom prst="rect">
            <a:avLst/>
          </a:prstGeom>
          <a:noFill/>
        </p:spPr>
        <p:txBody>
          <a:bodyPr wrap="square" lIns="108000" tIns="36000" rIns="108000" bIns="36000" rtlCol="0">
            <a:spAutoFit/>
          </a:bodyPr>
          <a:lstStyle/>
          <a:p>
            <a:r>
              <a:rPr lang="en-US" sz="2800" b="1" dirty="0">
                <a:latin typeface="Trebuchet MS" pitchFamily="34" charset="0"/>
                <a:ea typeface="휴먼모음T" pitchFamily="18" charset="-127"/>
              </a:rPr>
              <a:t>             </a:t>
            </a:r>
            <a:endParaRPr lang="en-US" sz="2400" dirty="0">
              <a:latin typeface="Trebuchet MS" pitchFamily="34" charset="0"/>
              <a:ea typeface="휴먼모음T" pitchFamily="18" charset="-127"/>
            </a:endParaRPr>
          </a:p>
          <a:p>
            <a:endParaRPr lang="en-US" sz="2400" dirty="0">
              <a:latin typeface="Trebuchet MS" pitchFamily="34" charset="0"/>
              <a:ea typeface="휴먼모음T" pitchFamily="18" charset="-127"/>
            </a:endParaRPr>
          </a:p>
          <a:p>
            <a:pPr marL="342900" indent="-342900">
              <a:lnSpc>
                <a:spcPct val="150000"/>
              </a:lnSpc>
              <a:buFont typeface="Arial" panose="020B0604020202020204" pitchFamily="34" charset="0"/>
              <a:buChar char="•"/>
            </a:pPr>
            <a:r>
              <a:rPr lang="en-US" sz="2000" dirty="0">
                <a:latin typeface="Trebuchet MS" pitchFamily="34" charset="0"/>
                <a:ea typeface="휴먼모음T" pitchFamily="18" charset="-127"/>
              </a:rPr>
              <a:t>Modern cars have internet, Wi-Fi, Bluetooth, and cloud access.</a:t>
            </a:r>
          </a:p>
          <a:p>
            <a:pPr marL="342900" indent="-342900">
              <a:lnSpc>
                <a:spcPct val="150000"/>
              </a:lnSpc>
              <a:buFont typeface="Arial" panose="020B0604020202020204" pitchFamily="34" charset="0"/>
              <a:buChar char="•"/>
            </a:pPr>
            <a:r>
              <a:rPr lang="en-US" sz="2000" dirty="0">
                <a:latin typeface="Trebuchet MS" pitchFamily="34" charset="0"/>
                <a:ea typeface="휴먼모음T" pitchFamily="18" charset="-127"/>
              </a:rPr>
              <a:t>Each connection increases potential attack surfaces.</a:t>
            </a:r>
          </a:p>
          <a:p>
            <a:pPr marL="342900" indent="-342900">
              <a:lnSpc>
                <a:spcPct val="150000"/>
              </a:lnSpc>
              <a:buFont typeface="Arial" panose="020B0604020202020204" pitchFamily="34" charset="0"/>
              <a:buChar char="•"/>
            </a:pPr>
            <a:r>
              <a:rPr lang="en-US" sz="2000" dirty="0">
                <a:latin typeface="Trebuchet MS" pitchFamily="34" charset="0"/>
                <a:ea typeface="휴먼모음T" pitchFamily="18" charset="-127"/>
              </a:rPr>
              <a:t>Cyberattacks can cause accidents, data theft, and control  loss.</a:t>
            </a:r>
          </a:p>
          <a:p>
            <a:pPr marL="342900" indent="-342900">
              <a:lnSpc>
                <a:spcPct val="150000"/>
              </a:lnSpc>
              <a:buFont typeface="Arial" panose="020B0604020202020204" pitchFamily="34" charset="0"/>
              <a:buChar char="•"/>
            </a:pPr>
            <a:r>
              <a:rPr lang="en-US" sz="2000" dirty="0">
                <a:latin typeface="Trebuchet MS" pitchFamily="34" charset="0"/>
                <a:ea typeface="휴먼모음T" pitchFamily="18" charset="-127"/>
              </a:rPr>
              <a:t>Cybersecurity is essential for driver safety and privacy.</a:t>
            </a:r>
          </a:p>
          <a:p>
            <a:pPr marL="342900" indent="-342900">
              <a:lnSpc>
                <a:spcPct val="150000"/>
              </a:lnSpc>
              <a:buFont typeface="Arial" panose="020B0604020202020204" pitchFamily="34" charset="0"/>
              <a:buChar char="•"/>
            </a:pPr>
            <a:r>
              <a:rPr lang="en-US" sz="2000" dirty="0">
                <a:latin typeface="Trebuchet MS" pitchFamily="34" charset="0"/>
                <a:ea typeface="휴먼모음T" pitchFamily="18" charset="-127"/>
              </a:rPr>
              <a:t>Regulations demand strong vehicle cybersecurity practices</a:t>
            </a:r>
          </a:p>
        </p:txBody>
      </p:sp>
      <p:sp>
        <p:nvSpPr>
          <p:cNvPr id="2" name="TextBox 1">
            <a:extLst>
              <a:ext uri="{FF2B5EF4-FFF2-40B4-BE49-F238E27FC236}">
                <a16:creationId xmlns:a16="http://schemas.microsoft.com/office/drawing/2014/main" id="{336E7DB8-2956-E04E-3552-FCE0CE688071}"/>
              </a:ext>
            </a:extLst>
          </p:cNvPr>
          <p:cNvSpPr txBox="1"/>
          <p:nvPr/>
        </p:nvSpPr>
        <p:spPr>
          <a:xfrm>
            <a:off x="690664" y="243191"/>
            <a:ext cx="6916366" cy="291830"/>
          </a:xfrm>
          <a:prstGeom prst="rect">
            <a:avLst/>
          </a:prstGeom>
          <a:noFill/>
        </p:spPr>
        <p:txBody>
          <a:bodyPr wrap="square" lIns="108000" tIns="36000" rIns="108000" bIns="36000" rtlCol="0">
            <a:spAutoFit/>
          </a:bodyPr>
          <a:lstStyle/>
          <a:p>
            <a:endParaRPr lang="en-US" sz="1200" dirty="0" err="1">
              <a:solidFill>
                <a:schemeClr val="tx1"/>
              </a:solidFill>
              <a:latin typeface="Trebuchet MS" pitchFamily="34" charset="0"/>
              <a:ea typeface="휴먼모음T" pitchFamily="18" charset="-127"/>
            </a:endParaRPr>
          </a:p>
        </p:txBody>
      </p:sp>
      <p:pic>
        <p:nvPicPr>
          <p:cNvPr id="5" name="Picture 4">
            <a:extLst>
              <a:ext uri="{FF2B5EF4-FFF2-40B4-BE49-F238E27FC236}">
                <a16:creationId xmlns:a16="http://schemas.microsoft.com/office/drawing/2014/main" id="{E17219AB-CCAB-B667-0914-1E7874283969}"/>
              </a:ext>
            </a:extLst>
          </p:cNvPr>
          <p:cNvPicPr>
            <a:picLocks noChangeAspect="1"/>
          </p:cNvPicPr>
          <p:nvPr/>
        </p:nvPicPr>
        <p:blipFill>
          <a:blip r:embed="rId2"/>
          <a:stretch>
            <a:fillRect/>
          </a:stretch>
        </p:blipFill>
        <p:spPr>
          <a:xfrm>
            <a:off x="1363697" y="0"/>
            <a:ext cx="5755123" cy="749873"/>
          </a:xfrm>
          <a:prstGeom prst="rect">
            <a:avLst/>
          </a:prstGeom>
        </p:spPr>
      </p:pic>
    </p:spTree>
    <p:extLst>
      <p:ext uri="{BB962C8B-B14F-4D97-AF65-F5344CB8AC3E}">
        <p14:creationId xmlns:p14="http://schemas.microsoft.com/office/powerpoint/2010/main" val="206424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4464A4-B44D-82A3-91D8-E34CB4F6DC01}"/>
              </a:ext>
            </a:extLst>
          </p:cNvPr>
          <p:cNvSpPr txBox="1"/>
          <p:nvPr/>
        </p:nvSpPr>
        <p:spPr>
          <a:xfrm>
            <a:off x="2140085" y="145222"/>
            <a:ext cx="7665395" cy="503590"/>
          </a:xfrm>
          <a:prstGeom prst="rect">
            <a:avLst/>
          </a:prstGeom>
          <a:noFill/>
        </p:spPr>
        <p:txBody>
          <a:bodyPr wrap="square" lIns="108000" tIns="36000" rIns="108000" bIns="36000" rtlCol="0">
            <a:spAutoFit/>
          </a:bodyPr>
          <a:lstStyle/>
          <a:p>
            <a:r>
              <a:rPr lang="en-US" sz="2800" b="1" dirty="0">
                <a:solidFill>
                  <a:schemeClr val="tx1"/>
                </a:solidFill>
                <a:latin typeface="Trebuchet MS" pitchFamily="34" charset="0"/>
                <a:ea typeface="휴먼모음T" pitchFamily="18" charset="-127"/>
              </a:rPr>
              <a:t>     Evolution of Cars</a:t>
            </a:r>
          </a:p>
        </p:txBody>
      </p:sp>
      <p:sp>
        <p:nvSpPr>
          <p:cNvPr id="4" name="Rectangle 2">
            <a:extLst>
              <a:ext uri="{FF2B5EF4-FFF2-40B4-BE49-F238E27FC236}">
                <a16:creationId xmlns:a16="http://schemas.microsoft.com/office/drawing/2014/main" id="{D5E68A47-B1DE-F689-0AA5-6FE717ED915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6" name="Picture 4" descr="Vintage car mechanic Black and White ...">
            <a:extLst>
              <a:ext uri="{FF2B5EF4-FFF2-40B4-BE49-F238E27FC236}">
                <a16:creationId xmlns:a16="http://schemas.microsoft.com/office/drawing/2014/main" id="{A0705FCB-5814-1481-0A99-953F56DA7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218" y="1456937"/>
            <a:ext cx="2273639" cy="207776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What Is an ECU? | Cars.com">
            <a:extLst>
              <a:ext uri="{FF2B5EF4-FFF2-40B4-BE49-F238E27FC236}">
                <a16:creationId xmlns:a16="http://schemas.microsoft.com/office/drawing/2014/main" id="{A6252528-1733-866B-D8FE-CF10FB26F2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1170" y="1456937"/>
            <a:ext cx="2457553" cy="2077766"/>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yundai, Kia, Genesis Software Defined ...">
            <a:extLst>
              <a:ext uri="{FF2B5EF4-FFF2-40B4-BE49-F238E27FC236}">
                <a16:creationId xmlns:a16="http://schemas.microsoft.com/office/drawing/2014/main" id="{88E0EAC3-ABD3-E5E2-353C-0CC2D8269A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9242" y="1455495"/>
            <a:ext cx="2701960" cy="20777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8F0A3E-93C9-6601-026F-ACF3A74B7967}"/>
              </a:ext>
            </a:extLst>
          </p:cNvPr>
          <p:cNvSpPr txBox="1"/>
          <p:nvPr/>
        </p:nvSpPr>
        <p:spPr>
          <a:xfrm>
            <a:off x="648874" y="3659448"/>
            <a:ext cx="2273639" cy="257369"/>
          </a:xfrm>
          <a:prstGeom prst="rect">
            <a:avLst/>
          </a:prstGeom>
          <a:noFill/>
        </p:spPr>
        <p:txBody>
          <a:bodyPr wrap="square" lIns="108000" tIns="36000" rIns="108000" bIns="36000" rtlCol="0">
            <a:spAutoFit/>
          </a:bodyPr>
          <a:lstStyle/>
          <a:p>
            <a:r>
              <a:rPr lang="en-US" sz="1200" b="1" dirty="0">
                <a:solidFill>
                  <a:schemeClr val="tx1"/>
                </a:solidFill>
                <a:latin typeface="Trebuchet MS" pitchFamily="34" charset="0"/>
                <a:ea typeface="휴먼모음T" pitchFamily="18" charset="-127"/>
              </a:rPr>
              <a:t>Mechanical Vehicles</a:t>
            </a:r>
          </a:p>
        </p:txBody>
      </p:sp>
      <p:sp>
        <p:nvSpPr>
          <p:cNvPr id="6" name="TextBox 5">
            <a:extLst>
              <a:ext uri="{FF2B5EF4-FFF2-40B4-BE49-F238E27FC236}">
                <a16:creationId xmlns:a16="http://schemas.microsoft.com/office/drawing/2014/main" id="{EB899E20-9F52-9A01-69ED-536138AAFCFD}"/>
              </a:ext>
            </a:extLst>
          </p:cNvPr>
          <p:cNvSpPr txBox="1"/>
          <p:nvPr/>
        </p:nvSpPr>
        <p:spPr>
          <a:xfrm>
            <a:off x="3141170" y="3659448"/>
            <a:ext cx="2273639" cy="257369"/>
          </a:xfrm>
          <a:prstGeom prst="rect">
            <a:avLst/>
          </a:prstGeom>
          <a:noFill/>
        </p:spPr>
        <p:txBody>
          <a:bodyPr wrap="square" lIns="108000" tIns="36000" rIns="108000" bIns="36000" rtlCol="0">
            <a:spAutoFit/>
          </a:bodyPr>
          <a:lstStyle/>
          <a:p>
            <a:pPr algn="ctr"/>
            <a:r>
              <a:rPr lang="en-US" sz="1200" b="1" dirty="0">
                <a:solidFill>
                  <a:schemeClr val="tx1"/>
                </a:solidFill>
                <a:latin typeface="Trebuchet MS" pitchFamily="34" charset="0"/>
                <a:ea typeface="휴먼모음T" pitchFamily="18" charset="-127"/>
              </a:rPr>
              <a:t>ECU Based Vehicles</a:t>
            </a:r>
          </a:p>
        </p:txBody>
      </p:sp>
      <p:sp>
        <p:nvSpPr>
          <p:cNvPr id="7" name="TextBox 6">
            <a:extLst>
              <a:ext uri="{FF2B5EF4-FFF2-40B4-BE49-F238E27FC236}">
                <a16:creationId xmlns:a16="http://schemas.microsoft.com/office/drawing/2014/main" id="{1E324805-5144-C893-0A3E-1C888AC3FB90}"/>
              </a:ext>
            </a:extLst>
          </p:cNvPr>
          <p:cNvSpPr txBox="1"/>
          <p:nvPr/>
        </p:nvSpPr>
        <p:spPr>
          <a:xfrm>
            <a:off x="6527563" y="3659448"/>
            <a:ext cx="2273639" cy="257369"/>
          </a:xfrm>
          <a:prstGeom prst="rect">
            <a:avLst/>
          </a:prstGeom>
          <a:noFill/>
        </p:spPr>
        <p:txBody>
          <a:bodyPr wrap="square" lIns="108000" tIns="36000" rIns="108000" bIns="36000" rtlCol="0">
            <a:spAutoFit/>
          </a:bodyPr>
          <a:lstStyle/>
          <a:p>
            <a:r>
              <a:rPr lang="en-US" sz="1200" b="1" dirty="0">
                <a:solidFill>
                  <a:schemeClr val="tx1"/>
                </a:solidFill>
                <a:latin typeface="Trebuchet MS" pitchFamily="34" charset="0"/>
                <a:ea typeface="휴먼모음T" pitchFamily="18" charset="-127"/>
              </a:rPr>
              <a:t>Software </a:t>
            </a:r>
            <a:r>
              <a:rPr lang="en-US" sz="1200" b="1" dirty="0">
                <a:latin typeface="Trebuchet MS" pitchFamily="34" charset="0"/>
                <a:ea typeface="휴먼모음T" pitchFamily="18" charset="-127"/>
              </a:rPr>
              <a:t>Defined</a:t>
            </a:r>
            <a:r>
              <a:rPr lang="en-US" sz="1200" b="1" dirty="0">
                <a:solidFill>
                  <a:schemeClr val="tx1"/>
                </a:solidFill>
                <a:latin typeface="Trebuchet MS" pitchFamily="34" charset="0"/>
                <a:ea typeface="휴먼모음T" pitchFamily="18" charset="-127"/>
              </a:rPr>
              <a:t> Vehicles</a:t>
            </a:r>
          </a:p>
        </p:txBody>
      </p:sp>
      <p:sp>
        <p:nvSpPr>
          <p:cNvPr id="30" name="TextBox 29">
            <a:extLst>
              <a:ext uri="{FF2B5EF4-FFF2-40B4-BE49-F238E27FC236}">
                <a16:creationId xmlns:a16="http://schemas.microsoft.com/office/drawing/2014/main" id="{5C3E2AC8-3363-9834-CA9E-2F9C8B33C0AC}"/>
              </a:ext>
            </a:extLst>
          </p:cNvPr>
          <p:cNvSpPr txBox="1"/>
          <p:nvPr/>
        </p:nvSpPr>
        <p:spPr>
          <a:xfrm>
            <a:off x="480963" y="3941675"/>
            <a:ext cx="2172147" cy="2023353"/>
          </a:xfrm>
          <a:prstGeom prst="rect">
            <a:avLst/>
          </a:prstGeom>
          <a:noFill/>
        </p:spPr>
        <p:txBody>
          <a:bodyPr wrap="square" lIns="108000" tIns="36000" rIns="108000" bIns="36000" rtlCol="0">
            <a:spAutoFit/>
          </a:bodyPr>
          <a:lstStyle/>
          <a:p>
            <a:endParaRPr lang="en-US" sz="1200" dirty="0" err="1">
              <a:solidFill>
                <a:schemeClr val="tx1"/>
              </a:solidFill>
              <a:latin typeface="Trebuchet MS" pitchFamily="34" charset="0"/>
              <a:ea typeface="휴먼모음T" pitchFamily="18" charset="-127"/>
            </a:endParaRPr>
          </a:p>
        </p:txBody>
      </p:sp>
      <p:pic>
        <p:nvPicPr>
          <p:cNvPr id="32" name="Picture 31">
            <a:extLst>
              <a:ext uri="{FF2B5EF4-FFF2-40B4-BE49-F238E27FC236}">
                <a16:creationId xmlns:a16="http://schemas.microsoft.com/office/drawing/2014/main" id="{DB5C7F21-D277-CB9C-627A-B04FC1088BE2}"/>
              </a:ext>
            </a:extLst>
          </p:cNvPr>
          <p:cNvPicPr>
            <a:picLocks noChangeAspect="1"/>
          </p:cNvPicPr>
          <p:nvPr/>
        </p:nvPicPr>
        <p:blipFill>
          <a:blip r:embed="rId5"/>
          <a:stretch>
            <a:fillRect/>
          </a:stretch>
        </p:blipFill>
        <p:spPr>
          <a:xfrm>
            <a:off x="264992" y="3781324"/>
            <a:ext cx="2176461" cy="2017951"/>
          </a:xfrm>
          <a:prstGeom prst="rect">
            <a:avLst/>
          </a:prstGeom>
        </p:spPr>
      </p:pic>
      <p:sp>
        <p:nvSpPr>
          <p:cNvPr id="33" name="TextBox 32">
            <a:extLst>
              <a:ext uri="{FF2B5EF4-FFF2-40B4-BE49-F238E27FC236}">
                <a16:creationId xmlns:a16="http://schemas.microsoft.com/office/drawing/2014/main" id="{7E078A18-2035-FB00-AB47-4D5F0240EA70}"/>
              </a:ext>
            </a:extLst>
          </p:cNvPr>
          <p:cNvSpPr txBox="1"/>
          <p:nvPr/>
        </p:nvSpPr>
        <p:spPr>
          <a:xfrm>
            <a:off x="430217" y="3926545"/>
            <a:ext cx="2390803" cy="2442583"/>
          </a:xfrm>
          <a:prstGeom prst="rect">
            <a:avLst/>
          </a:prstGeom>
          <a:noFill/>
        </p:spPr>
        <p:txBody>
          <a:bodyPr wrap="square" lIns="108000" tIns="36000" rIns="108000" bIns="36000" rtlCol="0">
            <a:spAutoFit/>
          </a:bodyPr>
          <a:lstStyle/>
          <a:p>
            <a:pPr marL="171450" indent="-171450">
              <a:buFont typeface="Arial" panose="020B0604020202020204" pitchFamily="34" charset="0"/>
              <a:buChar char="•"/>
            </a:pPr>
            <a:r>
              <a:rPr lang="en-US" sz="1400" dirty="0"/>
              <a:t>Up to ~1970s</a:t>
            </a:r>
          </a:p>
          <a:p>
            <a:pPr marL="171450" indent="-171450">
              <a:buFont typeface="Arial" panose="020B0604020202020204" pitchFamily="34" charset="0"/>
              <a:buChar char="•"/>
            </a:pPr>
            <a:r>
              <a:rPr lang="en-US" sz="1400" dirty="0"/>
              <a:t>Entirely mechanical</a:t>
            </a:r>
          </a:p>
          <a:p>
            <a:pPr marL="171450" indent="-171450">
              <a:buFont typeface="Arial" panose="020B0604020202020204" pitchFamily="34" charset="0"/>
              <a:buChar char="•"/>
            </a:pPr>
            <a:r>
              <a:rPr lang="en-US" sz="1400" dirty="0"/>
              <a:t>Carburetors, manual      ignition, mechanical      brakes</a:t>
            </a:r>
          </a:p>
          <a:p>
            <a:pPr marL="171450" indent="-171450">
              <a:buFont typeface="Arial" panose="020B0604020202020204" pitchFamily="34" charset="0"/>
              <a:buChar char="•"/>
            </a:pPr>
            <a:r>
              <a:rPr lang="en-US" sz="1400" dirty="0"/>
              <a:t>Simple tools, manual     repair</a:t>
            </a:r>
          </a:p>
          <a:p>
            <a:pPr marL="171450" indent="-171450">
              <a:buFont typeface="Arial" panose="020B0604020202020204" pitchFamily="34" charset="0"/>
              <a:buChar char="•"/>
            </a:pPr>
            <a:r>
              <a:rPr lang="en-US" sz="1400" dirty="0"/>
              <a:t>Ford Model T,</a:t>
            </a:r>
          </a:p>
          <a:p>
            <a:r>
              <a:rPr lang="en-US" sz="1400" dirty="0"/>
              <a:t>   VW Beetle (classic)</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endParaRPr lang="en-US" sz="1400" dirty="0">
              <a:solidFill>
                <a:schemeClr val="tx1"/>
              </a:solidFill>
              <a:latin typeface="Trebuchet MS" pitchFamily="34" charset="0"/>
              <a:ea typeface="휴먼모음T" pitchFamily="18" charset="-127"/>
            </a:endParaRPr>
          </a:p>
        </p:txBody>
      </p:sp>
      <p:pic>
        <p:nvPicPr>
          <p:cNvPr id="34" name="Picture 33">
            <a:extLst>
              <a:ext uri="{FF2B5EF4-FFF2-40B4-BE49-F238E27FC236}">
                <a16:creationId xmlns:a16="http://schemas.microsoft.com/office/drawing/2014/main" id="{29A8303E-4B09-4E62-0BC8-E422C1550F4D}"/>
              </a:ext>
            </a:extLst>
          </p:cNvPr>
          <p:cNvPicPr>
            <a:picLocks noChangeAspect="1"/>
          </p:cNvPicPr>
          <p:nvPr/>
        </p:nvPicPr>
        <p:blipFill>
          <a:blip r:embed="rId5"/>
          <a:stretch>
            <a:fillRect/>
          </a:stretch>
        </p:blipFill>
        <p:spPr>
          <a:xfrm>
            <a:off x="3255622" y="3916817"/>
            <a:ext cx="2176461" cy="2017951"/>
          </a:xfrm>
          <a:prstGeom prst="rect">
            <a:avLst/>
          </a:prstGeom>
        </p:spPr>
      </p:pic>
      <p:sp>
        <p:nvSpPr>
          <p:cNvPr id="36" name="TextBox 35">
            <a:extLst>
              <a:ext uri="{FF2B5EF4-FFF2-40B4-BE49-F238E27FC236}">
                <a16:creationId xmlns:a16="http://schemas.microsoft.com/office/drawing/2014/main" id="{64052057-4035-A20A-1E15-FDF664EDDD86}"/>
              </a:ext>
            </a:extLst>
          </p:cNvPr>
          <p:cNvSpPr txBox="1"/>
          <p:nvPr/>
        </p:nvSpPr>
        <p:spPr>
          <a:xfrm>
            <a:off x="3204904" y="3916817"/>
            <a:ext cx="2534416" cy="2031325"/>
          </a:xfrm>
          <a:prstGeom prst="rect">
            <a:avLst/>
          </a:prstGeom>
          <a:noFill/>
        </p:spPr>
        <p:txBody>
          <a:bodyPr wrap="square">
            <a:spAutoFit/>
          </a:bodyPr>
          <a:lstStyle/>
          <a:p>
            <a:pPr marL="171450" indent="-171450">
              <a:buFont typeface="Arial" panose="020B0604020202020204" pitchFamily="34" charset="0"/>
              <a:buChar char="•"/>
            </a:pPr>
            <a:r>
              <a:rPr lang="en-US" sz="1400" dirty="0"/>
              <a:t>~1970s to 2000s</a:t>
            </a:r>
          </a:p>
          <a:p>
            <a:pPr marL="171450" indent="-171450">
              <a:buFont typeface="Arial" panose="020B0604020202020204" pitchFamily="34" charset="0"/>
              <a:buChar char="•"/>
            </a:pPr>
            <a:r>
              <a:rPr lang="en-US" sz="1400" dirty="0"/>
              <a:t>Mix of mechanical + electronic control</a:t>
            </a:r>
          </a:p>
          <a:p>
            <a:pPr marL="171450" indent="-171450">
              <a:buFont typeface="Arial" panose="020B0604020202020204" pitchFamily="34" charset="0"/>
              <a:buChar char="•"/>
            </a:pPr>
            <a:r>
              <a:rPr lang="en-US" sz="1400" dirty="0"/>
              <a:t>Electronic fuel injection, </a:t>
            </a:r>
          </a:p>
          <a:p>
            <a:r>
              <a:rPr lang="en-US" sz="1400" dirty="0"/>
              <a:t>   ABS, basic sensors</a:t>
            </a:r>
          </a:p>
          <a:p>
            <a:pPr marL="171450" indent="-171450">
              <a:buFont typeface="Arial" panose="020B0604020202020204" pitchFamily="34" charset="0"/>
              <a:buChar char="•"/>
            </a:pPr>
            <a:r>
              <a:rPr lang="en-US" sz="1400" dirty="0"/>
              <a:t>Needs diagnostic tools for ECUs</a:t>
            </a:r>
          </a:p>
          <a:p>
            <a:pPr marL="171450" indent="-171450">
              <a:buFont typeface="Arial" panose="020B0604020202020204" pitchFamily="34" charset="0"/>
              <a:buChar char="•"/>
            </a:pPr>
            <a:r>
              <a:rPr lang="pt-BR" sz="1400" dirty="0"/>
              <a:t>1990s Honda Civic, </a:t>
            </a:r>
          </a:p>
          <a:p>
            <a:r>
              <a:rPr lang="pt-BR" sz="1400" dirty="0"/>
              <a:t>    BMW E30</a:t>
            </a:r>
            <a:endParaRPr lang="en-US" sz="1400" dirty="0"/>
          </a:p>
        </p:txBody>
      </p:sp>
      <p:graphicFrame>
        <p:nvGraphicFramePr>
          <p:cNvPr id="39" name="Table 38">
            <a:extLst>
              <a:ext uri="{FF2B5EF4-FFF2-40B4-BE49-F238E27FC236}">
                <a16:creationId xmlns:a16="http://schemas.microsoft.com/office/drawing/2014/main" id="{D9CEE735-7EA9-BC4E-FA37-74D66F96EE9A}"/>
              </a:ext>
            </a:extLst>
          </p:cNvPr>
          <p:cNvGraphicFramePr>
            <a:graphicFrameLocks noGrp="1"/>
          </p:cNvGraphicFramePr>
          <p:nvPr>
            <p:extLst>
              <p:ext uri="{D42A27DB-BD31-4B8C-83A1-F6EECF244321}">
                <p14:modId xmlns:p14="http://schemas.microsoft.com/office/powerpoint/2010/main" val="140029912"/>
              </p:ext>
            </p:extLst>
          </p:nvPr>
        </p:nvGraphicFramePr>
        <p:xfrm>
          <a:off x="1065597" y="218047"/>
          <a:ext cx="6813029" cy="287337"/>
        </p:xfrm>
        <a:graphic>
          <a:graphicData uri="http://schemas.openxmlformats.org/drawingml/2006/table">
            <a:tbl>
              <a:tblPr/>
              <a:tblGrid>
                <a:gridCol w="6813029">
                  <a:extLst>
                    <a:ext uri="{9D8B030D-6E8A-4147-A177-3AD203B41FA5}">
                      <a16:colId xmlns:a16="http://schemas.microsoft.com/office/drawing/2014/main" val="3047283649"/>
                    </a:ext>
                  </a:extLst>
                </a:gridCol>
              </a:tblGrid>
              <a:tr h="287337">
                <a:tc>
                  <a:txBody>
                    <a:bodyPr/>
                    <a:lstStyle/>
                    <a:p>
                      <a:endParaRPr lang="en-US" sz="1400" dirty="0"/>
                    </a:p>
                  </a:txBody>
                  <a:tcPr marL="71834" marR="71834" marT="35917" marB="35917" anchor="ctr">
                    <a:lnL>
                      <a:noFill/>
                    </a:lnL>
                    <a:lnR>
                      <a:noFill/>
                    </a:lnR>
                    <a:lnT>
                      <a:noFill/>
                    </a:lnT>
                    <a:lnB>
                      <a:noFill/>
                    </a:lnB>
                    <a:noFill/>
                  </a:tcPr>
                </a:tc>
                <a:extLst>
                  <a:ext uri="{0D108BD9-81ED-4DB2-BD59-A6C34878D82A}">
                    <a16:rowId xmlns:a16="http://schemas.microsoft.com/office/drawing/2014/main" val="713057825"/>
                  </a:ext>
                </a:extLst>
              </a:tr>
            </a:tbl>
          </a:graphicData>
        </a:graphic>
      </p:graphicFrame>
      <p:sp>
        <p:nvSpPr>
          <p:cNvPr id="41" name="TextBox 40">
            <a:extLst>
              <a:ext uri="{FF2B5EF4-FFF2-40B4-BE49-F238E27FC236}">
                <a16:creationId xmlns:a16="http://schemas.microsoft.com/office/drawing/2014/main" id="{6103D436-AF5F-6B6C-7A56-CF040166AEC3}"/>
              </a:ext>
            </a:extLst>
          </p:cNvPr>
          <p:cNvSpPr txBox="1"/>
          <p:nvPr/>
        </p:nvSpPr>
        <p:spPr>
          <a:xfrm>
            <a:off x="6361889" y="3941675"/>
            <a:ext cx="2517119" cy="2011695"/>
          </a:xfrm>
          <a:prstGeom prst="rect">
            <a:avLst/>
          </a:prstGeom>
          <a:noFill/>
        </p:spPr>
        <p:txBody>
          <a:bodyPr wrap="square" lIns="108000" tIns="36000" rIns="108000" bIns="36000" rtlCol="0">
            <a:spAutoFit/>
          </a:bodyPr>
          <a:lstStyle/>
          <a:p>
            <a:pPr marL="171450" indent="-171450">
              <a:buFont typeface="Arial" panose="020B0604020202020204" pitchFamily="34" charset="0"/>
              <a:buChar char="•"/>
            </a:pPr>
            <a:r>
              <a:rPr lang="en-US" sz="1400" dirty="0"/>
              <a:t>2000s ~ present</a:t>
            </a:r>
          </a:p>
          <a:p>
            <a:pPr marL="171450" indent="-171450">
              <a:buFont typeface="Arial" panose="020B0604020202020204" pitchFamily="34" charset="0"/>
              <a:buChar char="•"/>
            </a:pPr>
            <a:r>
              <a:rPr lang="en-US" sz="1400" dirty="0"/>
              <a:t>Dominated by electronics and software</a:t>
            </a:r>
          </a:p>
          <a:p>
            <a:pPr marL="171450" indent="-171450">
              <a:buFont typeface="Arial" panose="020B0604020202020204" pitchFamily="34" charset="0"/>
              <a:buChar char="•"/>
            </a:pPr>
            <a:r>
              <a:rPr lang="en-US" sz="1400" dirty="0"/>
              <a:t>AI-driven systems,           autonomous driving, cloud updates</a:t>
            </a:r>
          </a:p>
          <a:p>
            <a:pPr marL="171450" indent="-171450">
              <a:buFont typeface="Arial" panose="020B0604020202020204" pitchFamily="34" charset="0"/>
              <a:buChar char="•"/>
            </a:pPr>
            <a:r>
              <a:rPr lang="fr-FR" sz="1400" dirty="0" err="1"/>
              <a:t>Require</a:t>
            </a:r>
            <a:r>
              <a:rPr lang="fr-FR" sz="1400" dirty="0"/>
              <a:t> software updates, cyber maintenance</a:t>
            </a:r>
            <a:endParaRPr lang="en-US" sz="1400" dirty="0"/>
          </a:p>
          <a:p>
            <a:pPr marL="171450" indent="-171450">
              <a:buFont typeface="Arial" panose="020B0604020202020204" pitchFamily="34" charset="0"/>
              <a:buChar char="•"/>
            </a:pPr>
            <a:r>
              <a:rPr lang="en-US" sz="1400" dirty="0">
                <a:solidFill>
                  <a:schemeClr val="tx1"/>
                </a:solidFill>
                <a:latin typeface="Trebuchet MS" pitchFamily="34" charset="0"/>
                <a:ea typeface="휴먼모음T" pitchFamily="18" charset="-127"/>
              </a:rPr>
              <a:t>KIA EV6</a:t>
            </a:r>
          </a:p>
        </p:txBody>
      </p:sp>
    </p:spTree>
    <p:extLst>
      <p:ext uri="{BB962C8B-B14F-4D97-AF65-F5344CB8AC3E}">
        <p14:creationId xmlns:p14="http://schemas.microsoft.com/office/powerpoint/2010/main" val="1661924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CBF5C7-9789-05EA-D087-9EBA492D800D}"/>
              </a:ext>
            </a:extLst>
          </p:cNvPr>
          <p:cNvSpPr txBox="1"/>
          <p:nvPr/>
        </p:nvSpPr>
        <p:spPr>
          <a:xfrm>
            <a:off x="1449422" y="184190"/>
            <a:ext cx="5544766" cy="811367"/>
          </a:xfrm>
          <a:prstGeom prst="rect">
            <a:avLst/>
          </a:prstGeom>
          <a:noFill/>
        </p:spPr>
        <p:txBody>
          <a:bodyPr wrap="square" lIns="108000" tIns="36000" rIns="108000" bIns="36000" rtlCol="0">
            <a:spAutoFit/>
          </a:bodyPr>
          <a:lstStyle/>
          <a:p>
            <a:r>
              <a:rPr lang="en-US" sz="2400" b="1" dirty="0">
                <a:solidFill>
                  <a:schemeClr val="tx1"/>
                </a:solidFill>
                <a:latin typeface="Trebuchet MS" pitchFamily="34" charset="0"/>
                <a:ea typeface="휴먼모음T" pitchFamily="18" charset="-127"/>
              </a:rPr>
              <a:t>What Happens If We Ignore Security?</a:t>
            </a:r>
          </a:p>
          <a:p>
            <a:endParaRPr lang="en-US" sz="2400" b="1" dirty="0">
              <a:solidFill>
                <a:schemeClr val="tx1"/>
              </a:solidFill>
              <a:latin typeface="Trebuchet MS" pitchFamily="34" charset="0"/>
              <a:ea typeface="휴먼모음T" pitchFamily="18" charset="-127"/>
            </a:endParaRPr>
          </a:p>
        </p:txBody>
      </p:sp>
      <p:sp>
        <p:nvSpPr>
          <p:cNvPr id="2" name="Rectangle 3">
            <a:extLst>
              <a:ext uri="{FF2B5EF4-FFF2-40B4-BE49-F238E27FC236}">
                <a16:creationId xmlns:a16="http://schemas.microsoft.com/office/drawing/2014/main" id="{145064D7-C8EF-5CED-297F-6EA3A5709DB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BF0487A0-2DA9-AF5C-52BB-73C9594FC065}"/>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a:extLst>
              <a:ext uri="{FF2B5EF4-FFF2-40B4-BE49-F238E27FC236}">
                <a16:creationId xmlns:a16="http://schemas.microsoft.com/office/drawing/2014/main" id="{F9699BC7-A8EC-D4E2-E579-29A5A0C627F2}"/>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6" name="Picture 8" descr="Israeli start-up leads fight against remote car-hacking | The Times of  Israel">
            <a:extLst>
              <a:ext uri="{FF2B5EF4-FFF2-40B4-BE49-F238E27FC236}">
                <a16:creationId xmlns:a16="http://schemas.microsoft.com/office/drawing/2014/main" id="{5E0BD266-9274-0826-3BC3-BD4D8EEEFC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7072"/>
            <a:ext cx="8229600" cy="46291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19F1A9A-D9B1-1049-C3CB-CBC55828CBEF}"/>
              </a:ext>
            </a:extLst>
          </p:cNvPr>
          <p:cNvSpPr txBox="1"/>
          <p:nvPr/>
        </p:nvSpPr>
        <p:spPr>
          <a:xfrm>
            <a:off x="317770" y="755817"/>
            <a:ext cx="4406630" cy="349702"/>
          </a:xfrm>
          <a:prstGeom prst="rect">
            <a:avLst/>
          </a:prstGeom>
          <a:noFill/>
        </p:spPr>
        <p:txBody>
          <a:bodyPr wrap="square" lIns="108000" tIns="36000" rIns="108000" bIns="36000" rtlCol="0">
            <a:spAutoFit/>
          </a:bodyPr>
          <a:lstStyle/>
          <a:p>
            <a:r>
              <a:rPr lang="en-US" dirty="0">
                <a:solidFill>
                  <a:schemeClr val="tx1"/>
                </a:solidFill>
                <a:highlight>
                  <a:srgbClr val="FFFF00"/>
                </a:highlight>
                <a:latin typeface="Trebuchet MS" pitchFamily="34" charset="0"/>
                <a:ea typeface="휴먼모음T" pitchFamily="18" charset="-127"/>
              </a:rPr>
              <a:t>2015 Jeep Cherokee : A Case Study</a:t>
            </a:r>
          </a:p>
        </p:txBody>
      </p:sp>
    </p:spTree>
    <p:extLst>
      <p:ext uri="{BB962C8B-B14F-4D97-AF65-F5344CB8AC3E}">
        <p14:creationId xmlns:p14="http://schemas.microsoft.com/office/powerpoint/2010/main" val="3320080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FB430E-FA5F-E3AC-BC74-B1B1B5D5A723}"/>
              </a:ext>
            </a:extLst>
          </p:cNvPr>
          <p:cNvSpPr txBox="1"/>
          <p:nvPr/>
        </p:nvSpPr>
        <p:spPr>
          <a:xfrm>
            <a:off x="262646" y="554477"/>
            <a:ext cx="8424153" cy="6412900"/>
          </a:xfrm>
          <a:prstGeom prst="rect">
            <a:avLst/>
          </a:prstGeom>
          <a:noFill/>
        </p:spPr>
        <p:txBody>
          <a:bodyPr wrap="square" lIns="108000" tIns="36000" rIns="108000" bIns="36000" rtlCol="0">
            <a:spAutoFit/>
          </a:bodyPr>
          <a:lstStyle/>
          <a:p>
            <a:endParaRPr lang="en-US" sz="1400" i="1" dirty="0">
              <a:latin typeface="Arial" panose="020B0604020202020204" pitchFamily="34" charset="0"/>
              <a:ea typeface="휴먼모음T" pitchFamily="18" charset="-127"/>
              <a:cs typeface="Arial" panose="020B0604020202020204" pitchFamily="34" charset="0"/>
            </a:endParaRPr>
          </a:p>
          <a:p>
            <a:r>
              <a:rPr lang="en-US" sz="1400" i="1" dirty="0">
                <a:latin typeface="Arial" panose="020B0604020202020204" pitchFamily="34" charset="0"/>
                <a:ea typeface="휴먼모음T" pitchFamily="18" charset="-127"/>
                <a:cs typeface="Arial" panose="020B0604020202020204" pitchFamily="34" charset="0"/>
              </a:rPr>
              <a:t>~Real-world vulnerability demonstration by security researchers</a:t>
            </a:r>
          </a:p>
          <a:p>
            <a:endParaRPr lang="en-US" sz="1400" i="1" dirty="0">
              <a:solidFill>
                <a:schemeClr val="tx1"/>
              </a:solidFill>
              <a:latin typeface="Arial" panose="020B0604020202020204" pitchFamily="34" charset="0"/>
              <a:ea typeface="휴먼모음T" pitchFamily="18" charset="-127"/>
              <a:cs typeface="Arial" panose="020B0604020202020204" pitchFamily="34" charset="0"/>
            </a:endParaRPr>
          </a:p>
          <a:p>
            <a:pPr>
              <a:buNone/>
            </a:pPr>
            <a:r>
              <a:rPr lang="en-US" sz="1200" b="1" dirty="0">
                <a:latin typeface="Arial" panose="020B0604020202020204" pitchFamily="34" charset="0"/>
                <a:cs typeface="Arial" panose="020B0604020202020204" pitchFamily="34" charset="0"/>
              </a:rPr>
              <a:t>Background-</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Vehicle:                </a:t>
            </a:r>
            <a:r>
              <a:rPr lang="en-US" sz="1200" dirty="0">
                <a:latin typeface="Arial" panose="020B0604020202020204" pitchFamily="34" charset="0"/>
                <a:cs typeface="Arial" panose="020B0604020202020204" pitchFamily="34" charset="0"/>
              </a:rPr>
              <a:t> 2014 Jeep Cherokee</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System Targeted:</a:t>
            </a:r>
            <a:r>
              <a:rPr lang="en-US" sz="1200" dirty="0">
                <a:latin typeface="Arial" panose="020B0604020202020204" pitchFamily="34" charset="0"/>
                <a:cs typeface="Arial" panose="020B0604020202020204" pitchFamily="34" charset="0"/>
              </a:rPr>
              <a:t> Uconnect Infotainment System  (via cellular connection)</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Researchers:</a:t>
            </a:r>
            <a:r>
              <a:rPr lang="en-US" sz="1200" dirty="0">
                <a:latin typeface="Arial" panose="020B0604020202020204" pitchFamily="34" charset="0"/>
                <a:cs typeface="Arial" panose="020B0604020202020204" pitchFamily="34" charset="0"/>
              </a:rPr>
              <a:t>        Charlie Miller &amp; Chris Valasek    (White-hat hackers)</a:t>
            </a:r>
          </a:p>
          <a:p>
            <a:endParaRPr lang="en-US" sz="1200" dirty="0">
              <a:latin typeface="Arial" panose="020B0604020202020204" pitchFamily="34" charset="0"/>
              <a:cs typeface="Arial" panose="020B0604020202020204" pitchFamily="34" charset="0"/>
            </a:endParaRPr>
          </a:p>
          <a:p>
            <a:endParaRPr lang="en-US" sz="1200" i="1" dirty="0">
              <a:solidFill>
                <a:schemeClr val="tx1"/>
              </a:solidFill>
              <a:latin typeface="Arial" panose="020B0604020202020204" pitchFamily="34" charset="0"/>
              <a:ea typeface="휴먼모음T" pitchFamily="18" charset="-127"/>
              <a:cs typeface="Arial" panose="020B0604020202020204" pitchFamily="34" charset="0"/>
            </a:endParaRPr>
          </a:p>
          <a:p>
            <a:pPr>
              <a:buNone/>
            </a:pPr>
            <a:r>
              <a:rPr lang="en-US" sz="1200" b="1" dirty="0">
                <a:latin typeface="Arial" panose="020B0604020202020204" pitchFamily="34" charset="0"/>
                <a:cs typeface="Arial" panose="020B0604020202020204" pitchFamily="34" charset="0"/>
              </a:rPr>
              <a:t>Method-</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Exploited software vulnerability in Uconnect</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Gained access to the vehicle’s internal CAN bus network</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Remotely controlled: </a:t>
            </a:r>
          </a:p>
          <a:p>
            <a:pPr marL="742950" lvl="1"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Steering</a:t>
            </a:r>
          </a:p>
          <a:p>
            <a:pPr marL="742950" lvl="1"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Acceleration &amp; braking</a:t>
            </a:r>
          </a:p>
          <a:p>
            <a:pPr marL="742950" lvl="1"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Dashboard display</a:t>
            </a:r>
          </a:p>
          <a:p>
            <a:pPr marL="742950" lvl="1"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Air conditioning &amp; radio</a:t>
            </a:r>
          </a:p>
          <a:p>
            <a:pPr lvl="1"/>
            <a:endParaRPr lang="en-US" sz="1200" dirty="0">
              <a:latin typeface="Arial" panose="020B0604020202020204" pitchFamily="34" charset="0"/>
              <a:cs typeface="Arial" panose="020B0604020202020204" pitchFamily="34" charset="0"/>
            </a:endParaRPr>
          </a:p>
          <a:p>
            <a:r>
              <a:rPr lang="en-US" sz="1200" b="1" dirty="0">
                <a:solidFill>
                  <a:schemeClr val="tx1"/>
                </a:solidFill>
                <a:latin typeface="Arial" panose="020B0604020202020204" pitchFamily="34" charset="0"/>
                <a:ea typeface="휴먼모음T" pitchFamily="18" charset="-127"/>
                <a:cs typeface="Arial" panose="020B0604020202020204" pitchFamily="34" charset="0"/>
              </a:rPr>
              <a:t>Impact-</a:t>
            </a:r>
          </a:p>
          <a:p>
            <a:pPr marL="171450" indent="-171450">
              <a:buFont typeface="Arial" panose="020B0604020202020204" pitchFamily="34" charset="0"/>
              <a:buChar char="•"/>
            </a:pPr>
            <a:r>
              <a:rPr lang="en-US" sz="1200" dirty="0">
                <a:solidFill>
                  <a:schemeClr val="tx1"/>
                </a:solidFill>
                <a:latin typeface="Arial" panose="020B0604020202020204" pitchFamily="34" charset="0"/>
                <a:ea typeface="휴먼모음T" pitchFamily="18" charset="-127"/>
                <a:cs typeface="Arial" panose="020B0604020202020204" pitchFamily="34" charset="0"/>
              </a:rPr>
              <a:t>Demonstration published by WIRED with a live hack on a highway</a:t>
            </a:r>
          </a:p>
          <a:p>
            <a:pPr marL="171450" indent="-171450">
              <a:buFont typeface="Arial" panose="020B0604020202020204" pitchFamily="34" charset="0"/>
              <a:buChar char="•"/>
            </a:pPr>
            <a:r>
              <a:rPr lang="en-US" sz="1200" dirty="0">
                <a:solidFill>
                  <a:schemeClr val="tx1"/>
                </a:solidFill>
                <a:latin typeface="Arial" panose="020B0604020202020204" pitchFamily="34" charset="0"/>
                <a:ea typeface="휴먼모음T" pitchFamily="18" charset="-127"/>
                <a:cs typeface="Arial" panose="020B0604020202020204" pitchFamily="34" charset="0"/>
              </a:rPr>
              <a:t>Fiat Chrysler recalled 1.4 million vehicles — first cyber-related recall</a:t>
            </a:r>
          </a:p>
          <a:p>
            <a:pPr marL="171450" indent="-171450">
              <a:buFont typeface="Arial" panose="020B0604020202020204" pitchFamily="34" charset="0"/>
              <a:buChar char="•"/>
            </a:pPr>
            <a:r>
              <a:rPr lang="en-US" sz="1200" dirty="0">
                <a:solidFill>
                  <a:schemeClr val="tx1"/>
                </a:solidFill>
                <a:latin typeface="Arial" panose="020B0604020202020204" pitchFamily="34" charset="0"/>
                <a:ea typeface="휴먼모음T" pitchFamily="18" charset="-127"/>
                <a:cs typeface="Arial" panose="020B0604020202020204" pitchFamily="34" charset="0"/>
              </a:rPr>
              <a:t>Triggered government, industry, and regulatory attention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Outcomes-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Rise in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automotive cybersecurity research &amp; regulations</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Introduction of: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ISO/SAE 21434 (Cybersecurity Engineering)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UNECE WP.29 cybersecurity regulation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 SPY Car Act </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sz="1400" dirty="0" err="1">
              <a:solidFill>
                <a:schemeClr val="tx1"/>
              </a:solidFill>
              <a:latin typeface="Trebuchet MS" pitchFamily="34" charset="0"/>
              <a:ea typeface="휴먼모음T" pitchFamily="18" charset="-127"/>
            </a:endParaRPr>
          </a:p>
        </p:txBody>
      </p:sp>
      <p:sp>
        <p:nvSpPr>
          <p:cNvPr id="9" name="Rectangle 5">
            <a:extLst>
              <a:ext uri="{FF2B5EF4-FFF2-40B4-BE49-F238E27FC236}">
                <a16:creationId xmlns:a16="http://schemas.microsoft.com/office/drawing/2014/main" id="{39FC59D8-07E3-8D93-952B-EC331AF99E0F}"/>
              </a:ext>
            </a:extLst>
          </p:cNvPr>
          <p:cNvSpPr>
            <a:spLocks noChangeArrowheads="1"/>
          </p:cNvSpPr>
          <p:nvPr/>
        </p:nvSpPr>
        <p:spPr bwMode="auto">
          <a:xfrm>
            <a:off x="0" y="4572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TextBox 12">
            <a:extLst>
              <a:ext uri="{FF2B5EF4-FFF2-40B4-BE49-F238E27FC236}">
                <a16:creationId xmlns:a16="http://schemas.microsoft.com/office/drawing/2014/main" id="{B2AD0BFC-28A7-610A-0F10-3498B375E4AB}"/>
              </a:ext>
            </a:extLst>
          </p:cNvPr>
          <p:cNvSpPr txBox="1"/>
          <p:nvPr/>
        </p:nvSpPr>
        <p:spPr>
          <a:xfrm>
            <a:off x="262646" y="143849"/>
            <a:ext cx="6215975" cy="626701"/>
          </a:xfrm>
          <a:prstGeom prst="rect">
            <a:avLst/>
          </a:prstGeom>
          <a:noFill/>
        </p:spPr>
        <p:txBody>
          <a:bodyPr wrap="square" lIns="108000" tIns="36000" rIns="108000" bIns="36000" rtlCol="0">
            <a:spAutoFit/>
          </a:bodyPr>
          <a:lstStyle/>
          <a:p>
            <a:r>
              <a:rPr lang="en-US" b="1" dirty="0">
                <a:solidFill>
                  <a:schemeClr val="tx1"/>
                </a:solidFill>
                <a:latin typeface="Trebuchet MS" pitchFamily="34" charset="0"/>
                <a:ea typeface="휴먼모음T" pitchFamily="18" charset="-127"/>
              </a:rPr>
              <a:t>2015 Jeep Cherokee : A Case Study</a:t>
            </a:r>
          </a:p>
          <a:p>
            <a:endParaRPr lang="en-US" b="1" dirty="0" err="1">
              <a:solidFill>
                <a:schemeClr val="tx1"/>
              </a:solidFill>
              <a:latin typeface="Trebuchet MS" pitchFamily="34" charset="0"/>
              <a:ea typeface="휴먼모음T" pitchFamily="18" charset="-127"/>
            </a:endParaRPr>
          </a:p>
        </p:txBody>
      </p:sp>
    </p:spTree>
    <p:extLst>
      <p:ext uri="{BB962C8B-B14F-4D97-AF65-F5344CB8AC3E}">
        <p14:creationId xmlns:p14="http://schemas.microsoft.com/office/powerpoint/2010/main" val="3990264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1ADCA1-7D15-368F-9C31-6DA6E80BB61F}"/>
              </a:ext>
            </a:extLst>
          </p:cNvPr>
          <p:cNvSpPr txBox="1"/>
          <p:nvPr/>
        </p:nvSpPr>
        <p:spPr>
          <a:xfrm>
            <a:off x="466927" y="758758"/>
            <a:ext cx="8015592" cy="5659810"/>
          </a:xfrm>
          <a:prstGeom prst="rect">
            <a:avLst/>
          </a:prstGeom>
          <a:noFill/>
        </p:spPr>
        <p:txBody>
          <a:bodyPr wrap="square" lIns="108000" tIns="36000" rIns="108000" bIns="36000" rtlCol="0">
            <a:spAutoFit/>
          </a:bodyPr>
          <a:lstStyle/>
          <a:p>
            <a:pPr>
              <a:lnSpc>
                <a:spcPct val="150000"/>
              </a:lnSpc>
            </a:pPr>
            <a:r>
              <a:rPr lang="en-US" b="1" dirty="0"/>
              <a:t>How Could the Attack Happen if there no Security?</a:t>
            </a:r>
          </a:p>
          <a:p>
            <a:pPr>
              <a:lnSpc>
                <a:spcPct val="150000"/>
              </a:lnSpc>
            </a:pPr>
            <a:endParaRPr lang="en-US" b="1" dirty="0"/>
          </a:p>
          <a:p>
            <a:pPr marL="285750" indent="-285750">
              <a:lnSpc>
                <a:spcPct val="150000"/>
              </a:lnSpc>
              <a:buFont typeface="Arial" panose="020B0604020202020204" pitchFamily="34" charset="0"/>
              <a:buChar char="•"/>
            </a:pPr>
            <a:r>
              <a:rPr lang="en-US" sz="1600" b="1" dirty="0"/>
              <a:t>Entry Point: External Attack</a:t>
            </a:r>
            <a:endParaRPr lang="en-US" sz="1600" dirty="0"/>
          </a:p>
          <a:p>
            <a:pPr>
              <a:lnSpc>
                <a:spcPct val="150000"/>
              </a:lnSpc>
            </a:pPr>
            <a:r>
              <a:rPr lang="en-US" sz="1600" dirty="0"/>
              <a:t>Hacker connects through an insecure Wi-Fi or mobile network (example: fake OTA </a:t>
            </a:r>
          </a:p>
          <a:p>
            <a:pPr>
              <a:lnSpc>
                <a:spcPct val="150000"/>
              </a:lnSpc>
            </a:pPr>
            <a:r>
              <a:rPr lang="en-US" sz="1600" dirty="0"/>
              <a:t>update server, fake cloud service).</a:t>
            </a:r>
          </a:p>
          <a:p>
            <a:pPr marL="285750" indent="-285750">
              <a:lnSpc>
                <a:spcPct val="150000"/>
              </a:lnSpc>
              <a:buFont typeface="Arial" panose="020B0604020202020204" pitchFamily="34" charset="0"/>
              <a:buChar char="•"/>
            </a:pPr>
            <a:r>
              <a:rPr lang="en-US" sz="1600" b="1" dirty="0"/>
              <a:t>Network Access:</a:t>
            </a:r>
            <a:endParaRPr lang="en-US" sz="1600" dirty="0"/>
          </a:p>
          <a:p>
            <a:pPr>
              <a:lnSpc>
                <a:spcPct val="150000"/>
              </a:lnSpc>
            </a:pPr>
            <a:r>
              <a:rPr lang="en-US" sz="1600" dirty="0"/>
              <a:t>Hacker finds an open channel to the car’s Gateway ECU. </a:t>
            </a:r>
          </a:p>
          <a:p>
            <a:pPr marL="285750" indent="-285750">
              <a:lnSpc>
                <a:spcPct val="150000"/>
              </a:lnSpc>
              <a:buFont typeface="Arial" panose="020B0604020202020204" pitchFamily="34" charset="0"/>
              <a:buChar char="•"/>
            </a:pPr>
            <a:r>
              <a:rPr lang="en-US" sz="1600" b="1" dirty="0"/>
              <a:t>Send Malicious Messages:</a:t>
            </a:r>
            <a:endParaRPr lang="en-US" sz="1600" dirty="0"/>
          </a:p>
          <a:p>
            <a:pPr>
              <a:lnSpc>
                <a:spcPct val="150000"/>
              </a:lnSpc>
            </a:pPr>
            <a:r>
              <a:rPr lang="en-US" sz="1600" dirty="0"/>
              <a:t>Hacker sends a CAN message pretending to be from a Brake ECU.</a:t>
            </a:r>
          </a:p>
          <a:p>
            <a:pPr marL="285750" indent="-285750">
              <a:lnSpc>
                <a:spcPct val="150000"/>
              </a:lnSpc>
              <a:buFont typeface="Arial" panose="020B0604020202020204" pitchFamily="34" charset="0"/>
              <a:buChar char="•"/>
            </a:pPr>
            <a:r>
              <a:rPr lang="en-US" sz="1600" b="1" dirty="0"/>
              <a:t>Spread in Internal Network:</a:t>
            </a:r>
            <a:endParaRPr lang="en-US" sz="1600" dirty="0"/>
          </a:p>
          <a:p>
            <a:pPr>
              <a:lnSpc>
                <a:spcPct val="150000"/>
              </a:lnSpc>
            </a:pPr>
            <a:r>
              <a:rPr lang="en-US" sz="1600" dirty="0"/>
              <a:t>Since CAN is broadcast-based and unprotected, any ECU receiving the message could accept it.</a:t>
            </a:r>
          </a:p>
          <a:p>
            <a:pPr marL="285750" indent="-285750">
              <a:lnSpc>
                <a:spcPct val="150000"/>
              </a:lnSpc>
              <a:buFont typeface="Arial" panose="020B0604020202020204" pitchFamily="34" charset="0"/>
              <a:buChar char="•"/>
            </a:pPr>
            <a:r>
              <a:rPr lang="en-US" sz="1600" b="1" dirty="0"/>
              <a:t>Compromise the System:</a:t>
            </a:r>
            <a:endParaRPr lang="en-US" sz="1600" dirty="0"/>
          </a:p>
          <a:p>
            <a:pPr>
              <a:lnSpc>
                <a:spcPct val="150000"/>
              </a:lnSpc>
            </a:pPr>
            <a:r>
              <a:rPr lang="en-US" sz="1600" dirty="0"/>
              <a:t>The car wrongly applies brakes at high speed, causing an accident.</a:t>
            </a:r>
          </a:p>
          <a:p>
            <a:pPr marL="285750" indent="-285750">
              <a:lnSpc>
                <a:spcPct val="150000"/>
              </a:lnSpc>
              <a:buFont typeface="Arial" panose="020B0604020202020204" pitchFamily="34" charset="0"/>
              <a:buChar char="•"/>
            </a:pPr>
            <a:endParaRPr lang="en-US" sz="1600" dirty="0" err="1">
              <a:solidFill>
                <a:schemeClr val="tx1"/>
              </a:solidFill>
              <a:latin typeface="Trebuchet MS" pitchFamily="34" charset="0"/>
              <a:ea typeface="휴먼모음T" pitchFamily="18" charset="-127"/>
            </a:endParaRPr>
          </a:p>
        </p:txBody>
      </p:sp>
    </p:spTree>
    <p:extLst>
      <p:ext uri="{BB962C8B-B14F-4D97-AF65-F5344CB8AC3E}">
        <p14:creationId xmlns:p14="http://schemas.microsoft.com/office/powerpoint/2010/main" val="2510358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09025-2F78-7A50-49F8-BFF39A29994D}"/>
              </a:ext>
            </a:extLst>
          </p:cNvPr>
          <p:cNvSpPr>
            <a:spLocks noGrp="1"/>
          </p:cNvSpPr>
          <p:nvPr>
            <p:ph type="title"/>
          </p:nvPr>
        </p:nvSpPr>
        <p:spPr>
          <a:xfrm>
            <a:off x="1184254" y="1695003"/>
            <a:ext cx="7189690" cy="1111311"/>
          </a:xfrm>
        </p:spPr>
        <p:txBody>
          <a:bodyPr>
            <a:normAutofit/>
          </a:bodyPr>
          <a:lstStyle/>
          <a:p>
            <a:r>
              <a:rPr lang="en-US" sz="2800" b="1" dirty="0"/>
              <a:t>2.  UNDERSTANDING THE PROBLEM</a:t>
            </a:r>
          </a:p>
        </p:txBody>
      </p:sp>
    </p:spTree>
    <p:extLst>
      <p:ext uri="{BB962C8B-B14F-4D97-AF65-F5344CB8AC3E}">
        <p14:creationId xmlns:p14="http://schemas.microsoft.com/office/powerpoint/2010/main" val="1176662362"/>
      </p:ext>
    </p:extLst>
  </p:cSld>
  <p:clrMapOvr>
    <a:masterClrMapping/>
  </p:clrMapOvr>
</p:sld>
</file>

<file path=ppt/theme/theme1.xml><?xml version="1.0" encoding="utf-8"?>
<a:theme xmlns:a="http://schemas.openxmlformats.org/drawingml/2006/main" name="Standar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rebuchet MS &amp; 휴먼모음T">
      <a:majorFont>
        <a:latin typeface="Trebuchet MS"/>
        <a:ea typeface="휴먼모음T"/>
        <a:cs typeface=""/>
      </a:majorFont>
      <a:minorFont>
        <a:latin typeface="Trebuchet MS"/>
        <a:ea typeface="휴먼모음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bg1">
              <a:lumMod val="65000"/>
            </a:schemeClr>
          </a:solidFill>
        </a:ln>
        <a:effectLst>
          <a:outerShdw dist="25400" dir="2700000" algn="ctr" rotWithShape="0">
            <a:schemeClr val="bg1">
              <a:lumMod val="50000"/>
            </a:schemeClr>
          </a:outerShdw>
        </a:effectLst>
      </a:spPr>
      <a:bodyPr lIns="108000" tIns="36000" rIns="108000" bIns="36000" rtlCol="0" anchor="ctr"/>
      <a:lstStyle>
        <a:defPPr algn="ctr">
          <a:defRPr sz="1200" dirty="0">
            <a:solidFill>
              <a:schemeClr val="tx1"/>
            </a:solidFill>
            <a:latin typeface="Trebuchet MS" pitchFamily="34" charset="0"/>
            <a:ea typeface="휴먼모음T" pitchFamily="18" charset="-127"/>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08000" tIns="36000" rIns="108000" bIns="36000" rtlCol="0">
        <a:spAutoFit/>
      </a:bodyPr>
      <a:lstStyle>
        <a:defPPr>
          <a:defRPr sz="1200" dirty="0" err="1" smtClean="0">
            <a:solidFill>
              <a:schemeClr val="tx1"/>
            </a:solidFill>
            <a:latin typeface="Trebuchet MS" pitchFamily="34" charset="0"/>
            <a:ea typeface="휴먼모음T" pitchFamily="18" charset="-127"/>
          </a:defRPr>
        </a:defPPr>
      </a:lstStyle>
    </a:txDef>
  </a:objectDefaults>
  <a:extraClrSchemeLst/>
</a:theme>
</file>

<file path=ppt/theme/theme2.xml><?xml version="1.0" encoding="utf-8"?>
<a:theme xmlns:a="http://schemas.openxmlformats.org/drawingml/2006/main" name="Standard2">
  <a:themeElements>
    <a:clrScheme name="FCA 5">
      <a:dk1>
        <a:srgbClr val="000000"/>
      </a:dk1>
      <a:lt1>
        <a:srgbClr val="FFFFFF"/>
      </a:lt1>
      <a:dk2>
        <a:srgbClr val="000000"/>
      </a:dk2>
      <a:lt2>
        <a:srgbClr val="FFFFFF"/>
      </a:lt2>
      <a:accent1>
        <a:srgbClr val="6784C1"/>
      </a:accent1>
      <a:accent2>
        <a:srgbClr val="898C8A"/>
      </a:accent2>
      <a:accent3>
        <a:srgbClr val="012169"/>
      </a:accent3>
      <a:accent4>
        <a:srgbClr val="0C2340"/>
      </a:accent4>
      <a:accent5>
        <a:srgbClr val="7BAFD4"/>
      </a:accent5>
      <a:accent6>
        <a:srgbClr val="418FDE"/>
      </a:accent6>
      <a:hlink>
        <a:srgbClr val="9BCBEB"/>
      </a:hlink>
      <a:folHlink>
        <a:srgbClr val="B1C9E8"/>
      </a:folHlink>
    </a:clrScheme>
    <a:fontScheme name="Office classico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Standard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 SL_보고">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트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ln w="3175">
          <a:solidFill>
            <a:schemeClr val="tx1"/>
          </a:solidFill>
          <a:tailEnd type="triangle"/>
        </a:ln>
      </a:spPr>
      <a:bodyPr rtlCol="0" anchor="ctr"/>
      <a:lstStyle>
        <a:defPPr algn="ctr">
          <a:defRPr sz="1400" dirty="0" err="1"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테마_SL_결재_200528_결재 보고" id="{ADD4768B-3050-4428-BC9E-E4AFE765CE2A}" vid="{9AACE80B-3F3F-4F4D-9642-95896458EBC8}"/>
    </a:ext>
  </a:extLst>
</a:theme>
</file>

<file path=ppt/theme/theme5.xml><?xml version="1.0" encoding="utf-8"?>
<a:theme xmlns:a="http://schemas.openxmlformats.org/drawingml/2006/main" name=" SL_결재">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35c64f0-f57f-4bd9-ab16-cd46d0af46b1">
      <Terms xmlns="http://schemas.microsoft.com/office/infopath/2007/PartnerControls"/>
    </lcf76f155ced4ddcb4097134ff3c332f>
    <TaxCatchAll xmlns="9c4d7adb-2868-42c6-90c4-183756d6ee45" xsi:nil="true"/>
    <Comment xmlns="435c64f0-f57f-4bd9-ab16-cd46d0af46b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문서" ma:contentTypeID="0x010100353AF75733FF8540B222712268BF6245" ma:contentTypeVersion="15" ma:contentTypeDescription="새 문서를 만듭니다." ma:contentTypeScope="" ma:versionID="f9ec8c87911430fb5811d59f59bc013e">
  <xsd:schema xmlns:xsd="http://www.w3.org/2001/XMLSchema" xmlns:xs="http://www.w3.org/2001/XMLSchema" xmlns:p="http://schemas.microsoft.com/office/2006/metadata/properties" xmlns:ns2="435c64f0-f57f-4bd9-ab16-cd46d0af46b1" xmlns:ns3="9c4d7adb-2868-42c6-90c4-183756d6ee45" targetNamespace="http://schemas.microsoft.com/office/2006/metadata/properties" ma:root="true" ma:fieldsID="85728500d2135e48fbc30415e3b9db12" ns2:_="" ns3:_="">
    <xsd:import namespace="435c64f0-f57f-4bd9-ab16-cd46d0af46b1"/>
    <xsd:import namespace="9c4d7adb-2868-42c6-90c4-183756d6ee4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Comment"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5c64f0-f57f-4bd9-ab16-cd46d0af46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이미지 태그" ma:readOnly="false" ma:fieldId="{5cf76f15-5ced-4ddc-b409-7134ff3c332f}" ma:taxonomyMulti="true" ma:sspId="0091437b-2ef1-4d11-9086-0c605ce2745f"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Comment" ma:index="20" nillable="true" ma:displayName="Comment" ma:format="Dropdown" ma:internalName="Comment">
      <xsd:simpleType>
        <xsd:restriction base="dms:Text">
          <xsd:maxLength value="255"/>
        </xsd:restriction>
      </xsd:simpleType>
    </xsd:element>
    <xsd:element name="MediaServiceBillingMetadata" ma:index="21"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c4d7adb-2868-42c6-90c4-183756d6ee45"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36752804-1059-4c9e-aa8e-89cc2cd27ddf}" ma:internalName="TaxCatchAll" ma:showField="CatchAllData" ma:web="9c4d7adb-2868-42c6-90c4-183756d6ee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BAFACBC-1447-4996-AC9C-7586FC7C64B1}">
  <ds:schemaRefs>
    <ds:schemaRef ds:uri="http://schemas.microsoft.com/office/2006/metadata/properties"/>
    <ds:schemaRef ds:uri="http://purl.org/dc/terms/"/>
    <ds:schemaRef ds:uri="http://www.w3.org/XML/1998/namespace"/>
    <ds:schemaRef ds:uri="http://purl.org/dc/dcmitype/"/>
    <ds:schemaRef ds:uri="http://schemas.openxmlformats.org/package/2006/metadata/core-properties"/>
    <ds:schemaRef ds:uri="9c4d7adb-2868-42c6-90c4-183756d6ee45"/>
    <ds:schemaRef ds:uri="http://purl.org/dc/elements/1.1/"/>
    <ds:schemaRef ds:uri="435c64f0-f57f-4bd9-ab16-cd46d0af46b1"/>
    <ds:schemaRef ds:uri="http://schemas.microsoft.com/office/infopath/2007/PartnerControls"/>
    <ds:schemaRef ds:uri="http://schemas.microsoft.com/office/2006/documentManagement/types"/>
  </ds:schemaRefs>
</ds:datastoreItem>
</file>

<file path=customXml/itemProps2.xml><?xml version="1.0" encoding="utf-8"?>
<ds:datastoreItem xmlns:ds="http://schemas.openxmlformats.org/officeDocument/2006/customXml" ds:itemID="{B1512503-F222-4B98-851C-13AF831C09D6}">
  <ds:schemaRefs>
    <ds:schemaRef ds:uri="http://schemas.microsoft.com/sharepoint/v3/contenttype/forms"/>
  </ds:schemaRefs>
</ds:datastoreItem>
</file>

<file path=customXml/itemProps3.xml><?xml version="1.0" encoding="utf-8"?>
<ds:datastoreItem xmlns:ds="http://schemas.openxmlformats.org/officeDocument/2006/customXml" ds:itemID="{96D81A58-0BEE-4508-9A8A-E43814584E4E}">
  <ds:schemaRefs>
    <ds:schemaRef ds:uri="435c64f0-f57f-4bd9-ab16-cd46d0af46b1"/>
    <ds:schemaRef ds:uri="9c4d7adb-2868-42c6-90c4-183756d6ee4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4c3e313d-adbc-460d-92e1-b20580541235}" enabled="1" method="Privileged" siteId="{f8cedb79-e3e0-481e-be04-2a5cc79f6b10}" removed="0"/>
</clbl:labelList>
</file>

<file path=docProps/app.xml><?xml version="1.0" encoding="utf-8"?>
<Properties xmlns="http://schemas.openxmlformats.org/officeDocument/2006/extended-properties" xmlns:vt="http://schemas.openxmlformats.org/officeDocument/2006/docPropsVTypes">
  <TotalTime>955</TotalTime>
  <Words>1778</Words>
  <Application>Microsoft Office PowerPoint</Application>
  <PresentationFormat>On-screen Show (4:3)</PresentationFormat>
  <Paragraphs>278</Paragraphs>
  <Slides>36</Slides>
  <Notes>0</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36</vt:i4>
      </vt:variant>
    </vt:vector>
  </HeadingPairs>
  <TitlesOfParts>
    <vt:vector size="52" baseType="lpstr">
      <vt:lpstr>맑은 고딕</vt:lpstr>
      <vt:lpstr>Aptos Display</vt:lpstr>
      <vt:lpstr>Arial</vt:lpstr>
      <vt:lpstr>Calibri</vt:lpstr>
      <vt:lpstr>Franklin Gothic Book</vt:lpstr>
      <vt:lpstr>현대하모니 L</vt:lpstr>
      <vt:lpstr>현대하모니 M</vt:lpstr>
      <vt:lpstr>Trebuchet MS</vt:lpstr>
      <vt:lpstr>Wingdings</vt:lpstr>
      <vt:lpstr>나눔명조</vt:lpstr>
      <vt:lpstr>현대하모니 B</vt:lpstr>
      <vt:lpstr>Standard</vt:lpstr>
      <vt:lpstr>Standard2</vt:lpstr>
      <vt:lpstr>Standard3</vt:lpstr>
      <vt:lpstr> SL_보고</vt:lpstr>
      <vt:lpstr> SL_결재</vt:lpstr>
      <vt:lpstr>Automotive Cybersecurity</vt:lpstr>
      <vt:lpstr>PowerPoint Presentation</vt:lpstr>
      <vt:lpstr>1.  INTRODUCTION</vt:lpstr>
      <vt:lpstr>PowerPoint Presentation</vt:lpstr>
      <vt:lpstr>PowerPoint Presentation</vt:lpstr>
      <vt:lpstr>PowerPoint Presentation</vt:lpstr>
      <vt:lpstr>PowerPoint Presentation</vt:lpstr>
      <vt:lpstr>PowerPoint Presentation</vt:lpstr>
      <vt:lpstr>2.  UNDERSTANDING THE PROBLEM</vt:lpstr>
      <vt:lpstr>PowerPoint Presentation</vt:lpstr>
      <vt:lpstr>PowerPoint Presentation</vt:lpstr>
      <vt:lpstr>2. Principles of Automotive Cybersecurity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How The Industry Protects Cars</vt:lpstr>
      <vt:lpstr>PowerPoint Presentation</vt:lpstr>
      <vt:lpstr>PowerPoint Presentation</vt:lpstr>
      <vt:lpstr>PowerPoint Presentation</vt:lpstr>
      <vt:lpstr>                     DEFENSE-IN DEPTH STRATEGY </vt:lpstr>
      <vt:lpstr>                  Designing Secure Architectures</vt:lpstr>
      <vt:lpstr>                   Hardware Based Security</vt:lpstr>
      <vt:lpstr>          Penetration Testing &amp; Ethical Hacking</vt:lpstr>
      <vt:lpstr>          Incident Response Planning for Vehicles</vt:lpstr>
      <vt:lpstr>          Security Update &amp; Patch Management</vt:lpstr>
      <vt:lpstr>                 Standards &amp; Regulations</vt:lpstr>
      <vt:lpstr>4. Challenges &amp; Future Trends</vt:lpstr>
      <vt:lpstr>                              Challenges </vt:lpstr>
      <vt:lpstr>PowerPoint Presentation</vt:lpstr>
      <vt:lpstr>6. SL PRODUCTS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ISC7003005</dc:creator>
  <cp:lastModifiedBy>KUMAR ANUPAM(KUMAR ANUPAM)[India Software Center]</cp:lastModifiedBy>
  <cp:revision>43</cp:revision>
  <dcterms:created xsi:type="dcterms:W3CDTF">2019-07-12T00:44:15Z</dcterms:created>
  <dcterms:modified xsi:type="dcterms:W3CDTF">2025-04-29T20:16:11Z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0x010100353AF75733FF8540B222712268BF6245</vt:lpwstr>
  </property>
  <property fmtid="{D5CDD505-2E9C-101B-9397-08002B2CF9AE}" pid="3" name="MediaServiceImageTags">
    <vt:lpwstr/>
  </property>
</Properties>
</file>