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94EDA-3B5A-4CCE-88EF-A9CF7696C488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CE801-18DC-40E2-A7AC-CA7FB72B82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2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IMPROVED AUTO FAULT DETECTOR FOR DIGITAL IC'S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B217E-64B8-4E38-8B9B-2DE8E209B1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ECE,DSCE</a:t>
            </a:r>
          </a:p>
        </p:txBody>
      </p:sp>
    </p:spTree>
    <p:extLst>
      <p:ext uri="{BB962C8B-B14F-4D97-AF65-F5344CB8AC3E}">
        <p14:creationId xmlns:p14="http://schemas.microsoft.com/office/powerpoint/2010/main" val="207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68F1-3188-B669-7C9A-7B0E28DF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FEBB8-F5C0-3985-C77F-B66A18019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60E7E-0A60-58E6-14FF-37D78D8B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2B7F-D4FE-46DF-80D8-B3814B68408B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7AF-F92F-3546-1267-AD952D84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449E-DE14-D500-1DC8-72765486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3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6233-AD94-F0EE-4BAC-C9594D8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0408D-791A-B8AF-28B7-1C04C387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C9D49-0093-A825-A0C0-87635F4B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CA47-B40A-43F7-ACE8-B87ED474F5DA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44FC-3B33-AF78-8B83-AACBF056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DB62-5947-5D04-C6EB-4522A614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9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054F0-F74F-71F3-2F9D-304D47778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A9EB-5E38-6B61-5886-1B9263CB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54C5-DEA5-0F48-8046-14113E7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D794-EC7E-42C9-89E7-CC0068641853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98C7-F598-3B1E-AA7A-3E25FE1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5EF13-A567-084B-7AC0-164DA771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DFDE-D077-5758-0110-1FA167D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CED0-020B-6684-CE49-509BF2EF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FB7A-5BB0-1103-25F7-54D7E00D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1803-ACAB-49F5-8C6E-3EC3BFDC84EC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8130-F526-0A3D-557D-23FD0616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6181-D3BA-BD26-6DC1-AEE082AC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2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9E0-A0AE-9D9B-BFAD-AC0C5D9D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24CB-C3C7-22E1-02C4-4A8D1EE4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4643-614D-9F86-2D02-712AB196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9309-A1C1-4397-AAFE-F984A7B43210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B8BD-C359-BF99-4C29-3A06B8A5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FAC0-D509-2017-4753-3954C175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6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A8CA-B5AD-7391-09A9-0F09E4BA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BBE3-CD9E-D786-207F-0B80B201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BF6F-93D6-08A5-5E60-368474D3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7C0AD-F3D7-791B-29C9-507143B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4DD2-BE1A-48D9-A5B6-BEA0DF8033F2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10BD-A63C-E01C-DB7A-04CA19EE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2FC01-AB73-5646-4262-81600A2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22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BFB1-368E-8F9D-F365-2CF32400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6A13-4D43-0EC0-0AB3-21912AC0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F232E-BA15-3D4C-9FB9-3401812E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E2AC-6A5B-C531-24CB-4B76C4D3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2F976-055F-E396-5434-14B233C35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32025-09AF-24ED-F2CC-7A96E802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EBF2-E8DC-4A56-A6F9-7C905A4E1622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6C0CE-EB0F-E290-B127-F5E935F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86887-2DAA-D6F6-ECD3-0324966D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67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9C8D-111A-A0C5-AC5E-99A0076E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5958B-D5A8-0AE2-0C6B-8472339A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C51C-5D6A-4890-8D49-18D57390D2D2}" type="datetime1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7D178-3E9A-4488-67EB-128B153C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614F2-3D97-1CC4-F15B-F777E033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E938C-4713-FD36-2CF7-A9D224A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60CD-E897-4F51-98A8-6DF24B1CF419}" type="datetime1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99CDE-0C5D-AF27-E337-81F62B95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07A4-1BBB-1115-A956-3AF8EA5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1176-CCDE-0345-D886-9B5388F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E7D9-66CC-1D73-E838-7F035165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4A38-14BE-ADD5-44BA-193BB9588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F4FB1-3B4B-319D-EA83-51D1D191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732ED-D066-4B4E-925F-A5DECB7C8F36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2B31-B67D-4999-695E-96005587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6302F-BBB2-336F-B47B-2ACEB8D4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1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9A4A-93B7-169A-67AD-56DBCC37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DFF4-8DDD-6C73-8D4D-E5734353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CCB2-C56D-DB0A-FF90-471CB9D61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71BB2-AD1D-DECB-22DC-3C8CC7E6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2B6F-FA77-487E-BE6E-0E1C472ABFFE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7151-5EBE-3E70-CC0A-C5C0AC3E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A125-E7AD-0D0E-13A3-06F39D2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41FE-1B59-3A59-7FAC-1CF7608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C845-7E26-1655-C195-8171F609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E8E5-B116-BA6E-7579-BCD160505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EE3C-B8C7-4727-8957-7ACF72EE172A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15D0-ADF1-531E-ABC5-8C85F520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Internship Viva-Voce Presentation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962D-371B-4572-A088-341A89B2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357C-178F-45EE-AC4D-D00F86EF9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282" y="4607003"/>
            <a:ext cx="114779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5486400" algn="r"/>
              </a:tabLst>
            </a:pP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Section Coordinator: M Padmavati                                                                                              Guided by: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Dr. Manasa RK</a:t>
            </a:r>
            <a:r>
              <a:rPr lang="en-IN" b="1" dirty="0">
                <a:solidFill>
                  <a:srgbClr val="C00000"/>
                </a:solidFill>
                <a:latin typeface="Times" panose="02020603050405020304" pitchFamily="18" charset="0"/>
                <a:ea typeface="Verdana" panose="020B0604030504040204" pitchFamily="34" charset="0"/>
                <a:cs typeface="Times" panose="02020603050405020304" pitchFamily="18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Times" panose="02020603050405020304" pitchFamily="18" charset="0"/>
                <a:ea typeface="Verdana" panose="020B0604030504040204" pitchFamily="34" charset="0"/>
                <a:cs typeface="Times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Asst.Prof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Asst.Prof</a:t>
            </a:r>
            <a:endParaRPr lang="en-US" altLang="en-US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en-IN" altLang="en-US" b="1" dirty="0">
              <a:solidFill>
                <a:srgbClr val="C00000"/>
              </a:solidFill>
              <a:latin typeface="Times" panose="02020603050405020304" pitchFamily="18" charset="0"/>
              <a:ea typeface="Verdana" panose="020B0604030504040204" pitchFamily="34" charset="0"/>
              <a:cs typeface="Times" panose="02020603050405020304" pitchFamily="18" charset="0"/>
            </a:endParaRPr>
          </a:p>
          <a:p>
            <a:pPr marL="0" indent="0" algn="r">
              <a:buNone/>
            </a:pPr>
            <a:endParaRPr lang="en-US" altLang="en-US" sz="1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</a:rPr>
              <a:t>Internship Viva-Voce Presentation</a:t>
            </a:r>
            <a:endParaRPr lang="en-IN" dirty="0"/>
          </a:p>
          <a:p>
            <a:endParaRPr lang="en-IN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77061"/>
            <a:ext cx="9144000" cy="91632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DAYANANDA SAGAR COLLEGE OF ENGINEERING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itchFamily="18" charset="0"/>
              </a:rPr>
              <a:t>Department of Electronics and Communication Engineering</a:t>
            </a: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A1748-D33F-7AAE-DC07-DBF4F6C3BDA0}"/>
              </a:ext>
            </a:extLst>
          </p:cNvPr>
          <p:cNvSpPr txBox="1"/>
          <p:nvPr/>
        </p:nvSpPr>
        <p:spPr>
          <a:xfrm>
            <a:off x="3328103" y="2442983"/>
            <a:ext cx="6181658" cy="234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Priyanshu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USN : 1DS21EC153</a:t>
            </a:r>
          </a:p>
          <a:p>
            <a:pPr algn="ctr" eaLnBrk="1" hangingPunct="1"/>
            <a:r>
              <a:rPr lang="en-US" altLang="en-US" dirty="0">
                <a:latin typeface="Times New Roman" panose="02020603050405020304" pitchFamily="18" charset="0"/>
              </a:rPr>
              <a:t>8</a:t>
            </a:r>
            <a:r>
              <a:rPr lang="en-US" altLang="en-US" baseline="30000" dirty="0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Semester</a:t>
            </a:r>
          </a:p>
          <a:p>
            <a:pPr algn="ctr"/>
            <a:r>
              <a:rPr lang="en-IN" altLang="en-US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Course </a:t>
            </a:r>
            <a:r>
              <a:rPr lang="en-IN" altLang="en-US" sz="1800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Name: Technical Seminar </a:t>
            </a:r>
          </a:p>
          <a:p>
            <a:pPr algn="ctr"/>
            <a:r>
              <a:rPr lang="en-IN" altLang="en-US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Course Code:21EC81</a:t>
            </a:r>
            <a:endParaRPr lang="en-IN" altLang="en-US" sz="1800" dirty="0">
              <a:solidFill>
                <a:srgbClr val="FF0000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         Date / Time of Technical Seminar</a:t>
            </a:r>
          </a:p>
          <a:p>
            <a:pPr algn="ctr">
              <a:spcBef>
                <a:spcPct val="20000"/>
              </a:spcBef>
              <a:defRPr/>
            </a:pP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4A508-B71B-FF08-5061-4354ED370014}"/>
              </a:ext>
            </a:extLst>
          </p:cNvPr>
          <p:cNvSpPr txBox="1"/>
          <p:nvPr/>
        </p:nvSpPr>
        <p:spPr>
          <a:xfrm>
            <a:off x="1633280" y="1524633"/>
            <a:ext cx="947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3200" dirty="0">
                <a:solidFill>
                  <a:srgbClr val="FF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Reconfigurable Intelligent surfaces for 6G Mobile Networks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AFD517-DC6D-1121-8D6A-5AEDA3BEE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83" t="27779" r="30000" b="52962"/>
          <a:stretch/>
        </p:blipFill>
        <p:spPr>
          <a:xfrm>
            <a:off x="314733" y="167065"/>
            <a:ext cx="1288289" cy="11316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360D-38E1-0F1F-323D-81E16232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F226B4-6ADC-D8E1-E6BA-6AABF740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5D0A9-1247-6FB1-60CC-0E1B6221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09C31-B440-44FF-1D7B-E4A2A8A9CBEA}"/>
              </a:ext>
            </a:extLst>
          </p:cNvPr>
          <p:cNvSpPr txBox="1"/>
          <p:nvPr/>
        </p:nvSpPr>
        <p:spPr>
          <a:xfrm>
            <a:off x="3207398" y="34251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0C25C-F223-E014-5EF5-482A5C8977F9}"/>
              </a:ext>
            </a:extLst>
          </p:cNvPr>
          <p:cNvSpPr txBox="1"/>
          <p:nvPr/>
        </p:nvSpPr>
        <p:spPr>
          <a:xfrm>
            <a:off x="354563" y="1184988"/>
            <a:ext cx="111780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very little power compared to other technologies.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improve signal strength in hard-to-reach areas.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in both indoor and outdoor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careful placement to work effectively.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Controlling it in real time can be complex.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a new technology — not fully standardized yet.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92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66F78-A9FD-349E-9021-8A2A78A8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D93D01-1F7C-AED0-A83A-EC75D8AD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01C5D-EF8D-FA3F-E0D9-0A0C571A59F8}"/>
              </a:ext>
            </a:extLst>
          </p:cNvPr>
          <p:cNvSpPr txBox="1"/>
          <p:nvPr/>
        </p:nvSpPr>
        <p:spPr>
          <a:xfrm>
            <a:off x="4105470" y="233265"/>
            <a:ext cx="420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77005-C2C8-04E1-B8CF-A0AE359DC947}"/>
              </a:ext>
            </a:extLst>
          </p:cNvPr>
          <p:cNvSpPr txBox="1"/>
          <p:nvPr/>
        </p:nvSpPr>
        <p:spPr>
          <a:xfrm>
            <a:off x="177282" y="895739"/>
            <a:ext cx="117938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 is a promising technology for improving wireless communication in 6G networks.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offers a smart way to reflect and control signals without using much power.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LC-based RIS panels are transparent, low-cost, and suitable for real-world use.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 improves coverage in areas where direct signals are blocked.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to traditional systems, it is more energy-efficient and eco-friendly.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and testing show that RIS can work well in both indoor and outdoor environments.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further development and standardization, RIS can play a major role in future communication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21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4E8A-6E1C-4BE1-5FC7-20B1C4C8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" panose="02020603050405020304" pitchFamily="18" charset="0"/>
                <a:cs typeface="Times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4863-43C7-EEFA-C29C-975AD4BFB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Background  (Minimum five papers should be referred)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Approach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/ Implementation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Limitations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3E3B-2BCD-32E9-92B8-D214EF47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72A29-2412-146A-F2F2-B83529BD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9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4848EC-D1F5-D34F-0E5E-B84C4D03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3E49A-3103-D980-D9B4-83C25B23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A7CC-162B-C675-42EB-3629BC21E6E0}"/>
              </a:ext>
            </a:extLst>
          </p:cNvPr>
          <p:cNvSpPr txBox="1"/>
          <p:nvPr/>
        </p:nvSpPr>
        <p:spPr>
          <a:xfrm>
            <a:off x="4159898" y="23916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9BDB2-F000-1050-89E0-4AE3E5C71D28}"/>
              </a:ext>
            </a:extLst>
          </p:cNvPr>
          <p:cNvSpPr txBox="1"/>
          <p:nvPr/>
        </p:nvSpPr>
        <p:spPr>
          <a:xfrm>
            <a:off x="223935" y="1045029"/>
            <a:ext cx="117379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6G is the next generation of wireless networks, aiming to provide faster speeds, ultra-low latency, and smarter connectivity for applications like IoT, AR/VR, autonomous vehicles, and smart cities.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Reconfigurable Intelligent Surfaces (RIS) are a new technology that can control how wireless signals move through the environment by reflecting or redirecting them intelligently.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traditional methods RIS can improve signal coverage and quality without consuming much power or requiring complex infrastructure.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passive system, meaning it doesn’t amplify the signal or need continuous power like relays or antennas — making it ideal for energy-saving communication.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 is useful in areas with weak signals, especially where buildings or other obstacles block direct signal paths (non-line-of-sight or NLOS conditions).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idea behind using RIS in 6G is to make wireless communication more efficient, cheaper, and better suited for dense urban environments or remote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81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D23FAD-AE25-8BB5-B858-DF3CA95B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D7B97-1397-800B-1739-EC06268E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F64A1-A89F-18E2-F214-EA3A297C369C}"/>
              </a:ext>
            </a:extLst>
          </p:cNvPr>
          <p:cNvSpPr txBox="1"/>
          <p:nvPr/>
        </p:nvSpPr>
        <p:spPr>
          <a:xfrm>
            <a:off x="4767943" y="286530"/>
            <a:ext cx="6928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2C253-3AD3-80F6-3176-870308B734B2}"/>
              </a:ext>
            </a:extLst>
          </p:cNvPr>
          <p:cNvSpPr txBox="1"/>
          <p:nvPr/>
        </p:nvSpPr>
        <p:spPr>
          <a:xfrm>
            <a:off x="223935" y="1026367"/>
            <a:ext cx="117005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working principle of Reconfigurable Intelligent Surfaces (RIS) and how they can improve wireless communication in 6G networks.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study the hardware components of RIS, including unit cells, control circuits, and Liquid Crystal (LC)-based designs.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explore the software side of RIS, such as control algorithms, beamforming techniques, and integration with AI or ML for signal optimization.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investigate the real-world deployment challenges of RIS, like placement, environmental adaptation, and control signal requirements.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compare RIS with traditional technologies like active relays in terms of power consumption, cost, and scalability.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propose future directions for RIS, including standardization, AI integration, and applications in smart cities, IoT, and energy-efficient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41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8947-352A-71BC-532D-059DA84C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BD978-5508-860B-E233-1AE6985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4A782-89CC-AF58-D969-6AFA22ECEF08}"/>
              </a:ext>
            </a:extLst>
          </p:cNvPr>
          <p:cNvSpPr txBox="1"/>
          <p:nvPr/>
        </p:nvSpPr>
        <p:spPr>
          <a:xfrm>
            <a:off x="3884646" y="28653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32D3F-F527-D4DD-FD32-B4F9A9DE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809750"/>
            <a:ext cx="8162731" cy="54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478C71-C5E3-57C9-9D7C-ADBC4794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7D335-EC28-C5A5-65E1-F86A04B3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5E016-42E7-9949-5A03-057FC0F8A1F6}"/>
              </a:ext>
            </a:extLst>
          </p:cNvPr>
          <p:cNvSpPr txBox="1"/>
          <p:nvPr/>
        </p:nvSpPr>
        <p:spPr>
          <a:xfrm>
            <a:off x="335902" y="1362270"/>
            <a:ext cx="118560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</a:t>
            </a:r>
            <a:r>
              <a:rPr lang="en-US" dirty="0"/>
              <a:t> Design and Testing of RIS Hardware: A prototype RIS panel was developed using Liquid Crystal (LC) technology, which allows the surface to reflect wireless signals at different angles by changing its phase.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Circuit Implementation: A control system was built using FPGA (Field Programmable Gate Array) and analog circuits to adjust the voltage across the RIS elements, helping them control signal direction.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Simulation of Communication Scenarios: A software tool called </a:t>
            </a:r>
            <a:r>
              <a:rPr lang="en-US" dirty="0" err="1"/>
              <a:t>QuaDRiGa</a:t>
            </a:r>
            <a:r>
              <a:rPr lang="en-US" dirty="0"/>
              <a:t> was used to simulate real-world wireless communication environments with and without RIS to see how much performance improves.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Over-the-Air (OTA) Testing: The RIS setup was tested in controlled environments like anechoic chambers (rooms without echoes) to measure how well it reflects signals in different directions.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Evaluation: The reflected signal’s strength, direction, and power usage were carefully measured to understand how effective the RIS is compared to traditional methods like relays.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ACCF2-BCAA-85D4-5998-45D634A703C6}"/>
              </a:ext>
            </a:extLst>
          </p:cNvPr>
          <p:cNvSpPr txBox="1"/>
          <p:nvPr/>
        </p:nvSpPr>
        <p:spPr>
          <a:xfrm>
            <a:off x="4273421" y="338508"/>
            <a:ext cx="646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283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82A66C-1F2C-5B8C-4BD0-ADC93CE3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22585-264A-0575-2CC9-D700D320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C91B2-7BDE-447C-EC3D-D631164809E5}"/>
              </a:ext>
            </a:extLst>
          </p:cNvPr>
          <p:cNvSpPr txBox="1"/>
          <p:nvPr/>
        </p:nvSpPr>
        <p:spPr>
          <a:xfrm>
            <a:off x="3884646" y="21188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07E21-0D9C-E428-5159-589C52266881}"/>
              </a:ext>
            </a:extLst>
          </p:cNvPr>
          <p:cNvSpPr txBox="1"/>
          <p:nvPr/>
        </p:nvSpPr>
        <p:spPr>
          <a:xfrm>
            <a:off x="111967" y="1054359"/>
            <a:ext cx="11812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Liquid Crystal-based RIS panel was designed, where each small element (unit cell) can change how it reflects wireless signals by adjusting the phase.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FPGA (Field Programmable Gate Array) was used to send control signals to the RIS, allowing real-time adjustment of how the surface reflects signals.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control circuit board was connected between the FPGA and the RIS panel to convert digital signals into voltages needed to tune the RIS elements.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low-power DC supply was used to power the RIS hardware and control system, keeping energy consumption minimal.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Signals from the transmitter were directed to the RIS, which then reflected them toward the receiver by adjusting the angles of reflection.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feedback link from the receiver helped the system adjust the RIS configuration to maintain strong signal quality, even if the user 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48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C1047-1F7F-B345-2F30-13CB2D6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2140AC-B6EA-B531-7ED7-AC2C5E46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514D4-BB32-BFE6-62AF-4C3EF9F06CFD}"/>
              </a:ext>
            </a:extLst>
          </p:cNvPr>
          <p:cNvSpPr txBox="1"/>
          <p:nvPr/>
        </p:nvSpPr>
        <p:spPr>
          <a:xfrm>
            <a:off x="726232" y="1443841"/>
            <a:ext cx="107395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RIS improved signal strength by 20–30% in areas where the user couldn’t directly see the base station (non-line-of-sight areas).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Compared to traditional relays, RIS used about 90% less power, making it great for energy-saving and eco-friendly communication.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RIS system was able to focus the signal (beamforming) toward the user by changing how the surface reflected the signal.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AI and machine learning were used to control the RIS, the system performed almost as well as more expensive phased array antennas.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Simulations using </a:t>
            </a:r>
            <a:r>
              <a:rPr lang="en-IN" dirty="0" err="1"/>
              <a:t>modeling</a:t>
            </a:r>
            <a:r>
              <a:rPr lang="en-IN" dirty="0"/>
              <a:t> tools showed that RIS can be planned and installed in a smart way to improve coverage in different places.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87769-2294-9AFD-243A-0446999413BE}"/>
              </a:ext>
            </a:extLst>
          </p:cNvPr>
          <p:cNvSpPr txBox="1"/>
          <p:nvPr/>
        </p:nvSpPr>
        <p:spPr>
          <a:xfrm>
            <a:off x="3553407" y="289250"/>
            <a:ext cx="486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293591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5042B0-C324-D781-7F30-C4DF968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Internship Viva-Voce Presentation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71611-BF3B-1C9A-7D50-641393BC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357C-178F-45EE-AC4D-D00F86EF9936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A6CF7-9F84-EBBA-76A5-10E4FA640B63}"/>
              </a:ext>
            </a:extLst>
          </p:cNvPr>
          <p:cNvSpPr txBox="1"/>
          <p:nvPr/>
        </p:nvSpPr>
        <p:spPr>
          <a:xfrm>
            <a:off x="3816220" y="121298"/>
            <a:ext cx="2871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DEA58-52B4-B58B-9A82-B349EF901761}"/>
              </a:ext>
            </a:extLst>
          </p:cNvPr>
          <p:cNvSpPr txBox="1"/>
          <p:nvPr/>
        </p:nvSpPr>
        <p:spPr>
          <a:xfrm>
            <a:off x="289249" y="923731"/>
            <a:ext cx="10142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improve signal inside buildings like malls and offices.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signals go around corners in crowded city areas.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Saves energy, making networks more eco-friendly.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smart devices like sensors in homes and industries.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Keeps mobile users connected by adjusting signal direction.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high-frequency signals that can't pass through walls.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0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1101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Monotype Corsiva</vt:lpstr>
      <vt:lpstr>Times</vt:lpstr>
      <vt:lpstr>Times New Roman</vt:lpstr>
      <vt:lpstr>Verdana</vt:lpstr>
      <vt:lpstr>Office Theme</vt:lpstr>
      <vt:lpstr>DAYANANDA SAGAR COLLEGE OF ENGINEERING  Department of Electronics and Communication Engineering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DAYANANDA SAGAR COLLEGE OF ENGINEERING Department of Electronics and Communication Engineering                         Research center, Bangalore. Visvesvaraya Technological University, Belagavi</dc:title>
  <dc:creator>madhura r</dc:creator>
  <cp:lastModifiedBy>Priyanshu Mishra</cp:lastModifiedBy>
  <cp:revision>13</cp:revision>
  <dcterms:created xsi:type="dcterms:W3CDTF">2024-03-27T14:51:01Z</dcterms:created>
  <dcterms:modified xsi:type="dcterms:W3CDTF">2025-04-10T23:37:00Z</dcterms:modified>
</cp:coreProperties>
</file>