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4EDA-3B5A-4CCE-88EF-A9CF7696C48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E801-18DC-40E2-A7AC-CA7FB72B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2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IMPROVED AUTO FAULT DETECTOR FOR DIGITAL IC'S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B217E-64B8-4E38-8B9B-2DE8E209B1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ECE,DSCE</a:t>
            </a:r>
          </a:p>
        </p:txBody>
      </p:sp>
    </p:spTree>
    <p:extLst>
      <p:ext uri="{BB962C8B-B14F-4D97-AF65-F5344CB8AC3E}">
        <p14:creationId xmlns:p14="http://schemas.microsoft.com/office/powerpoint/2010/main" val="207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68F1-3188-B669-7C9A-7B0E28DF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FEBB8-F5C0-3985-C77F-B66A1801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0E7E-0A60-58E6-14FF-37D78D8B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2B7F-D4FE-46DF-80D8-B3814B68408B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7AF-F92F-3546-1267-AD952D84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449E-DE14-D500-1DC8-72765486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233-AD94-F0EE-4BAC-C9594D8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408D-791A-B8AF-28B7-1C04C387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9D49-0093-A825-A0C0-87635F4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CA47-B40A-43F7-ACE8-B87ED474F5DA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44FC-3B33-AF78-8B83-AACBF05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DB62-5947-5D04-C6EB-4522A614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054F0-F74F-71F3-2F9D-304D4777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A9EB-5E38-6B61-5886-1B9263CB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54C5-DEA5-0F48-8046-14113E7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D794-EC7E-42C9-89E7-CC0068641853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98C7-F598-3B1E-AA7A-3E25FE1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EF13-A567-084B-7AC0-164DA771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DFDE-D077-5758-0110-1FA167D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CED0-020B-6684-CE49-509BF2EF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FB7A-5BB0-1103-25F7-54D7E00D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1803-ACAB-49F5-8C6E-3EC3BFDC84EC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130-F526-0A3D-557D-23FD0616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6181-D3BA-BD26-6DC1-AEE082AC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9E0-A0AE-9D9B-BFAD-AC0C5D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24CB-C3C7-22E1-02C4-4A8D1EE4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4643-614D-9F86-2D02-712AB196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309-A1C1-4397-AAFE-F984A7B43210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8BD-C359-BF99-4C29-3A06B8A5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FAC0-D509-2017-4753-3954C175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6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A8CA-B5AD-7391-09A9-0F09E4BA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BBE3-CD9E-D786-207F-0B80B201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BF6F-93D6-08A5-5E60-368474D3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C0AD-F3D7-791B-29C9-507143B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DD2-BE1A-48D9-A5B6-BEA0DF8033F2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10BD-A63C-E01C-DB7A-04CA19EE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FC01-AB73-5646-4262-81600A2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BFB1-368E-8F9D-F365-2CF3240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6A13-4D43-0EC0-0AB3-21912AC0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F232E-BA15-3D4C-9FB9-3401812E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E2AC-6A5B-C531-24CB-4B76C4D3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2F976-055F-E396-5434-14B233C35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32025-09AF-24ED-F2CC-7A96E802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EBF2-E8DC-4A56-A6F9-7C905A4E1622}" type="datetime1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6C0CE-EB0F-E290-B127-F5E935F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86887-2DAA-D6F6-ECD3-0324966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C8D-111A-A0C5-AC5E-99A0076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5958B-D5A8-0AE2-0C6B-8472339A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51C-5D6A-4890-8D49-18D57390D2D2}" type="datetime1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7D178-3E9A-4488-67EB-128B153C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614F2-3D97-1CC4-F15B-F777E03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E938C-4713-FD36-2CF7-A9D224A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0CD-E897-4F51-98A8-6DF24B1CF419}" type="datetime1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99CDE-0C5D-AF27-E337-81F62B95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07A4-1BBB-1115-A956-3AF8EA5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176-CCDE-0345-D886-9B5388F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E7D9-66CC-1D73-E838-7F035165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4A38-14BE-ADD5-44BA-193BB9588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F4FB1-3B4B-319D-EA83-51D1D191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32ED-D066-4B4E-925F-A5DECB7C8F36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2B31-B67D-4999-695E-9600558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6302F-BBB2-336F-B47B-2ACEB8D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9A4A-93B7-169A-67AD-56DBCC37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DFF4-8DDD-6C73-8D4D-E573435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CCB2-C56D-DB0A-FF90-471CB9D6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71BB2-AD1D-DECB-22DC-3C8CC7E6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2B6F-FA77-487E-BE6E-0E1C472ABFFE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7151-5EBE-3E70-CC0A-C5C0AC3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A125-E7AD-0D0E-13A3-06F39D2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41FE-1B59-3A59-7FAC-1CF7608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C845-7E26-1655-C195-8171F609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E8E5-B116-BA6E-7579-BCD160505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E3C-B8C7-4727-8957-7ACF72EE172A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15D0-ADF1-531E-ABC5-8C85F520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962D-371B-4572-A088-341A89B2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6678" y="4607003"/>
            <a:ext cx="105685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5486400" algn="r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Seminar Section Coordinator  name                                                              Guided by: Guide name</a:t>
            </a:r>
            <a:r>
              <a:rPr lang="en-IN" b="1" dirty="0">
                <a:solidFill>
                  <a:srgbClr val="C00000"/>
                </a:solidFill>
                <a:latin typeface="Times" panose="02020603050405020304" pitchFamily="18" charset="0"/>
                <a:ea typeface="Verdana" panose="020B0604030504040204" pitchFamily="34" charset="0"/>
                <a:cs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Designation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</a:t>
            </a:r>
            <a:r>
              <a:rPr lang="en-US" altLang="en-US" dirty="0" err="1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Designation</a:t>
            </a:r>
            <a:endParaRPr lang="en-US" altLang="en-US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en-IN" altLang="en-US" b="1" dirty="0">
              <a:solidFill>
                <a:srgbClr val="C00000"/>
              </a:solidFill>
              <a:latin typeface="Times" panose="02020603050405020304" pitchFamily="18" charset="0"/>
              <a:ea typeface="Verdana" panose="020B0604030504040204" pitchFamily="34" charset="0"/>
              <a:cs typeface="Times" panose="02020603050405020304" pitchFamily="18" charset="0"/>
            </a:endParaRPr>
          </a:p>
          <a:p>
            <a:pPr marL="0" indent="0" algn="r">
              <a:buNone/>
            </a:pPr>
            <a:endParaRPr lang="en-US" altLang="en-US" sz="1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Technical Seminar  Presentation</a:t>
            </a:r>
            <a:endParaRPr lang="en-IN" dirty="0"/>
          </a:p>
          <a:p>
            <a:endParaRPr lang="en-IN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77061"/>
            <a:ext cx="9144000" cy="91632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DAYANANDA SAGAR COLLEGE OF ENGINEERING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Department of Electronics and Communication Engineering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A1748-D33F-7AAE-DC07-DBF4F6C3BDA0}"/>
              </a:ext>
            </a:extLst>
          </p:cNvPr>
          <p:cNvSpPr txBox="1"/>
          <p:nvPr/>
        </p:nvSpPr>
        <p:spPr>
          <a:xfrm>
            <a:off x="3328103" y="2442983"/>
            <a:ext cx="6181658" cy="234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Name of the UG Student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USN : 1DS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8</a:t>
            </a:r>
            <a:r>
              <a:rPr lang="en-US" altLang="en-US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Semester</a:t>
            </a:r>
          </a:p>
          <a:p>
            <a:pPr algn="ctr"/>
            <a:r>
              <a:rPr lang="en-IN" altLang="en-US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Course </a:t>
            </a:r>
            <a:r>
              <a:rPr lang="en-IN" altLang="en-US" sz="1800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Name: Technical Seminar </a:t>
            </a:r>
          </a:p>
          <a:p>
            <a:pPr algn="ctr"/>
            <a:r>
              <a:rPr lang="en-IN" altLang="en-US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Course Code:21EC81</a:t>
            </a:r>
            <a:endParaRPr lang="en-IN" altLang="en-US" sz="1800" dirty="0">
              <a:solidFill>
                <a:srgbClr val="FF000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        Date / Time of Technical Seminar</a:t>
            </a:r>
          </a:p>
          <a:p>
            <a:pPr algn="ctr">
              <a:spcBef>
                <a:spcPct val="20000"/>
              </a:spcBef>
              <a:defRPr/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4A508-B71B-FF08-5061-4354ED370014}"/>
              </a:ext>
            </a:extLst>
          </p:cNvPr>
          <p:cNvSpPr txBox="1"/>
          <p:nvPr/>
        </p:nvSpPr>
        <p:spPr>
          <a:xfrm>
            <a:off x="1633280" y="1524633"/>
            <a:ext cx="947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Title of the Technical Seminar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FD517-DC6D-1121-8D6A-5AEDA3BEE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83" t="27779" r="30000" b="52962"/>
          <a:stretch/>
        </p:blipFill>
        <p:spPr>
          <a:xfrm>
            <a:off x="314733" y="167065"/>
            <a:ext cx="1288289" cy="11316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360D-38E1-0F1F-323D-81E16232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4E8A-6E1C-4BE1-5FC7-20B1C4C8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4863-43C7-EEFA-C29C-975AD4BF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Background  (Minimum five papers should be referred)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Approach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/ Implementation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Limitations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3E3B-2BCD-32E9-92B8-D214EF4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Technical Seminar 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72A29-2412-146A-F2F2-B83529BD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95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104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Monotype Corsiva</vt:lpstr>
      <vt:lpstr>Times</vt:lpstr>
      <vt:lpstr>Times New Roman</vt:lpstr>
      <vt:lpstr>Verdana</vt:lpstr>
      <vt:lpstr>Office Theme</vt:lpstr>
      <vt:lpstr>DAYANANDA SAGAR COLLEGE OF ENGINEERING  Department of Electronics and Communication Engineering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DAYANANDA SAGAR COLLEGE OF ENGINEERING Department of Electronics and Communication Engineering                         Research center, Bangalore. Visvesvaraya Technological University, Belagavi</dc:title>
  <dc:creator>madhura r</dc:creator>
  <cp:lastModifiedBy>Madhura .R</cp:lastModifiedBy>
  <cp:revision>14</cp:revision>
  <dcterms:created xsi:type="dcterms:W3CDTF">2024-03-27T14:51:01Z</dcterms:created>
  <dcterms:modified xsi:type="dcterms:W3CDTF">2025-04-09T15:08:48Z</dcterms:modified>
</cp:coreProperties>
</file>