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8203C-D362-428A-B9E9-4B0549A5D5C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099-C2ED-4A76-82A0-9CEC6DBF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93099-C2ED-4A76-82A0-9CEC6DBFE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189229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80942A7-70CD-4F7D-87D5-2480B7FF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320"/>
            <a:ext cx="9144000" cy="142748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8" y="239232"/>
            <a:ext cx="5157787" cy="823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88" y="1063143"/>
            <a:ext cx="5157787" cy="539552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 marL="914400" indent="-457200">
              <a:buFont typeface="+mj-lt"/>
              <a:buAutoNum type="arabicPeriod"/>
              <a:defRPr sz="2000"/>
            </a:lvl2pPr>
            <a:lvl3pPr marL="1371600" indent="-4572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2427" y="239232"/>
            <a:ext cx="5183188" cy="823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427" y="1063143"/>
            <a:ext cx="5183188" cy="539552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 marL="914400" indent="-457200">
              <a:buFont typeface="+mj-lt"/>
              <a:buAutoNum type="arabicPeriod"/>
              <a:defRPr sz="2000"/>
            </a:lvl2pPr>
            <a:lvl3pPr marL="1371600" indent="-4572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34F7EA-9F98-4FB8-BA9F-38B9D563762A}"/>
              </a:ext>
            </a:extLst>
          </p:cNvPr>
          <p:cNvSpPr/>
          <p:nvPr/>
        </p:nvSpPr>
        <p:spPr>
          <a:xfrm>
            <a:off x="5899575" y="0"/>
            <a:ext cx="3928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6667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223083"/>
            <a:ext cx="5586713" cy="823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046995"/>
            <a:ext cx="5586713" cy="3450984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 marL="914400" indent="-457200">
              <a:buFont typeface="+mj-lt"/>
              <a:buAutoNum type="arabicPeriod"/>
              <a:defRPr sz="2000"/>
            </a:lvl2pPr>
            <a:lvl3pPr marL="1371600" indent="-4572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B372F60-242D-4173-93F2-E14D1BF9DF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9084" y="1223083"/>
            <a:ext cx="5264149" cy="42748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93328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6E44-3DC3-479B-8CB6-8D8AC99EAE6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A7C-78E2-4A32-86D7-0C7454F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1B56E44-3DC3-479B-8CB6-8D8AC99EAE6A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B70A7C-78E2-4A32-86D7-0C7454FFC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7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E7039-BD11-4BED-B96D-775BED666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670" y="823980"/>
            <a:ext cx="5274644" cy="2573738"/>
          </a:xfrm>
        </p:spPr>
        <p:txBody>
          <a:bodyPr>
            <a:normAutofit fontScale="90000"/>
          </a:bodyPr>
          <a:lstStyle/>
          <a:p>
            <a:r>
              <a:rPr lang="en-US" dirty="0"/>
              <a:t>Opening a new restaurant in Toronto area?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069B81-99C5-4549-B683-576F5F80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639376"/>
            <a:ext cx="8741343" cy="16099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an exploratory study of Toronto restaurants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2E541AC-9CA8-47A9-B095-6AAC5F8C8A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740739" y="0"/>
            <a:ext cx="3460281" cy="3460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739" y="3397719"/>
            <a:ext cx="3460282" cy="34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A85D1-632C-48E7-84CC-7D032AB7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near</a:t>
            </a:r>
            <a:r>
              <a:rPr lang="en-US" dirty="0"/>
              <a:t> Chinese restaurants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24376F9F-A676-4D70-9923-DAF63596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1" y="1893002"/>
            <a:ext cx="239906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0" y="1893002"/>
            <a:ext cx="8572638" cy="43513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5783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6C5DD-4C4C-4880-80A6-2C02526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40159"/>
          </a:xfrm>
        </p:spPr>
        <p:txBody>
          <a:bodyPr/>
          <a:lstStyle/>
          <a:p>
            <a:r>
              <a:rPr lang="en-US" dirty="0"/>
              <a:t>comparisons and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1BB4FC-FFA3-442A-9417-0DF70CD319B0}"/>
              </a:ext>
            </a:extLst>
          </p:cNvPr>
          <p:cNvSpPr txBox="1"/>
          <p:nvPr/>
        </p:nvSpPr>
        <p:spPr>
          <a:xfrm>
            <a:off x="1848051" y="156750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Toronto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82DC16-070A-4C62-BD4C-CDEB001DEF5C}"/>
              </a:ext>
            </a:extLst>
          </p:cNvPr>
          <p:cNvSpPr txBox="1"/>
          <p:nvPr/>
        </p:nvSpPr>
        <p:spPr>
          <a:xfrm>
            <a:off x="6568108" y="1567502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 proximity of Chinese restaurants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7" y="2191381"/>
            <a:ext cx="6119523" cy="3106175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63" y="2191381"/>
            <a:ext cx="6126663" cy="3106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9386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698358"/>
          </a:xfrm>
        </p:spPr>
        <p:txBody>
          <a:bodyPr/>
          <a:lstStyle/>
          <a:p>
            <a:r>
              <a:rPr lang="en-US" dirty="0" smtClean="0"/>
              <a:t>exploratory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2" y="1377104"/>
            <a:ext cx="10340716" cy="5310757"/>
          </a:xfrm>
          <a:prstGeom prst="rect">
            <a:avLst/>
          </a:prstGeom>
          <a:solidFill>
            <a:srgbClr val="00FF00"/>
          </a:solidFill>
        </p:spPr>
      </p:pic>
    </p:spTree>
    <p:extLst>
      <p:ext uri="{BB962C8B-B14F-4D97-AF65-F5344CB8AC3E}">
        <p14:creationId xmlns:p14="http://schemas.microsoft.com/office/powerpoint/2010/main" val="138875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71F89-007B-4C60-9534-C211232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C11EC2-E3C6-4D3C-AB7F-552E80D9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restaurant types near Chinese restaurants are different from the statistics for the entire Toronto area.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top three choices of opening a restaurant in the proximity of Chinese restaurants are: Vietnamese, Mexican, and Chinese.</a:t>
            </a:r>
          </a:p>
        </p:txBody>
      </p:sp>
    </p:spTree>
    <p:extLst>
      <p:ext uri="{BB962C8B-B14F-4D97-AF65-F5344CB8AC3E}">
        <p14:creationId xmlns:p14="http://schemas.microsoft.com/office/powerpoint/2010/main" val="6925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FE7BC-E616-46CC-B7EC-4579FB98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0AC2CB-709E-4E5E-9772-6B026631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dataset from Kaggle.com</a:t>
            </a:r>
          </a:p>
          <a:p>
            <a:endParaRPr lang="en-US" dirty="0"/>
          </a:p>
          <a:p>
            <a:r>
              <a:rPr lang="en-US" dirty="0"/>
              <a:t>Data retrieved from </a:t>
            </a:r>
            <a:r>
              <a:rPr lang="en-US" b="1" i="1" dirty="0">
                <a:solidFill>
                  <a:srgbClr val="FFFF00"/>
                </a:solidFill>
              </a:rPr>
              <a:t>Foursquare API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1C278-E1C2-4AA4-AA1A-3337574F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8BEB17-92AC-4431-A411-6B161D09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Explore</a:t>
            </a:r>
            <a:r>
              <a:rPr lang="en-US" dirty="0"/>
              <a:t> all the restaurants from the Kaggle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Explore</a:t>
            </a:r>
            <a:r>
              <a:rPr lang="en-US" dirty="0"/>
              <a:t> all the Chinese restaurants from Kaggle dataset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FF00"/>
                </a:solidFill>
              </a:rPr>
              <a:t>Foursquare API </a:t>
            </a:r>
            <a:r>
              <a:rPr lang="en-US" dirty="0"/>
              <a:t>to obtain restaurants within 500-meter radius of Chinese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14181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6D577-FAE6-45EE-B162-6EEE495C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EA528C-438C-488F-8A90-E5298EB3E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1" y="1825625"/>
            <a:ext cx="10373518" cy="4351338"/>
          </a:xfrm>
        </p:spPr>
      </p:pic>
    </p:spTree>
    <p:extLst>
      <p:ext uri="{BB962C8B-B14F-4D97-AF65-F5344CB8AC3E}">
        <p14:creationId xmlns:p14="http://schemas.microsoft.com/office/powerpoint/2010/main" val="7168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0950F-A11F-4E7E-8F9E-81CCC2FA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restaurant categories</a:t>
            </a:r>
            <a:br>
              <a:rPr lang="en-US" dirty="0"/>
            </a:br>
            <a:r>
              <a:rPr lang="en-US" dirty="0"/>
              <a:t>in Toronto 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7" y="1690692"/>
            <a:ext cx="10092506" cy="5116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1560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305D0-AD36-4AE2-8CB2-44CD80FD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Chinese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0A2F579-B592-48C4-9B98-581D49517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06" y="1825625"/>
            <a:ext cx="7966787" cy="4351338"/>
          </a:xfrm>
        </p:spPr>
      </p:pic>
    </p:spTree>
    <p:extLst>
      <p:ext uri="{BB962C8B-B14F-4D97-AF65-F5344CB8AC3E}">
        <p14:creationId xmlns:p14="http://schemas.microsoft.com/office/powerpoint/2010/main" val="30770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CCCA-DC4E-4DEC-B852-098CE2F5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restaurants in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36B62A-181C-4590-88E2-969C91A8A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48" y="1825625"/>
            <a:ext cx="7248304" cy="4351338"/>
          </a:xfrm>
        </p:spPr>
      </p:pic>
    </p:spTree>
    <p:extLst>
      <p:ext uri="{BB962C8B-B14F-4D97-AF65-F5344CB8AC3E}">
        <p14:creationId xmlns:p14="http://schemas.microsoft.com/office/powerpoint/2010/main" val="168286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07CED-F70B-42C5-8A55-B745F36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restaurants in Toronto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B4B4FD7-0DA5-4631-8321-81D3EAFF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42" y="1825625"/>
            <a:ext cx="731761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A2F362-BD55-4BB4-94E8-F179E2144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2" y="1825625"/>
            <a:ext cx="2869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32E1C-76CC-4D08-B2A8-17A4DBF4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getting the restaurants</a:t>
            </a:r>
            <a:br>
              <a:rPr lang="en-US" sz="3600" dirty="0"/>
            </a:br>
            <a:r>
              <a:rPr lang="en-US" sz="3600" dirty="0"/>
              <a:t>within </a:t>
            </a:r>
            <a:r>
              <a:rPr lang="en-US" sz="3600" dirty="0">
                <a:solidFill>
                  <a:srgbClr val="FFFF00"/>
                </a:solidFill>
              </a:rPr>
              <a:t>500-meter radius </a:t>
            </a:r>
            <a:r>
              <a:rPr lang="en-US" sz="3600" dirty="0"/>
              <a:t>of Chinese restaurants</a:t>
            </a:r>
            <a:br>
              <a:rPr lang="en-US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rgbClr val="00B0F0"/>
                </a:solidFill>
              </a:rPr>
              <a:t>Foursquare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DC2ED8E-18ED-48DE-820D-39845603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04" y="2075881"/>
            <a:ext cx="10477191" cy="4351338"/>
          </a:xfrm>
        </p:spPr>
      </p:pic>
    </p:spTree>
    <p:extLst>
      <p:ext uri="{BB962C8B-B14F-4D97-AF65-F5344CB8AC3E}">
        <p14:creationId xmlns:p14="http://schemas.microsoft.com/office/powerpoint/2010/main" val="2010375065"/>
      </p:ext>
    </p:extLst>
  </p:cSld>
  <p:clrMapOvr>
    <a:masterClrMapping/>
  </p:clrMapOvr>
</p:sld>
</file>

<file path=ppt/theme/theme1.xml><?xml version="1.0" encoding="utf-8"?>
<a:theme xmlns:a="http://schemas.openxmlformats.org/drawingml/2006/main" name="n1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">
      <a:majorFont>
        <a:latin typeface="Microsoft Sans Serif"/>
        <a:ea typeface="Microsoft YaHei"/>
        <a:cs typeface=""/>
      </a:majorFont>
      <a:minorFont>
        <a:latin typeface="Microsoft Sans Serif"/>
        <a:ea typeface="Microsoft YaHe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1" id="{98C31EC9-378C-4584-A580-606C6722866A}" vid="{D8DCD0B3-9A3E-421D-A7A0-439E19655B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144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YaHei</vt:lpstr>
      <vt:lpstr>Arial</vt:lpstr>
      <vt:lpstr>Calibri</vt:lpstr>
      <vt:lpstr>Microsoft Sans Serif</vt:lpstr>
      <vt:lpstr>n1</vt:lpstr>
      <vt:lpstr>Opening a new restaurant in Toronto area?</vt:lpstr>
      <vt:lpstr>two datasets</vt:lpstr>
      <vt:lpstr>methodology</vt:lpstr>
      <vt:lpstr>Kaggle dataset</vt:lpstr>
      <vt:lpstr>Most Common restaurant categories in Toronto area</vt:lpstr>
      <vt:lpstr>getting all Chinese restaurants</vt:lpstr>
      <vt:lpstr>Chinese restaurants in Toronto</vt:lpstr>
      <vt:lpstr>all restaurants in Toronto area</vt:lpstr>
      <vt:lpstr>getting the restaurants within 500-meter radius of Chinese restaurants using Foursquare API</vt:lpstr>
      <vt:lpstr>restaurants near Chinese restaurants</vt:lpstr>
      <vt:lpstr>comparisons and exploration</vt:lpstr>
      <vt:lpstr>exploratory study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2021-06-21T19:23:18Z</dcterms:created>
  <dcterms:modified xsi:type="dcterms:W3CDTF">2021-06-21T22:31:55Z</dcterms:modified>
</cp:coreProperties>
</file>