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8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50531" y="1393150"/>
            <a:ext cx="7815739" cy="3818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14"/>
              </a:lnSpc>
              <a:buNone/>
            </a:pPr>
            <a:r>
              <a:rPr lang="en-US" sz="4811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Network Intrusion Detection Using Artificial Neural Networks</a:t>
            </a:r>
            <a:endParaRPr lang="en-US" sz="4811" dirty="0"/>
          </a:p>
        </p:txBody>
      </p:sp>
      <p:sp>
        <p:nvSpPr>
          <p:cNvPr id="6" name="Text 2"/>
          <p:cNvSpPr/>
          <p:nvPr/>
        </p:nvSpPr>
        <p:spPr>
          <a:xfrm>
            <a:off x="6150531" y="5477708"/>
            <a:ext cx="7815739" cy="849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1"/>
              </a:lnSpc>
              <a:buNone/>
            </a:pPr>
            <a:r>
              <a:rPr lang="en-US" sz="139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This project focuses on developing a network intrusion detection system using artificial neural networks. The system is trained on the KDD Cup 1999 dataset, a subset of the original data, with the goal of improving accuracy and time-efficiency compared to traditional rule-based methods.</a:t>
            </a:r>
            <a:endParaRPr lang="en-US" sz="13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2545" y="3245168"/>
            <a:ext cx="7605474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4188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Exploratory Data Analysis</a:t>
            </a:r>
          </a:p>
        </p:txBody>
      </p:sp>
      <p:sp>
        <p:nvSpPr>
          <p:cNvPr id="6" name="Shape 2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7445" y="4435078"/>
            <a:ext cx="168831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4"/>
          <p:cNvSpPr/>
          <p:nvPr/>
        </p:nvSpPr>
        <p:spPr>
          <a:xfrm>
            <a:off x="2953822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494,021 Rows</a:t>
            </a:r>
            <a:endParaRPr lang="en-US" sz="2094" dirty="0"/>
          </a:p>
        </p:txBody>
      </p:sp>
      <p:sp>
        <p:nvSpPr>
          <p:cNvPr id="9" name="Text 5"/>
          <p:cNvSpPr/>
          <p:nvPr/>
        </p:nvSpPr>
        <p:spPr>
          <a:xfrm>
            <a:off x="2953822" y="5260777"/>
            <a:ext cx="2535436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KDD Cup 1999 dataset contains 494,021 rows of network connection data.</a:t>
            </a:r>
            <a:endParaRPr lang="en-US" sz="1675" dirty="0"/>
          </a:p>
        </p:txBody>
      </p:sp>
      <p:sp>
        <p:nvSpPr>
          <p:cNvPr id="10" name="Shape 6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81199" y="4435078"/>
            <a:ext cx="32004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8"/>
          <p:cNvSpPr/>
          <p:nvPr/>
        </p:nvSpPr>
        <p:spPr>
          <a:xfrm>
            <a:off x="6393180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42 Columns</a:t>
            </a:r>
            <a:endParaRPr lang="en-US" sz="2094" dirty="0"/>
          </a:p>
        </p:txBody>
      </p:sp>
      <p:sp>
        <p:nvSpPr>
          <p:cNvPr id="13" name="Text 9"/>
          <p:cNvSpPr/>
          <p:nvPr/>
        </p:nvSpPr>
        <p:spPr>
          <a:xfrm>
            <a:off x="6393180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 of the 42 columns, 41 represent various features of network connections, and the last column indicates whether the connection is normal or an intrusion.</a:t>
            </a:r>
            <a:endParaRPr lang="en-US" sz="1675" dirty="0"/>
          </a:p>
        </p:txBody>
      </p:sp>
      <p:sp>
        <p:nvSpPr>
          <p:cNvPr id="14" name="Shape 10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12223" y="4435078"/>
            <a:ext cx="33659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2"/>
          <p:cNvSpPr/>
          <p:nvPr/>
        </p:nvSpPr>
        <p:spPr>
          <a:xfrm>
            <a:off x="9832538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23 Output Classes</a:t>
            </a:r>
            <a:endParaRPr lang="en-US" sz="2094" dirty="0"/>
          </a:p>
        </p:txBody>
      </p:sp>
      <p:sp>
        <p:nvSpPr>
          <p:cNvPr id="17" name="Text 13"/>
          <p:cNvSpPr/>
          <p:nvPr/>
        </p:nvSpPr>
        <p:spPr>
          <a:xfrm>
            <a:off x="9832538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There are 23 output possibilities, with one representing a normal connection and the remaining 22 representing different types of intrusions.</a:t>
            </a:r>
            <a:endParaRPr lang="en-US" sz="1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8958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35890" y="2168366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43717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Encoding non-numerical features, applying PCA for dimensionality reduction, and normalizing input features.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6832" y="4026098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62892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Five-layer architecture with one input, one output, and three hidden layers using ReLU and Sigmoid activations.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8260" y="5883831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5306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Experimenting with training/test split ratios, batch sizes, PCA components, and early stopping to optimize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891189"/>
            <a:ext cx="874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 Encoding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Non-numerical feature values and output possibilities were encoded with numerical values.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Principal Component Analysis (PCA) was applied to reduce the dimensionality of the data while preserving most of the relevant information.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MinMax scaling was used to normalize the input features, further improving the model's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Input Layer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input layer receives the preprocessed network connection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Hidden Layers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Three hidden layers with ReLU activation function to capture complex patterns in the data.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884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Output Layer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output layer uses Sigmoid activation to predict whether the connection is normal or an intrusion.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486156" y="607576"/>
            <a:ext cx="9315688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 and Optimization</a:t>
            </a:r>
            <a:endParaRPr lang="en-US" sz="4350" dirty="0"/>
          </a:p>
        </p:txBody>
      </p:sp>
      <p:sp>
        <p:nvSpPr>
          <p:cNvPr id="6" name="Shape 2"/>
          <p:cNvSpPr/>
          <p:nvPr/>
        </p:nvSpPr>
        <p:spPr>
          <a:xfrm>
            <a:off x="4795480" y="3010614"/>
            <a:ext cx="44172" cy="4614267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66050" y="3409533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68964" y="3183136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9817" y="3224451"/>
            <a:ext cx="175379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10" dirty="0"/>
          </a:p>
        </p:txBody>
      </p:sp>
      <p:sp>
        <p:nvSpPr>
          <p:cNvPr id="10" name="Text 6"/>
          <p:cNvSpPr/>
          <p:nvPr/>
        </p:nvSpPr>
        <p:spPr>
          <a:xfrm>
            <a:off x="6032778" y="3231475"/>
            <a:ext cx="395549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Training/Test Split</a:t>
            </a:r>
            <a:endParaRPr lang="en-US" sz="2175" dirty="0"/>
          </a:p>
        </p:txBody>
      </p:sp>
      <p:sp>
        <p:nvSpPr>
          <p:cNvPr id="11" name="Text 7"/>
          <p:cNvSpPr/>
          <p:nvPr/>
        </p:nvSpPr>
        <p:spPr>
          <a:xfrm>
            <a:off x="6032778" y="3709273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0.65/0.35 split ratio yielded the highest test accuracy of 0.9937.</a:t>
            </a:r>
            <a:endParaRPr lang="en-US" sz="1740" dirty="0"/>
          </a:p>
        </p:txBody>
      </p:sp>
      <p:sp>
        <p:nvSpPr>
          <p:cNvPr id="12" name="Shape 8"/>
          <p:cNvSpPr/>
          <p:nvPr/>
        </p:nvSpPr>
        <p:spPr>
          <a:xfrm>
            <a:off x="5066050" y="4903410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68964" y="467701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1236" y="4718328"/>
            <a:ext cx="332423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10" dirty="0"/>
          </a:p>
        </p:txBody>
      </p:sp>
      <p:sp>
        <p:nvSpPr>
          <p:cNvPr id="15" name="Text 11"/>
          <p:cNvSpPr/>
          <p:nvPr/>
        </p:nvSpPr>
        <p:spPr>
          <a:xfrm>
            <a:off x="6032778" y="472535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Batch Size</a:t>
            </a:r>
            <a:endParaRPr lang="en-US" sz="2175" dirty="0"/>
          </a:p>
        </p:txBody>
      </p:sp>
      <p:sp>
        <p:nvSpPr>
          <p:cNvPr id="16" name="Text 12"/>
          <p:cNvSpPr/>
          <p:nvPr/>
        </p:nvSpPr>
        <p:spPr>
          <a:xfrm>
            <a:off x="6032778" y="5203150"/>
            <a:ext cx="776906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batch size of 128 provided the best balance between training time and accuracy.</a:t>
            </a:r>
            <a:endParaRPr lang="en-US" sz="1740" dirty="0"/>
          </a:p>
        </p:txBody>
      </p:sp>
      <p:sp>
        <p:nvSpPr>
          <p:cNvPr id="17" name="Shape 13"/>
          <p:cNvSpPr/>
          <p:nvPr/>
        </p:nvSpPr>
        <p:spPr>
          <a:xfrm>
            <a:off x="5066050" y="6750784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8964" y="6524387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2664" y="6565702"/>
            <a:ext cx="349687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10" dirty="0"/>
          </a:p>
        </p:txBody>
      </p:sp>
      <p:sp>
        <p:nvSpPr>
          <p:cNvPr id="20" name="Text 16"/>
          <p:cNvSpPr/>
          <p:nvPr/>
        </p:nvSpPr>
        <p:spPr>
          <a:xfrm>
            <a:off x="6032778" y="6572726"/>
            <a:ext cx="397823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PCA Components</a:t>
            </a:r>
            <a:endParaRPr lang="en-US" sz="2175" dirty="0"/>
          </a:p>
        </p:txBody>
      </p:sp>
      <p:sp>
        <p:nvSpPr>
          <p:cNvPr id="21" name="Text 17"/>
          <p:cNvSpPr/>
          <p:nvPr/>
        </p:nvSpPr>
        <p:spPr>
          <a:xfrm>
            <a:off x="6032778" y="7050524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32 PCA components achieved the optimal test accuracy of 0.9991.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</Words>
  <Application>Microsoft Office PowerPoint</Application>
  <PresentationFormat>Custom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Arnab Das</cp:lastModifiedBy>
  <cp:revision>4</cp:revision>
  <dcterms:created xsi:type="dcterms:W3CDTF">2024-04-29T16:41:43Z</dcterms:created>
  <dcterms:modified xsi:type="dcterms:W3CDTF">2024-05-02T07:27:54Z</dcterms:modified>
</cp:coreProperties>
</file>