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7"/>
  </p:notesMasterIdLst>
  <p:sldIdLst>
    <p:sldId id="288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4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3830" autoAdjust="0"/>
  </p:normalViewPr>
  <p:slideViewPr>
    <p:cSldViewPr snapToGrid="0">
      <p:cViewPr>
        <p:scale>
          <a:sx n="201" d="100"/>
          <a:sy n="201" d="100"/>
        </p:scale>
        <p:origin x="-1344" y="-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1531-30C9-45EE-9C3F-D247BAF5ACF4}" type="datetimeFigureOut">
              <a:rPr lang="en-GB" smtClean="0"/>
              <a:pPr/>
              <a:t>19/10/15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C45A0-7138-47ED-950D-301B930EAD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26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92825" cy="3427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87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55009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27798"/>
            <a:ext cx="6400800" cy="413146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4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23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81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08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9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9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3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76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4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88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99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/>
          <a:srcRect l="20027" r="20130" b="14150"/>
          <a:stretch>
            <a:fillRect/>
          </a:stretch>
        </p:blipFill>
        <p:spPr>
          <a:xfrm rot="20658195">
            <a:off x="8430521" y="4417391"/>
            <a:ext cx="633255" cy="6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Bookman Old Style" panose="020506040505050202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Bookman Old Style" panose="020506040505050202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Bookman Old Style" panose="020506040505050202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Bookman Old Style" panose="020506040505050202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bd-digital/rails-caching-investigation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4" descr="All badges_COMP_SLIP ol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91305" y="0"/>
            <a:ext cx="943530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(3)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272" y="1002273"/>
            <a:ext cx="839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the page is reloaded, Rails attempts to find a cache for each article.</a:t>
            </a:r>
          </a:p>
          <a:p>
            <a:r>
              <a:rPr lang="en-US" sz="1200" dirty="0" smtClean="0"/>
              <a:t>The caches are found and the cache block’s script is not executed. This time the page only takes </a:t>
            </a:r>
            <a:r>
              <a:rPr lang="en-US" sz="1200" b="1" dirty="0" smtClean="0">
                <a:solidFill>
                  <a:srgbClr val="4F81BD"/>
                </a:solidFill>
              </a:rPr>
              <a:t>4ms</a:t>
            </a:r>
            <a:r>
              <a:rPr lang="en-US" sz="1200" dirty="0" smtClean="0"/>
              <a:t> to load. A saving of </a:t>
            </a:r>
            <a:r>
              <a:rPr lang="en-US" sz="1200" b="1" dirty="0" smtClean="0"/>
              <a:t>88%</a:t>
            </a:r>
            <a:r>
              <a:rPr lang="en-US" sz="1200" dirty="0" smtClean="0"/>
              <a:t>!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17" y="1614896"/>
            <a:ext cx="7729838" cy="1067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95" y="3428782"/>
            <a:ext cx="7169820" cy="1165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272" y="2779456"/>
            <a:ext cx="839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we update article 2, and then reload the page. We can see that article 2’s cache is updated. Even when updating a single article’s cache this request is still </a:t>
            </a:r>
            <a:r>
              <a:rPr lang="en-US" sz="1200" b="1" dirty="0" smtClean="0"/>
              <a:t>67% </a:t>
            </a:r>
            <a:r>
              <a:rPr lang="en-US" sz="1200" dirty="0" smtClean="0"/>
              <a:t>faster.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1852" y="2519613"/>
            <a:ext cx="396789" cy="166929"/>
          </a:xfrm>
          <a:prstGeom prst="round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42851" y="4459483"/>
            <a:ext cx="396789" cy="166929"/>
          </a:xfrm>
          <a:prstGeom prst="round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3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492" y="994446"/>
            <a:ext cx="8257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the previous two examples, we can see how caching can greatly improve server side performance.</a:t>
            </a:r>
          </a:p>
          <a:p>
            <a:endParaRPr lang="en-US" sz="1200" dirty="0"/>
          </a:p>
          <a:p>
            <a:r>
              <a:rPr lang="en-US" sz="1200" b="1" dirty="0" smtClean="0"/>
              <a:t>We can make this even more efficient!</a:t>
            </a:r>
          </a:p>
          <a:p>
            <a:r>
              <a:rPr lang="en-US" sz="1200" dirty="0" smtClean="0"/>
              <a:t>We can nest the cache files, so that a cache file is created of the entire page, which contains smaller individual caches of articles.</a:t>
            </a:r>
          </a:p>
          <a:p>
            <a:endParaRPr lang="en-US" sz="1200" dirty="0"/>
          </a:p>
          <a:p>
            <a:r>
              <a:rPr lang="en-US" sz="1200" dirty="0" smtClean="0"/>
              <a:t>But we need to think of a way so that when one article is changed, the whole page is re-cached using existing article caches and also new caches.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2" y="2819589"/>
            <a:ext cx="2155270" cy="6212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0895" y="2813270"/>
            <a:ext cx="57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we wrap the whole index page in a cache with a name such as ‘articles-all’ the first page view will create the cache but any other page views after that will also display the same cached data.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4491" y="3789009"/>
            <a:ext cx="828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any article is changed, the page will not display any new content.</a:t>
            </a:r>
          </a:p>
          <a:p>
            <a:r>
              <a:rPr lang="en-US" sz="1200" dirty="0" smtClean="0"/>
              <a:t>This is because the cache title is just ‘views/articles-all/…’, nothing in the cache title has changed, so we need to somehow tie in a hook to the articles.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33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148" y="888186"/>
            <a:ext cx="7921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Our cache key is not limited to just a string or </a:t>
            </a:r>
            <a:r>
              <a:rPr lang="en-US" sz="1050" dirty="0" err="1" smtClean="0"/>
              <a:t>ActiveRecord</a:t>
            </a:r>
            <a:r>
              <a:rPr lang="en-US" sz="1050" dirty="0" smtClean="0"/>
              <a:t> object. We can use an array of all our articles, or a mixture of all three to create a key. You may wish to use a string to help identify what we are caching.</a:t>
            </a:r>
            <a:endParaRPr lang="en-US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03" y="1286596"/>
            <a:ext cx="2615295" cy="194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34" y="1554419"/>
            <a:ext cx="5566447" cy="1426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148" y="3063402"/>
            <a:ext cx="851868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 our initial page view, Rails tries to read a cache file ‘views/all-articles/articles/1-../2-…’. This is because the cache key contains a list of when each article was last updated. If any of them have changed, a new cache file will be created.</a:t>
            </a:r>
          </a:p>
          <a:p>
            <a:endParaRPr lang="en-US" sz="1050" dirty="0"/>
          </a:p>
          <a:p>
            <a:r>
              <a:rPr lang="en-US" sz="1050" dirty="0" smtClean="0"/>
              <a:t>When rewriting the ‘all-articles’ cache, Rails will check to see which articles have been updated. It will then re-cache only those changed articles.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750" y="3810231"/>
            <a:ext cx="5807576" cy="6168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9148" y="4463512"/>
            <a:ext cx="8097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 the second page load, nothing has changed in any of the articles which results in the cache being able to find the ‘all-articles’ file and serving it to the page in </a:t>
            </a:r>
            <a:r>
              <a:rPr lang="en-US" sz="1050" b="1" dirty="0" smtClean="0">
                <a:solidFill>
                  <a:srgbClr val="4F81BD"/>
                </a:solidFill>
              </a:rPr>
              <a:t>3ms</a:t>
            </a:r>
            <a:r>
              <a:rPr lang="en-US" sz="1050" dirty="0" smtClean="0"/>
              <a:t>. A </a:t>
            </a:r>
            <a:r>
              <a:rPr lang="en-US" sz="1050" b="1" dirty="0" smtClean="0"/>
              <a:t>92%</a:t>
            </a:r>
            <a:r>
              <a:rPr lang="en-US" sz="1050" dirty="0" smtClean="0"/>
              <a:t> saving!</a:t>
            </a:r>
            <a:endParaRPr lang="en-US" sz="1050" dirty="0"/>
          </a:p>
        </p:txBody>
      </p:sp>
      <p:sp>
        <p:nvSpPr>
          <p:cNvPr id="10" name="Rounded Rectangle 9"/>
          <p:cNvSpPr/>
          <p:nvPr/>
        </p:nvSpPr>
        <p:spPr>
          <a:xfrm>
            <a:off x="4070306" y="2860828"/>
            <a:ext cx="396789" cy="166929"/>
          </a:xfrm>
          <a:prstGeom prst="round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62897" y="4288876"/>
            <a:ext cx="396789" cy="166929"/>
          </a:xfrm>
          <a:prstGeom prst="round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2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(3)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751" y="932532"/>
            <a:ext cx="758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we change one article, the ‘all-articles’ cache will need to be updated, but only one nested article cache will change.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5" y="1528296"/>
            <a:ext cx="7408324" cy="1533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751" y="3188780"/>
            <a:ext cx="758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Article 4 had it’s title changed. Which meant that it’s </a:t>
            </a:r>
            <a:r>
              <a:rPr lang="en-US" sz="1200" dirty="0" err="1" smtClean="0"/>
              <a:t>updated_at</a:t>
            </a:r>
            <a:r>
              <a:rPr lang="en-US" sz="1200" dirty="0" smtClean="0"/>
              <a:t> value  was changed.</a:t>
            </a:r>
          </a:p>
          <a:p>
            <a:endParaRPr lang="en-US" sz="1200" dirty="0"/>
          </a:p>
          <a:p>
            <a:r>
              <a:rPr lang="en-US" sz="1200" dirty="0"/>
              <a:t>Article 4 has a new cache written and the ‘all-articles’ cache is then updated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This request took </a:t>
            </a:r>
            <a:r>
              <a:rPr lang="en-US" sz="1200" b="1" dirty="0" smtClean="0">
                <a:solidFill>
                  <a:srgbClr val="4F81BD"/>
                </a:solidFill>
              </a:rPr>
              <a:t>7ms</a:t>
            </a:r>
            <a:r>
              <a:rPr lang="en-US" sz="1200" dirty="0" smtClean="0"/>
              <a:t> compared to the </a:t>
            </a:r>
            <a:r>
              <a:rPr lang="en-US" sz="1200" b="1" dirty="0" smtClean="0">
                <a:solidFill>
                  <a:srgbClr val="4F81BD"/>
                </a:solidFill>
              </a:rPr>
              <a:t>11ms</a:t>
            </a:r>
            <a:r>
              <a:rPr lang="en-US" sz="1200" dirty="0" smtClean="0"/>
              <a:t> we saw in example 2. A saving of </a:t>
            </a:r>
            <a:r>
              <a:rPr lang="en-US" sz="1200" b="1" dirty="0" smtClean="0"/>
              <a:t>79% </a:t>
            </a:r>
            <a:r>
              <a:rPr lang="en-US" sz="1200" dirty="0" smtClean="0"/>
              <a:t>with nested caches compared to only </a:t>
            </a:r>
            <a:r>
              <a:rPr lang="en-US" sz="1200" b="1" dirty="0" smtClean="0"/>
              <a:t>67%</a:t>
            </a:r>
            <a:r>
              <a:rPr lang="en-US" sz="1200" dirty="0" smtClean="0"/>
              <a:t> in example 2.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93397" y="2924016"/>
            <a:ext cx="396789" cy="166929"/>
          </a:xfrm>
          <a:prstGeom prst="round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By using caching, the server can avoid potentially expensive computational tasks, loading data from it’s cache instead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This decreases load time on pages but has as a downfall as well; the more caching being used, the more resources are used on the server to hold this information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Caching can be a very effective tool for an app/website if you have sufficient resources.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760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18" y="1697335"/>
            <a:ext cx="8859225" cy="8572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Thank You</a:t>
            </a:r>
            <a:endParaRPr lang="en-US" dirty="0">
              <a:solidFill>
                <a:schemeClr val="tx1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9056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85" y="1458332"/>
            <a:ext cx="8229600" cy="857250"/>
          </a:xfrm>
        </p:spPr>
        <p:txBody>
          <a:bodyPr/>
          <a:lstStyle/>
          <a:p>
            <a:r>
              <a:rPr lang="en-US" b="0" dirty="0" smtClean="0"/>
              <a:t>Rails Caching</a:t>
            </a:r>
            <a:endParaRPr lang="en-US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0748" y="210252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Understanding and implementing</a:t>
            </a:r>
            <a:endParaRPr lang="en-US" sz="20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2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server-side caching?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Server-side caching is a process where data is stored in memory on the server instead of being requested on every page load. It is a common practice to use caching to prevent unnecessary queries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It relieves pressure from the server by storing fragments of pages and avoiding the execution of scripts when they are already up to date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Data can almost always be cached, storing page layouts/ static content/ blog articles etc.</a:t>
            </a:r>
          </a:p>
        </p:txBody>
      </p:sp>
    </p:spTree>
    <p:extLst>
      <p:ext uri="{BB962C8B-B14F-4D97-AF65-F5344CB8AC3E}">
        <p14:creationId xmlns:p14="http://schemas.microsoft.com/office/powerpoint/2010/main" val="167667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Rails has a ‘cache’ method which takes a key as a parameter. This key is used for part of the name of the cached file. 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A cached file is built using 3 different strings:</a:t>
            </a:r>
          </a:p>
          <a:p>
            <a:pPr marL="965200" lvl="2">
              <a:buFont typeface="+mj-lt"/>
              <a:buAutoNum type="arabicPeriod"/>
            </a:pPr>
            <a:r>
              <a:rPr lang="en-US" sz="1000" dirty="0"/>
              <a:t>The directory of the file where the cache-block was called from.</a:t>
            </a:r>
          </a:p>
          <a:p>
            <a:pPr marL="965200" lvl="2">
              <a:buFont typeface="+mj-lt"/>
              <a:buAutoNum type="arabicPeriod"/>
            </a:pPr>
            <a:r>
              <a:rPr lang="en-US" sz="1000" dirty="0"/>
              <a:t>A parameter given to the cache function, this can be a string, an ActiveRecord object or an array containing a mixture of both. When an ActiveRecord object is passed, the argument will contain the time the object was last updated.</a:t>
            </a:r>
          </a:p>
          <a:p>
            <a:pPr marL="965200" lvl="2">
              <a:buFont typeface="+mj-lt"/>
              <a:buAutoNum type="arabicPeriod"/>
            </a:pPr>
            <a:r>
              <a:rPr lang="en-US" sz="1000" dirty="0"/>
              <a:t>An MD5 hash of the contents inside the cache-block</a:t>
            </a:r>
            <a:r>
              <a:rPr lang="en-US" sz="1000" dirty="0" smtClean="0"/>
              <a:t>.</a:t>
            </a:r>
          </a:p>
          <a:p>
            <a:pPr marL="736600" lvl="2" indent="0">
              <a:buNone/>
            </a:pPr>
            <a:endParaRPr lang="en-US" sz="1000" dirty="0"/>
          </a:p>
          <a:p>
            <a:r>
              <a:rPr lang="en-US" sz="1200" dirty="0"/>
              <a:t>On page load, if the ruby file contains any cache-blocks, Rails will try to resolve the above to an existing cache file stored on the server. </a:t>
            </a:r>
            <a:r>
              <a:rPr lang="en-US" sz="1200" dirty="0" smtClean="0"/>
              <a:t>If </a:t>
            </a:r>
            <a:r>
              <a:rPr lang="en-US" sz="1200" dirty="0"/>
              <a:t>it is successful, Rails will load the contents of the cache instead of executing the code within the </a:t>
            </a:r>
            <a:r>
              <a:rPr lang="en-US" sz="1200" dirty="0" smtClean="0"/>
              <a:t>block. If </a:t>
            </a:r>
            <a:r>
              <a:rPr lang="en-US" sz="1200" dirty="0"/>
              <a:t>it is unsuccessful Rails will execute the code block, saving the result to a cache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When in production, viewing the log, you will see read and write entries for caches on each request to a </a:t>
            </a:r>
            <a:r>
              <a:rPr lang="en-US" sz="1200" dirty="0" smtClean="0"/>
              <a:t>controller.</a:t>
            </a:r>
            <a:r>
              <a:rPr lang="en-US" sz="1200" dirty="0"/>
              <a:t> </a:t>
            </a:r>
            <a:r>
              <a:rPr lang="en-US" sz="1200" dirty="0" smtClean="0"/>
              <a:t>A </a:t>
            </a:r>
            <a:r>
              <a:rPr lang="en-US" sz="1200" dirty="0"/>
              <a:t>successful cache-block read/write will be visible within the logs.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697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project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- WIP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We have created an example project, implementing caching which you can get from </a:t>
            </a:r>
            <a:r>
              <a:rPr lang="en-US" sz="1200" dirty="0" err="1"/>
              <a:t>here:</a:t>
            </a:r>
            <a:r>
              <a:rPr lang="en-US" sz="1200" dirty="0" err="1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://bitbucket.org/bd-digital/rails-caching-investigation/</a:t>
            </a:r>
            <a:r>
              <a:rPr lang="en-US" sz="1200" dirty="0" smtClean="0">
                <a:hlinkClick r:id="rId2"/>
              </a:rPr>
              <a:t>overview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 smtClean="0"/>
              <a:t>- WIP -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832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(1)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5" y="901341"/>
            <a:ext cx="2006118" cy="2368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064" y="652745"/>
            <a:ext cx="1599480" cy="1792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437" y="2656120"/>
            <a:ext cx="6054808" cy="655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4807" y="908088"/>
            <a:ext cx="4480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file that we will be improving is ‘</a:t>
            </a:r>
            <a:r>
              <a:rPr lang="en-US" sz="1200" u="sng" dirty="0" smtClean="0"/>
              <a:t>index.html.erb</a:t>
            </a:r>
            <a:r>
              <a:rPr lang="en-US" sz="1200" dirty="0" smtClean="0"/>
              <a:t>’ which is inside the ‘app/views’ directory.</a:t>
            </a:r>
          </a:p>
          <a:p>
            <a:endParaRPr lang="en-US" sz="1200" dirty="0"/>
          </a:p>
          <a:p>
            <a:r>
              <a:rPr lang="en-US" sz="1200" dirty="0"/>
              <a:t>The cache function is at the top of the page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9850" y="3418022"/>
            <a:ext cx="5631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cache function tries to read from ‘views/cache-test-data/{MD5_hash}’.</a:t>
            </a:r>
          </a:p>
          <a:p>
            <a:r>
              <a:rPr lang="en-US" sz="1200" dirty="0" smtClean="0"/>
              <a:t>But because this is the first time we are loading the page, the cache is not present.</a:t>
            </a:r>
          </a:p>
          <a:p>
            <a:r>
              <a:rPr lang="en-US" sz="1200" dirty="0" smtClean="0"/>
              <a:t>This causes Rail to write a cache fragment with the parameters above. This fragment contains all of the content generated within the cache block.</a:t>
            </a:r>
          </a:p>
          <a:p>
            <a:endParaRPr lang="en-US" sz="1200" dirty="0" smtClean="0"/>
          </a:p>
          <a:p>
            <a:r>
              <a:rPr lang="en-US" sz="1200" dirty="0"/>
              <a:t>As the cache file did not exist</a:t>
            </a:r>
            <a:r>
              <a:rPr lang="en-US" sz="1200" dirty="0" smtClean="0"/>
              <a:t>, the request </a:t>
            </a:r>
            <a:r>
              <a:rPr lang="en-US" sz="1200" dirty="0"/>
              <a:t>took the maximum time to </a:t>
            </a:r>
            <a:r>
              <a:rPr lang="en-US" sz="1200" dirty="0" smtClean="0"/>
              <a:t>execute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196ms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688339" y="3630739"/>
            <a:ext cx="2984056" cy="857423"/>
            <a:chOff x="2876380" y="4059464"/>
            <a:chExt cx="3130377" cy="883239"/>
          </a:xfrm>
        </p:grpSpPr>
        <p:sp>
          <p:nvSpPr>
            <p:cNvPr id="11" name="Rectangle 10"/>
            <p:cNvSpPr/>
            <p:nvPr/>
          </p:nvSpPr>
          <p:spPr>
            <a:xfrm>
              <a:off x="2876380" y="4059464"/>
              <a:ext cx="3130377" cy="883239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6381" y="4059465"/>
              <a:ext cx="3027405" cy="85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We can see how the string was built: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-Location directory = ‘views’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-Parameter = ‘cache-test-data’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-MD5_hash of the cache-block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18964" y="1804245"/>
            <a:ext cx="3775676" cy="695328"/>
            <a:chOff x="2979354" y="1802295"/>
            <a:chExt cx="3130377" cy="646331"/>
          </a:xfrm>
        </p:grpSpPr>
        <p:sp>
          <p:nvSpPr>
            <p:cNvPr id="14" name="Rectangle 13"/>
            <p:cNvSpPr/>
            <p:nvPr/>
          </p:nvSpPr>
          <p:spPr>
            <a:xfrm>
              <a:off x="2979354" y="1802295"/>
              <a:ext cx="3130377" cy="646331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9354" y="1802296"/>
              <a:ext cx="3027404" cy="429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The code on the page executes a few loops to generate some text. This will be easily improved using caching.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637217" y="3164129"/>
            <a:ext cx="396789" cy="166929"/>
          </a:xfrm>
          <a:prstGeom prst="round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2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000" y="969273"/>
            <a:ext cx="7918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the second visit to the page, it attempts to read from our cache.</a:t>
            </a:r>
          </a:p>
          <a:p>
            <a:endParaRPr lang="en-US" sz="1200" dirty="0" smtClean="0"/>
          </a:p>
          <a:p>
            <a:r>
              <a:rPr lang="en-US" sz="1200" dirty="0" smtClean="0"/>
              <a:t>This time, the cache exists, so Rails loads the data from here instead of executing the block between ‘cache do &amp; end’. This results in an execution time of </a:t>
            </a:r>
            <a:r>
              <a:rPr lang="en-US" sz="1200" b="1" dirty="0" smtClean="0">
                <a:solidFill>
                  <a:srgbClr val="4F81BD"/>
                </a:solidFill>
              </a:rPr>
              <a:t>11ms</a:t>
            </a:r>
            <a:r>
              <a:rPr lang="en-US" sz="1200" dirty="0" smtClean="0"/>
              <a:t> instead of </a:t>
            </a:r>
            <a:r>
              <a:rPr lang="en-US" sz="1200" b="1" dirty="0" smtClean="0">
                <a:solidFill>
                  <a:srgbClr val="4F81BD"/>
                </a:solidFill>
              </a:rPr>
              <a:t>196ms</a:t>
            </a:r>
            <a:r>
              <a:rPr lang="en-US" sz="1200" dirty="0" smtClean="0"/>
              <a:t>, a saving of </a:t>
            </a:r>
            <a:r>
              <a:rPr lang="en-US" sz="1200" b="1" dirty="0" smtClean="0"/>
              <a:t>94%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4000" y="2507210"/>
            <a:ext cx="814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we compare the first page load to 2 subsequent views, we can see that we have dropped from ~</a:t>
            </a:r>
            <a:r>
              <a:rPr lang="en-US" sz="1200" b="1" dirty="0" smtClean="0">
                <a:solidFill>
                  <a:srgbClr val="4F81BD"/>
                </a:solidFill>
              </a:rPr>
              <a:t>200ms</a:t>
            </a:r>
            <a:r>
              <a:rPr lang="en-US" sz="1200" dirty="0" smtClean="0"/>
              <a:t> to ~</a:t>
            </a:r>
            <a:r>
              <a:rPr lang="en-US" sz="1200" b="1" dirty="0" smtClean="0">
                <a:solidFill>
                  <a:srgbClr val="4F81BD"/>
                </a:solidFill>
              </a:rPr>
              <a:t>13ms</a:t>
            </a:r>
            <a:r>
              <a:rPr lang="en-US" sz="1200" dirty="0" smtClean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80" y="1804184"/>
            <a:ext cx="6297347" cy="5638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26" y="3026704"/>
            <a:ext cx="6203118" cy="182613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512579" y="2235266"/>
            <a:ext cx="396789" cy="166929"/>
          </a:xfrm>
          <a:prstGeom prst="round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16716" y="3562213"/>
            <a:ext cx="396789" cy="166929"/>
          </a:xfrm>
          <a:prstGeom prst="round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16716" y="4105631"/>
            <a:ext cx="396789" cy="166929"/>
          </a:xfrm>
          <a:prstGeom prst="round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317480" y="4668753"/>
            <a:ext cx="396789" cy="166929"/>
          </a:xfrm>
          <a:prstGeom prst="round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4868" y="1006603"/>
            <a:ext cx="5580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using an </a:t>
            </a:r>
            <a:r>
              <a:rPr lang="en-US" sz="1200" dirty="0" err="1" smtClean="0"/>
              <a:t>ActiveRecord</a:t>
            </a:r>
            <a:r>
              <a:rPr lang="en-US" sz="1200" dirty="0" smtClean="0"/>
              <a:t> object as our key, the cache is stored using ‘{id}-{</a:t>
            </a:r>
            <a:r>
              <a:rPr lang="en-US" sz="1200" dirty="0" err="1" smtClean="0"/>
              <a:t>updated_at</a:t>
            </a:r>
            <a:r>
              <a:rPr lang="en-US" sz="1200" dirty="0" smtClean="0"/>
              <a:t>}’. </a:t>
            </a:r>
          </a:p>
          <a:p>
            <a:endParaRPr lang="en-US" sz="1200" dirty="0" smtClean="0"/>
          </a:p>
          <a:p>
            <a:r>
              <a:rPr lang="en-US" sz="1200" dirty="0" smtClean="0"/>
              <a:t>Now, if the object is updated, the cache key will be different and a new cache generated.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059" y="2565432"/>
            <a:ext cx="3323733" cy="2126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4" y="1294322"/>
            <a:ext cx="2567026" cy="636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523" y="2018017"/>
            <a:ext cx="8326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article model class inherits from </a:t>
            </a:r>
            <a:r>
              <a:rPr lang="en-US" sz="1200" dirty="0" err="1" smtClean="0"/>
              <a:t>ActiveRecord</a:t>
            </a:r>
            <a:r>
              <a:rPr lang="en-US" sz="1200" dirty="0" smtClean="0"/>
              <a:t>::Base, which includes variables such as ‘</a:t>
            </a:r>
            <a:r>
              <a:rPr lang="en-US" sz="1200" dirty="0" err="1" smtClean="0"/>
              <a:t>updated_at</a:t>
            </a:r>
            <a:r>
              <a:rPr lang="en-US" sz="1200" dirty="0" smtClean="0"/>
              <a:t>’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62" y="2384242"/>
            <a:ext cx="1488651" cy="24685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95359" y="2818921"/>
            <a:ext cx="240091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this view, we iterate over each article, caching them individually.</a:t>
            </a:r>
          </a:p>
          <a:p>
            <a:endParaRPr lang="en-US" sz="1200" dirty="0" smtClean="0"/>
          </a:p>
          <a:p>
            <a:r>
              <a:rPr lang="en-US" sz="1200" dirty="0" smtClean="0"/>
              <a:t>On the right is the example of storing individual article content.</a:t>
            </a:r>
          </a:p>
          <a:p>
            <a:endParaRPr lang="en-US" sz="1200" dirty="0" smtClean="0"/>
          </a:p>
          <a:p>
            <a:r>
              <a:rPr lang="en-US" sz="1200" dirty="0" smtClean="0"/>
              <a:t>This allows us to change just one article’s cache when needed.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20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652" y="932766"/>
            <a:ext cx="839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there is no cache for an Article, it creates one using the key described in the previous slide.</a:t>
            </a:r>
          </a:p>
          <a:p>
            <a:endParaRPr lang="en-US" sz="1200" dirty="0" smtClean="0"/>
          </a:p>
          <a:p>
            <a:r>
              <a:rPr lang="en-US" sz="1200" dirty="0" smtClean="0"/>
              <a:t>Because we are executing the same code block, the final part of our cache name is the same for all articles. This way, if a single piece of code changes, all article caches will be updated.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07" y="1801482"/>
            <a:ext cx="5739026" cy="11584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9" y="3145072"/>
            <a:ext cx="7578811" cy="10698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1652" y="4316370"/>
            <a:ext cx="825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4 articles, which have all been cached. This has taken </a:t>
            </a:r>
            <a:r>
              <a:rPr 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34ms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015169" y="2816597"/>
            <a:ext cx="396789" cy="166929"/>
          </a:xfrm>
          <a:prstGeom prst="round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13553</TotalTime>
  <Words>1464</Words>
  <Application>Microsoft Macintosh PowerPoint</Application>
  <PresentationFormat>On-screen Show (16:9)</PresentationFormat>
  <Paragraphs>91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PowerPoint Presentation</vt:lpstr>
      <vt:lpstr>Rails Caching</vt:lpstr>
      <vt:lpstr>What is server-side caching?</vt:lpstr>
      <vt:lpstr>How does it work?</vt:lpstr>
      <vt:lpstr>Using the project  - WIP -</vt:lpstr>
      <vt:lpstr>Example 1 – (1)</vt:lpstr>
      <vt:lpstr>Example 1 – (2)</vt:lpstr>
      <vt:lpstr>Example 2 – (1)</vt:lpstr>
      <vt:lpstr>Example 2 – (2)</vt:lpstr>
      <vt:lpstr>Example 2 – (3)</vt:lpstr>
      <vt:lpstr>Example 3 – (1)</vt:lpstr>
      <vt:lpstr>Example 3 – (2)</vt:lpstr>
      <vt:lpstr>Example 3 – (3)</vt:lpstr>
      <vt:lpstr>Conclusion</vt:lpstr>
      <vt:lpstr>Thank You</vt:lpstr>
    </vt:vector>
  </TitlesOfParts>
  <Company>BD-NTWK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NINTENDO Customer Service Website</dc:title>
  <dc:creator>Romane Donat</dc:creator>
  <cp:lastModifiedBy>Daniel</cp:lastModifiedBy>
  <cp:revision>762</cp:revision>
  <dcterms:created xsi:type="dcterms:W3CDTF">2014-03-11T09:34:36Z</dcterms:created>
  <dcterms:modified xsi:type="dcterms:W3CDTF">2015-10-19T13:52:46Z</dcterms:modified>
</cp:coreProperties>
</file>