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5" r:id="rId7"/>
    <p:sldId id="266" r:id="rId8"/>
    <p:sldId id="267" r:id="rId9"/>
    <p:sldId id="260" r:id="rId10"/>
    <p:sldId id="268" r:id="rId11"/>
    <p:sldId id="261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Email Spam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Lucas Barros &amp; Dann Astillero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7234B1-5D5F-57E7-6BA8-0B5C77C8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918607" y="1061583"/>
            <a:ext cx="5184321" cy="449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234F6-2B21-E8F2-D8BE-8333B15DE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7" y="3429000"/>
            <a:ext cx="3094264" cy="2243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910BC-51C5-4056-B13F-6207DB154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22" y="3431431"/>
            <a:ext cx="3265714" cy="2356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1843DC-1E25-C821-F8F3-331AF5C660B0}"/>
              </a:ext>
            </a:extLst>
          </p:cNvPr>
          <p:cNvSpPr txBox="1"/>
          <p:nvPr/>
        </p:nvSpPr>
        <p:spPr>
          <a:xfrm>
            <a:off x="3845379" y="65314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 Dimension</a:t>
            </a:r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9B4B7-8532-F805-9527-C47F019589DC}"/>
              </a:ext>
            </a:extLst>
          </p:cNvPr>
          <p:cNvSpPr txBox="1"/>
          <p:nvPr/>
        </p:nvSpPr>
        <p:spPr>
          <a:xfrm>
            <a:off x="856457" y="2916980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 Dimension (y = x²)</a:t>
            </a:r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FBFB9-53F9-668E-FB8E-3540BDE453BA}"/>
              </a:ext>
            </a:extLst>
          </p:cNvPr>
          <p:cNvSpPr txBox="1"/>
          <p:nvPr/>
        </p:nvSpPr>
        <p:spPr>
          <a:xfrm>
            <a:off x="6098072" y="295235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classifier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20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in Python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Preprocessing:</a:t>
            </a:r>
          </a:p>
          <a:p>
            <a:r>
              <a:rPr dirty="0"/>
              <a:t>  - Load dataset</a:t>
            </a:r>
          </a:p>
          <a:p>
            <a:r>
              <a:rPr dirty="0"/>
              <a:t>  - Clean &amp; tokenize text</a:t>
            </a:r>
          </a:p>
          <a:p>
            <a:r>
              <a:rPr dirty="0"/>
              <a:t>  - Convert to TF-IDF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in Python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 Models:</a:t>
            </a:r>
          </a:p>
          <a:p>
            <a:r>
              <a:t>  - HMM: Model sequences</a:t>
            </a:r>
          </a:p>
          <a:p>
            <a:r>
              <a:t>  - Naive Bayes: MultinomialNB</a:t>
            </a:r>
          </a:p>
          <a:p>
            <a:r>
              <a:t>  - SVM: LinearSVC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in Python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Evaluation:</a:t>
            </a:r>
          </a:p>
          <a:p>
            <a:r>
              <a:t>  - Train/test split</a:t>
            </a:r>
          </a:p>
          <a:p>
            <a:r>
              <a:t>  - Accuracy, Precision, Recall, F1-score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green lines&#10;&#10;AI-generated content may be incorrect.">
            <a:extLst>
              <a:ext uri="{FF2B5EF4-FFF2-40B4-BE49-F238E27FC236}">
                <a16:creationId xmlns:a16="http://schemas.microsoft.com/office/drawing/2014/main" id="{D4E01905-992B-2708-49F8-A0651D02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A87520E8-E4F2-0BDD-13D5-F7FA82B0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line and orange line&#10;&#10;AI-generated content may be incorrect.">
            <a:extLst>
              <a:ext uri="{FF2B5EF4-FFF2-40B4-BE49-F238E27FC236}">
                <a16:creationId xmlns:a16="http://schemas.microsoft.com/office/drawing/2014/main" id="{5D9F3FCB-64DB-FE9E-9E06-5FBDC13D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7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blue and white bar graph&#10;&#10;AI-generated content may be incorrect.">
            <a:extLst>
              <a:ext uri="{FF2B5EF4-FFF2-40B4-BE49-F238E27FC236}">
                <a16:creationId xmlns:a16="http://schemas.microsoft.com/office/drawing/2014/main" id="{49EBBFE5-7000-E2D9-1530-4981FAF0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7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ainbow colored line&#10;&#10;AI-generated content may be incorrect.">
            <a:extLst>
              <a:ext uri="{FF2B5EF4-FFF2-40B4-BE49-F238E27FC236}">
                <a16:creationId xmlns:a16="http://schemas.microsoft.com/office/drawing/2014/main" id="{658C21DE-D6A8-778B-4E5A-121FAC89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61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Demonstration: Code &amp; Live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Walk through the code</a:t>
            </a:r>
          </a:p>
          <a:p>
            <a:r>
              <a:t>- Train, predict, evaluate</a:t>
            </a:r>
          </a:p>
          <a:p>
            <a:r>
              <a:t>- Discuss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Problem: Spam emails flood inboxes</a:t>
            </a:r>
          </a:p>
          <a:p>
            <a:r>
              <a:t>- Goal: Build a detection system using HMM, Naive Bayes, and SVM</a:t>
            </a:r>
          </a:p>
          <a:p>
            <a:r>
              <a:t>- Language: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Markov Model (HMM)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Sequence model with hidden states</a:t>
            </a:r>
          </a:p>
          <a:p>
            <a:r>
              <a:rPr dirty="0"/>
              <a:t>- Learns transitions from observed words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weather conditions&#10;&#10;AI-generated content may be incorrect.">
            <a:extLst>
              <a:ext uri="{FF2B5EF4-FFF2-40B4-BE49-F238E27FC236}">
                <a16:creationId xmlns:a16="http://schemas.microsoft.com/office/drawing/2014/main" id="{67599684-F3F3-7400-8FC2-DCFB1FA0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1" y="967467"/>
            <a:ext cx="8752117" cy="49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9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Uses Bayes' Theorem</a:t>
            </a:r>
          </a:p>
          <a:p>
            <a:r>
              <a:rPr dirty="0"/>
              <a:t>- Strong independence assumptions</a:t>
            </a:r>
          </a:p>
          <a:p>
            <a:r>
              <a:rPr dirty="0"/>
              <a:t>- Effective for text 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909EE-0832-8CB1-9F84-0A2BBC83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8" y="1733313"/>
            <a:ext cx="2962688" cy="339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32966-D46C-EBE3-1247-448664DA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26" y="513943"/>
            <a:ext cx="4448796" cy="2915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05C28-1659-7172-9846-D44135BE0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173" y="3524486"/>
            <a:ext cx="464884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7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4B383-3F4B-9F68-70DE-7E306607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6" y="1005138"/>
            <a:ext cx="2562583" cy="4591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6364B-3C45-6985-6738-1934FF221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529651"/>
            <a:ext cx="4655621" cy="1859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B829B-14B8-7566-854A-B2BF876C2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481" y="3359402"/>
            <a:ext cx="4951739" cy="22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3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A9E8A-83A7-76E6-A5B3-9733CE344481}"/>
              </a:ext>
            </a:extLst>
          </p:cNvPr>
          <p:cNvSpPr txBox="1"/>
          <p:nvPr/>
        </p:nvSpPr>
        <p:spPr>
          <a:xfrm>
            <a:off x="3527066" y="43271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Dear Friend</a:t>
            </a: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9FB03-D6ED-DA60-86B7-9BAA539D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69" y="1071520"/>
            <a:ext cx="5306165" cy="600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85F351-931C-1027-A7BE-A764A46A5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01" y="1932984"/>
            <a:ext cx="3581900" cy="68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2760C8-62E5-F8B4-088D-6447B0C9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169" y="3429000"/>
            <a:ext cx="517279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7EA00-E1BE-E3ED-0AAD-FDEB16451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066" y="4172054"/>
            <a:ext cx="3801005" cy="95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3840AE-186C-D5CC-FD74-DA08BDE5C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14" y="3429000"/>
            <a:ext cx="1733792" cy="1695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BEAC99-37DE-B55F-2838-CEDB34FA8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82" y="1071520"/>
            <a:ext cx="201005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6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Finds optimal hyperplane</a:t>
            </a:r>
          </a:p>
          <a:p>
            <a:r>
              <a:rPr dirty="0"/>
              <a:t>- Effective in high-dimensional space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193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Email Spam Detection System</vt:lpstr>
      <vt:lpstr>Introduction</vt:lpstr>
      <vt:lpstr>Hidden Markov Model (HMM)</vt:lpstr>
      <vt:lpstr>PowerPoint Presentation</vt:lpstr>
      <vt:lpstr>Naive Bayes</vt:lpstr>
      <vt:lpstr>PowerPoint Presentation</vt:lpstr>
      <vt:lpstr>PowerPoint Presentation</vt:lpstr>
      <vt:lpstr>PowerPoint Presentation</vt:lpstr>
      <vt:lpstr>Support Vector Machine (SVM)</vt:lpstr>
      <vt:lpstr>PowerPoint Presentation</vt:lpstr>
      <vt:lpstr>Implementation in Python (1/3)</vt:lpstr>
      <vt:lpstr>Implementation in Python (2/3)</vt:lpstr>
      <vt:lpstr>Implementation in Python (3/3)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Demonstration: Code &amp; Live Execution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Lucas Franson Barros</cp:lastModifiedBy>
  <cp:revision>9</cp:revision>
  <dcterms:created xsi:type="dcterms:W3CDTF">2013-01-27T09:14:16Z</dcterms:created>
  <dcterms:modified xsi:type="dcterms:W3CDTF">2025-05-29T02:04:25Z</dcterms:modified>
  <cp:category/>
</cp:coreProperties>
</file>