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3f1e3de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5ed3f1e3de_2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3f1e3de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5ed3f1e3de_2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3f1e3de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5ed3f1e3de_2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3f1e3de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5ed3f1e3de_2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3f1e3de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5ed3f1e3de_2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3f1e3de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5ed3f1e3de_2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3f1e3de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5ed3f1e3de_2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3f1e3de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5ed3f1e3de_2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3f1e3de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5ed3f1e3de_2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3f1e3de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5ed3f1e3de_2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3f1e3d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5ed3f1e3de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3f1e3de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5ed3f1e3de_2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3f1e3d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ed3f1e3de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3f1e3de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5ed3f1e3de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3f1e3de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5ed3f1e3de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3f1e3de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5ed3f1e3de_2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3f1e3de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5ed3f1e3de_2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ed3f1e3de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5ed3f1e3de_2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ed3f1e3de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5ed3f1e3de_2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- Finds optimal hyperplane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- Effective in high-dimensional space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214687" y="796187"/>
            <a:ext cx="3888241" cy="33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07" y="2571750"/>
            <a:ext cx="2320698" cy="168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4322" y="2573573"/>
            <a:ext cx="2449285" cy="176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3845379" y="489857"/>
            <a:ext cx="14285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Dimension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856457" y="2187735"/>
            <a:ext cx="21242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Dimension (y = x²)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6098072" y="2214268"/>
            <a:ext cx="14382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classifier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in Python (1/3)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- Preprocessing: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  - Load dataset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  - Clean &amp; tokenize text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  - Convert to TF-IDF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in Python (2/3)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Train Models: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HMM: Model sequences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Naive Bayes: MultinomialNB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SVM: LinearSVC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in Python (3/3)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Evaluation: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Train/test split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Accuracy, Precision, Recall, F1-score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with red and green lines&#10;&#10;AI-generated content may be incorrect." id="223" name="Google Shape;2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4350"/>
            <a:ext cx="6858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9"/>
          <p:cNvSpPr txBox="1"/>
          <p:nvPr/>
        </p:nvSpPr>
        <p:spPr>
          <a:xfrm>
            <a:off x="6404250" y="1002550"/>
            <a:ext cx="26100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shows the Hidden Markov Model training process tracking log-likelihood values over iterations. The two lines represent: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Spam HMM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(red): Converged around -80,000 log-likelihood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Ham HMM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(green): Converged around -390,000 log-likelihood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with a line&#10;&#10;AI-generated content may be incorrect." id="229" name="Google Shape;2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4350"/>
            <a:ext cx="6858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/>
        </p:nvSpPr>
        <p:spPr>
          <a:xfrm>
            <a:off x="6404250" y="1002550"/>
            <a:ext cx="26100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demonstrates how Naive Bayes performance improves with more training data: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Score 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(blue): Shows the model's accuracy on training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Score 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(orange): Shows accuracy on unseen test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Both curves rise from ~85% to ~96% accuracy as training data increases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gap between training and test scores narrows, indicating good generalization without overfitting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with red line and orange line&#10;&#10;AI-generated content may be incorrect." id="235" name="Google Shape;23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4350"/>
            <a:ext cx="6858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/>
        </p:nvSpPr>
        <p:spPr>
          <a:xfrm>
            <a:off x="6404250" y="1002550"/>
            <a:ext cx="26100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Similar to Naive Bayes, this shows </a:t>
            </a:r>
            <a:r>
              <a:rPr b="1" lang="en-GB" sz="1100">
                <a:solidFill>
                  <a:schemeClr val="dk1"/>
                </a:solidFill>
              </a:rPr>
              <a:t>SVM performance scaling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</a:t>
            </a:r>
            <a:r>
              <a:rPr b="1" lang="en-GB" sz="1100">
                <a:solidFill>
                  <a:schemeClr val="dk1"/>
                </a:solidFill>
              </a:rPr>
              <a:t> </a:t>
            </a:r>
            <a:r>
              <a:rPr b="1" lang="en-GB" sz="1100">
                <a:solidFill>
                  <a:schemeClr val="dk1"/>
                </a:solidFill>
              </a:rPr>
              <a:t>Training Score</a:t>
            </a:r>
            <a:r>
              <a:rPr lang="en-GB" sz="1100">
                <a:solidFill>
                  <a:schemeClr val="dk1"/>
                </a:solidFill>
              </a:rPr>
              <a:t> (red): Very high accuracy (~99.7%) across all data fractions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</a:t>
            </a:r>
            <a:r>
              <a:rPr b="1" lang="en-GB" sz="1100">
                <a:solidFill>
                  <a:schemeClr val="dk1"/>
                </a:solidFill>
              </a:rPr>
              <a:t> Test Score</a:t>
            </a:r>
            <a:r>
              <a:rPr lang="en-GB" sz="1100">
                <a:solidFill>
                  <a:schemeClr val="dk1"/>
                </a:solidFill>
              </a:rPr>
              <a:t> (orange): Starts lower (~97.5%) but improves to ~98% with more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 The small gap suggests SVM is performing well with minimal overfitting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 SVM achieves slightly higher accuracy than Naive Bayes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red blue and white bar graph&#10;&#10;AI-generated content may be incorrect." id="241" name="Google Shape;2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4350"/>
            <a:ext cx="62054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6404250" y="1002550"/>
            <a:ext cx="26100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This </a:t>
            </a:r>
            <a:r>
              <a:rPr b="1" lang="en-GB" sz="1100">
                <a:solidFill>
                  <a:schemeClr val="dk1"/>
                </a:solidFill>
              </a:rPr>
              <a:t>bar chart compares final test accuracy</a:t>
            </a:r>
            <a:r>
              <a:rPr lang="en-GB" sz="1100">
                <a:solidFill>
                  <a:schemeClr val="dk1"/>
                </a:solidFill>
              </a:rPr>
              <a:t> of all three algorithms: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 </a:t>
            </a:r>
            <a:r>
              <a:rPr b="1" lang="en-GB" sz="1100">
                <a:solidFill>
                  <a:schemeClr val="dk1"/>
                </a:solidFill>
              </a:rPr>
              <a:t>Naive Bayes</a:t>
            </a:r>
            <a:r>
              <a:rPr lang="en-GB" sz="1100">
                <a:solidFill>
                  <a:schemeClr val="dk1"/>
                </a:solidFill>
              </a:rPr>
              <a:t>: 96.51% accuracy (blue)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 </a:t>
            </a:r>
            <a:r>
              <a:rPr b="1" lang="en-GB" sz="1100">
                <a:solidFill>
                  <a:schemeClr val="dk1"/>
                </a:solidFill>
              </a:rPr>
              <a:t>SVM</a:t>
            </a:r>
            <a:r>
              <a:rPr lang="en-GB" sz="1100">
                <a:solidFill>
                  <a:schemeClr val="dk1"/>
                </a:solidFill>
              </a:rPr>
              <a:t>: 98.00% accuracy (red) - best performer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</a:t>
            </a:r>
            <a:r>
              <a:rPr b="1" lang="en-GB" sz="1100">
                <a:solidFill>
                  <a:schemeClr val="dk1"/>
                </a:solidFill>
              </a:rPr>
              <a:t> HMM</a:t>
            </a:r>
            <a:r>
              <a:rPr lang="en-GB" sz="1100">
                <a:solidFill>
                  <a:schemeClr val="dk1"/>
                </a:solidFill>
              </a:rPr>
              <a:t>: 17.30% accuracy (purple) - significantly underperforming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HMM isn't effectively discriminating between spam and ham emails, while SVM performs best overall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with a rainbow colored line&#10;&#10;AI-generated content may be incorrect." id="247" name="Google Shape;2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750"/>
            <a:ext cx="6858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/>
          <p:nvPr/>
        </p:nvSpPr>
        <p:spPr>
          <a:xfrm>
            <a:off x="6404250" y="1002550"/>
            <a:ext cx="26100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This core visualization shows how all three algorithms work together: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- </a:t>
            </a:r>
            <a:r>
              <a:rPr b="1" lang="en-GB" sz="900">
                <a:solidFill>
                  <a:schemeClr val="dk1"/>
                </a:solidFill>
              </a:rPr>
              <a:t>X-axis</a:t>
            </a:r>
            <a:r>
              <a:rPr lang="en-GB" sz="900">
                <a:solidFill>
                  <a:schemeClr val="dk1"/>
                </a:solidFill>
              </a:rPr>
              <a:t>: Naive Bayes probability (0 = ham, 1 = spam)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- </a:t>
            </a:r>
            <a:r>
              <a:rPr b="1" lang="en-GB" sz="900">
                <a:solidFill>
                  <a:schemeClr val="dk1"/>
                </a:solidFill>
              </a:rPr>
              <a:t>Y-axis</a:t>
            </a:r>
            <a:r>
              <a:rPr lang="en-GB" sz="900">
                <a:solidFill>
                  <a:schemeClr val="dk1"/>
                </a:solidFill>
              </a:rPr>
              <a:t>: SVM probability (0 = ham, 1 = spam)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- </a:t>
            </a:r>
            <a:r>
              <a:rPr b="1" lang="en-GB" sz="900">
                <a:solidFill>
                  <a:schemeClr val="dk1"/>
                </a:solidFill>
              </a:rPr>
              <a:t>Color:</a:t>
            </a:r>
            <a:r>
              <a:rPr lang="en-GB" sz="900">
                <a:solidFill>
                  <a:schemeClr val="dk1"/>
                </a:solidFill>
              </a:rPr>
              <a:t> HMM probability (yellow = high spam probability)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Four quadrants show agreement/disagreement: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-</a:t>
            </a:r>
            <a:r>
              <a:rPr b="1" lang="en-GB" sz="900">
                <a:solidFill>
                  <a:schemeClr val="dk1"/>
                </a:solidFill>
              </a:rPr>
              <a:t> </a:t>
            </a:r>
            <a:r>
              <a:rPr b="1" lang="en-GB" sz="900">
                <a:solidFill>
                  <a:schemeClr val="dk1"/>
                </a:solidFill>
              </a:rPr>
              <a:t>Bottom-left</a:t>
            </a:r>
            <a:r>
              <a:rPr lang="en-GB" sz="900">
                <a:solidFill>
                  <a:schemeClr val="dk1"/>
                </a:solidFill>
              </a:rPr>
              <a:t>: Both NB and SVM predict HAM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- </a:t>
            </a:r>
            <a:r>
              <a:rPr b="1" lang="en-GB" sz="900">
                <a:solidFill>
                  <a:schemeClr val="dk1"/>
                </a:solidFill>
              </a:rPr>
              <a:t>Top-right</a:t>
            </a:r>
            <a:r>
              <a:rPr lang="en-GB" sz="900">
                <a:solidFill>
                  <a:schemeClr val="dk1"/>
                </a:solidFill>
              </a:rPr>
              <a:t>: Both NB and SVM predict SPAM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- </a:t>
            </a:r>
            <a:r>
              <a:rPr b="1" lang="en-GB" sz="900">
                <a:solidFill>
                  <a:schemeClr val="dk1"/>
                </a:solidFill>
              </a:rPr>
              <a:t>Other quadrants</a:t>
            </a:r>
            <a:r>
              <a:rPr lang="en-GB" sz="900">
                <a:solidFill>
                  <a:schemeClr val="dk1"/>
                </a:solidFill>
              </a:rPr>
              <a:t>: NB and SVM disagree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The plot shows HMM consistently gives high probabilities (all yellow), explaining its poor performance. Each dot represents a test email in different classification regions, directly fulfilling your requirement to visualize how all three algorithms interact.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Spam Detection System</a:t>
            </a:r>
            <a:endParaRPr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/>
              <a:t>Lucas Barros &amp; Dann Astillero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Demonstration: Code &amp; Live Execution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Walk through the code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Train, predict, evaluate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Discuss 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Problem: Spam emails flood inboxes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Goal: Build a detection system using HMM, Naive Bayes, and SVM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Language: 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Markov Model (HMM)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- Sequence model with hidden states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- Learns transitions from observed words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different weather conditions&#10;&#10;AI-generated content may be incorrect." id="153" name="Google Shape;1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941" y="725600"/>
            <a:ext cx="6564088" cy="369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- Uses Bayes' Theorem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- Strong independence assumptions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- Effective for text classification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888" y="1299985"/>
            <a:ext cx="2222016" cy="254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1226" y="385457"/>
            <a:ext cx="3336597" cy="218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1173" y="2643365"/>
            <a:ext cx="3486637" cy="2000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076" y="753854"/>
            <a:ext cx="1921937" cy="34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599" y="397238"/>
            <a:ext cx="3491716" cy="139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1481" y="2519552"/>
            <a:ext cx="3713804" cy="16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3527066" y="324539"/>
            <a:ext cx="13003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Dear Friend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169" y="803640"/>
            <a:ext cx="3979624" cy="450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3301" y="1449738"/>
            <a:ext cx="2686425" cy="51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1169" y="2571750"/>
            <a:ext cx="3879598" cy="48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7066" y="3129041"/>
            <a:ext cx="2850754" cy="7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1414" y="2571750"/>
            <a:ext cx="1300344" cy="127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3282" y="803640"/>
            <a:ext cx="1507542" cy="153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