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89 24575,'-2'1'0,"0"-1"0,0 1 0,0 0 0,0 0 0,0 0 0,0 0 0,1 0 0,-1 0 0,0 0 0,1 1 0,-1-1 0,1 0 0,-1 1 0,1 0 0,0-1 0,0 1 0,0 0 0,0-1 0,0 1 0,-1 2 0,-21 47 0,18-39 0,-15 44 0,1 0 0,3 1 0,3 1 0,2 0 0,-4 78 0,7 306 0,10-339 0,2 1226 0,-4-1323 0,0 1 0,0 0 0,0-1 0,0 1 0,1-1 0,0 1 0,3 8 0,-3-12 0,1-1 0,-1 1 0,1 0 0,0 0 0,0-1 0,0 1 0,0-1 0,0 1 0,1-1 0,-1 0 0,1 0 0,-1 0 0,1 0 0,0-1 0,0 1 0,4 1 0,28 12 0,1-2 0,0-2 0,1-1 0,0-1 0,48 4 0,200 5 0,-253-17 0,1222 5 0,-706-11 0,2173 5 0,-2713 0 0,0 0 0,1 0 0,-1-1 0,0 0 0,0 0 0,0-1 0,0 0 0,11-5 0,-16 5 0,1 0 0,-2 0 0,1 0 0,0-1 0,0 1 0,-1-1 0,1 1 0,-1-1 0,0 0 0,0 0 0,0 0 0,0 0 0,0-1 0,-1 1 0,1 0 0,-1-1 0,0 1 0,0-1 0,0 0 0,-1 1 0,1-1 0,-1-3 0,5-71 0,-7-105 0,-1 84 0,-3-34 0,-44-241 0,-65-125 0,6 169 0,40 135 0,49 136 0,-3 1 0,-47-85 0,60 123 0,1-2 0,1 1 0,1-1 0,1 0 0,1-1 0,1 1 0,1-1 0,0-42 0,1 42 0,2 15 0,-1 0 0,0 0 0,-1 0 0,1 1 0,-1-1 0,-1 1 0,1-1 0,-1 1 0,-1 0 0,1 0 0,-1 0 0,-6-7 0,5 9 0,1 0 0,-1 0 0,0 1 0,-1 0 0,1 0 0,-1 0 0,0 1 0,0 0 0,0 0 0,0 0 0,0 1 0,-1 0 0,1 0 0,-11-1 0,-47-4 0,0 2 0,-122 8 0,85 0 0,-2359 4 0,1403-9 0,484 2 0,540 5 119,32-5-153,1 1 1,-1-1-1,1 0 0,-1 1 0,1-1 1,-1 1-1,1-1 0,-1 1 0,1-1 1,-1 1-1,1-1 0,0 1 1,-1 0-1,1-1 0,0 1 0,0 0 1,0-1-1,-1 1 0,1 0 0,0-1 1,0 1-1,0 0 0,0-1 1,0 1-1,0 0 0,0-1 0,0 1 1,0 0-1,0-1 0,1 1 0,-1 0 1,0-1-1,0 1 0,1-1 1,-1 1-1,0 0 0,1-1 0,-1 1 1,0-1-1,1 1 0,-1-1 0,1 1 1,0 0-1,13 16-6792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24575,'1518'0'-1365,"-1480"0"-5461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41 285 24575,'0'1839'0,"-20"-1555"0,0-8 0,21 213 0,-1-484 0,0 0 0,0 0 0,0 0 0,1 0 0,0 0 0,0 0 0,0-1 0,0 1 0,1 0 0,0 0 0,0-1 0,0 1 0,0-1 0,1 1 0,5 6 0,-3-7 0,-1-1 0,1 1 0,1-1 0,-1 1 0,0-1 0,1-1 0,-1 1 0,1-1 0,0 0 0,0 0 0,0-1 0,0 0 0,7 1 0,77 7 0,1-4 0,99-7 0,-95 1 0,749-7 0,-798 6 0,0-1 0,0-3 0,73-18 0,130-54 0,2 1 0,-26 10 0,-103 35 0,-62 14 0,2 3 0,119-14 0,301 24 0,91-7 0,-346-13 0,192-14 0,-224 20 0,20 0 0,540 18 0,-345 2 0,-404 0 0,0-1 0,1 0 0,-1-1 0,0 0 0,0 0 0,1 0 0,-1-1 0,0 1 0,0-2 0,9-3 0,-12 3 0,0 1 0,0-1 0,0 1 0,-1-1 0,1 0 0,-1 0 0,1 0 0,-1-1 0,0 1 0,0 0 0,-1-1 0,1 1 0,-1-1 0,0 0 0,0 1 0,0-1 0,0 0 0,0 0 0,-1-5 0,1-21 0,-2 0 0,-2-1 0,0 1 0,-2 1 0,-2-1 0,-12-38 0,2 4 0,-178-625 0,28 108 0,0-77 0,131 545 0,24 78 0,1 0 0,2 0 0,1-1 0,-3-37 0,10 61 0,1 0 0,-2 0 0,0 1 0,0-1 0,-1 1 0,0-1 0,-7-14 0,8 22 0,-1 0 0,0 0 0,1 0 0,-2 1 0,1-1 0,0 1 0,-1 0 0,1-1 0,-1 2 0,0-1 0,0 0 0,0 1 0,0 0 0,-1 0 0,1 0 0,-1 0 0,1 1 0,-1 0 0,1 0 0,-1 0 0,-6 0 0,-51-4 0,0 2 0,-84 9 0,16-1 0,-854-3 0,529-3 0,351 5 0,0 4 0,1 5 0,0 5 0,-130 40 0,61-17 0,-1-6 0,-2-9 0,-1-6 0,-259-6 0,-837-17-28,796 4-1309,433-1-5489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3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24575,'-1'18'0,"-1"-1"0,-1 0 0,-7 28 0,-5 26 0,4 95 0,10 183 0,4-142 0,-3 1828 0,2-1988 0,13 71 0,-1-14 0,28 151 0,-24-167 0,10 129 0,-25-177 0,12 48 0,2 19 0,-14-88 0,1 0 0,0 0 0,2-1 0,15 35 0,-12-33 0,-2 1 0,1 1 0,4 28 0,-7-9 0,-1 60 0,-2-16 0,0-72 0,0-1 0,1 1 0,1 0 0,0-1 0,1 0 0,10 21 0,-7-18 0,-2-1 0,0 1 0,-1 0 0,5 19 0,-6 1-455,-1 0 0,-3 44 0,0-46-6371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53 24575,'-6'133'0,"-43"237"0,10-111 0,38-249 0,-22 281 0,23-287 0,4 32 0,-4-36 0,0 1 0,0-1 0,0 0 0,1 1 0,-1-1 0,0 0 0,0 1 0,0-1 0,1 0 0,-1 0 0,0 1 0,0-1 0,1 0 0,-1 0 0,0 1 0,0-1 0,1 0 0,-1 0 0,0 0 0,1 1 0,-1-1 0,0 0 0,1 0 0,-1 0 0,0 0 0,1 0 0,-1 0 0,0 0 0,1 0 0,-1 0 0,1 0 0,17-13 0,10-25 0,47-80 0,-42 63 0,300-469 0,-329 518 0,0-1 0,1 1 0,0 0 0,0 0 0,0 0 0,1 1 0,-1 0 0,1 0 0,0 1 0,13-8 0,-17 11 0,0 1 0,0-1 0,0 1 0,0-1 0,0 1 0,0 0 0,0 0 0,1 0 0,-1 0 0,0 0 0,0 0 0,0 0 0,0 1 0,0-1 0,0 1 0,4 1 0,-2 0 0,0 1 0,-1-1 0,1 1 0,0 0 0,-1 0 0,0 0 0,1 1 0,-1-1 0,0 1 0,2 4 0,18 32 0,-2 1 0,-2 0 0,25 77 0,-10-25 0,-13-34 0,-14-37 0,0 0 0,2 0 0,0-1 0,2 0 0,0-1 0,1 0 0,29 35 0,-39-53 0,0 1 0,0-1 0,0-1 0,0 1 0,0 0 0,1 0 0,-1-1 0,1 1 0,-1-1 0,1 0 0,0 0 0,-1 0 0,1 0 0,0 0 0,0-1 0,0 1 0,-1-1 0,1 0 0,0 0 0,0 0 0,0 0 0,0 0 0,0-1 0,-1 1 0,1-1 0,0 0 0,0 1 0,-1-1 0,1-1 0,0 1 0,4-3 0,1-2 0,1-1 0,-2 0 0,1 0 0,-1-1 0,0 0 0,-1 0 0,11-16 0,11-26 0,-1 0 0,-3-2 0,32-97 0,30-171 0,-50 159-1365,-10 26-5461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24575,'4'4'0,"-1"0"0,0 1 0,0-1 0,-1 1 0,1 0 0,-1 0 0,0 0 0,0 0 0,-1 0 0,3 11 0,3 60 0,-4-33 0,-2-35 0,1 1 0,0-1 0,0 0 0,1 0 0,0 0 0,0 0 0,1-1 0,0 1 0,1-1 0,-1 0 0,1 0 0,0-1 0,11 10 0,-6-6 0,0-2 0,1 1 0,0-2 0,1 1 0,0-2 0,0 0 0,1 0 0,13 4 0,-9-4 0,1-1 0,1-1 0,-1 0 0,1-1 0,-1-1 0,1-1 0,0-1 0,0-1 0,-1 0 0,1-1 0,-1-1 0,29-8 0,-40 8 0,0 0 0,0-1 0,0 0 0,-1 0 0,1 0 0,-1-1 0,0 0 0,-1 0 0,1 0 0,-1-1 0,0 0 0,0 0 0,-1 0 0,0-1 0,0 0 0,0 1 0,-1-1 0,3-8 0,-3 5 0,0 1 0,0 0 0,-1-1 0,-1 0 0,0 1 0,0-1 0,-1 0 0,0 0 0,0 1 0,-1-1 0,-1 0 0,1 1 0,-7-18 0,6 22 0,-1 0 0,0 0 0,0 0 0,0 0 0,0 1 0,-1-1 0,0 1 0,0 0 0,0 0 0,0 0 0,-1 1 0,0-1 0,1 1 0,-1 0 0,0 1 0,-1-1 0,1 1 0,0 0 0,-1 0 0,1 1 0,-1 0 0,-7-1 0,-13-2 0,-1 1 0,0 2 0,-37 2 0,52 0 0,5-1 0,0 0 0,0 0 0,0 1 0,-1 0 0,1 1 0,0 0 0,0 0 0,1 0 0,-1 1 0,0 0 0,-9 6 0,12-6 0,0 1 0,1-1 0,-1 1 0,1 0 0,0 0 0,0 1 0,0-1 0,1 1 0,-1-1 0,1 1 0,0 0 0,0 0 0,1 0 0,0 0 0,-1 0 0,1 10 0,-1-7-97,2 0-1,-1 1 1,1-1-1,0 0 1,1 0-1,0 0 1,0 0-1,1 0 1,0 0-1,0 0 1,1 0-1,0-1 0,5 10 1,11 12-6729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24575,'0'14'0,"0"23"0,0 27 0,0 21 0,0 10 0,0 2 0,0 11 0,0 1 0,0-12 0,0-16 0,0-7 0,0-18-8191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405 406 24575,'-1'-22'0,"0"1"0,-2-1 0,0 1 0,-1-1 0,-1 1 0,-1 0 0,-1 1 0,-18-37 0,17 42 0,0 1 0,-1 1 0,0 0 0,-1 0 0,0 0 0,-1 2 0,-1-1 0,0 1 0,0 1 0,-1 0 0,0 1 0,-21-11 0,31 18 0,-1 0 0,1 0 0,-1 1 0,0-1 0,1 1 0,-1 0 0,0 0 0,0 0 0,0 0 0,0 1 0,0-1 0,0 1 0,0 0 0,0 1 0,0-1 0,0 0 0,0 1 0,1 0 0,-1 0 0,0 0 0,0 1 0,1-1 0,-1 1 0,0 0 0,-5 4 0,3 0 0,1 0 0,-1 0 0,1 0 0,0 1 0,1 0 0,0 0 0,0 0 0,0 1 0,1-1 0,0 1 0,-3 13 0,-3 16 0,2 1 0,1 0 0,-2 66 0,13 120 0,0-105 0,-5 7 0,5 82 0,-3-188 40,0-1 0,11 39 0,-11-51-189,1 1 1,-1-1-1,2 1 1,-1-1-1,1 0 1,0-1-1,0 1 1,1-1-1,11 12 1,12 5-6678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24575,'0'-7'0,"6"-2"0,10 0 0,8-4 0,13-1 0,7 3 0,3 3 0,0-11 0,-1-2 0,4 3 0,1 4 0,5-8 0,-7-2-8191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95 131 24575,'-4'98'0,"-24"133"0,0-7 0,7 885 0,24-760 0,-3-342 0,0 1 0,0 0 0,1-1 0,0 1 0,0-1 0,4 10 0,-4-14 0,0-1 0,0 0 0,0 0 0,1 1 0,-1-1 0,1 0 0,0 0 0,-1 0 0,1-1 0,0 1 0,0 0 0,0-1 0,0 1 0,1-1 0,-1 0 0,0 1 0,1-1 0,-1 0 0,0 0 0,1-1 0,-1 1 0,5 0 0,42 5 0,1-2 0,-1-2 0,65-6 0,-18 1 0,1718-4 0,-1324 8 0,-325-9 0,237-42 0,-386 48 0,94-10 0,197 6 0,-284 6 0,3-2 0,1-1 0,-1-1 0,0-1 0,0-2 0,32-11 0,53-14 0,-96 29 0,0-1 0,0 0 0,0-1 0,0-1 0,-1 0 0,0-1 0,0-1 0,-1 0 0,0-1 0,22-19 0,-27 19 0,1 0 0,-2 0 0,1-1 0,-1 0 0,-1 0 0,0-1 0,0 1 0,-1-1 0,0-1 0,-1 1 0,-1-1 0,1 1 0,-2-1 0,2-19 0,1-66 0,-9-124 0,-1 62 0,-1 82 0,-3 0 0,-3 1 0,-28-94 0,13 56 0,-94-293 0,96 331 0,-1-14 0,20 64 0,-1 1 0,0 0 0,-2 0 0,-1 1 0,-1 0 0,-22-34 0,29 53 0,1 1 0,-2 0 0,1 0 0,0 0 0,-1 1 0,0-1 0,1 1 0,-2 0 0,1 0 0,0 1 0,0 0 0,-1 0 0,1 0 0,-1 1 0,0-1 0,-8 0 0,-10 0 0,0 1 0,-43 3 0,28 0 0,-992 6 0,722-9 0,251 2 0,-1 3 0,1 2 0,0 3 0,1 2 0,0 2 0,0 3 0,-63 28 0,-345 116 0,381-133 0,41-12 0,-2-2 0,0-1 0,0-3 0,-57 5 0,39-8 0,-109 26 0,115-18 0,-1-3 0,-103 5 0,108-14 0,17-1 0,0 0 0,0-2 0,-64-11 0,89 8 0,-1-1 0,1 1 0,1-2 0,-1 0 0,1 0 0,0-1 0,0 0 0,-9-9 0,-44-29 0,-1 8-1365,39 19-5461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202 561 24575,'0'682'0,"-4"-627"0,-2-1 0,-2 1 0,-26 84 0,17-68 0,-41 106 0,43-138 0,1 0 0,1 1 0,3 1 0,1 0 0,-4 56 0,19 314 0,-6-401 0,0 0 0,1 0 0,1 0 0,0 0 0,0 0 0,1 0 0,0 0 0,0-1 0,1 0 0,1 1 0,-1-1 0,2-1 0,-1 1 0,1-1 0,0 0 0,1 0 0,0-1 0,0 0 0,0 0 0,10 6 0,39 27 0,-34-26 0,0 2 0,28 26 0,-42-35 0,0-1 0,0 1 0,1-1 0,-1-1 0,1 0 0,1 0 0,-1-1 0,1 0 0,0 0 0,-1-1 0,2-1 0,18 3 0,9-1 0,0-3 0,47-3 0,-29 1 0,927-3 0,-850-3 0,0-5 0,132-30 0,-59 8 0,447-54 0,-480 74 0,234 12 0,-200 6 0,47-2 0,338-5 0,-286-35 0,-202 20 0,124-4 0,171-10 0,-394 32 0,0-1 0,1 0 0,-1 0 0,0 0 0,0-1 0,0 0 0,0 0 0,0 0 0,-1-1 0,1 1 0,-1-1 0,1 0 0,-1-1 0,0 1 0,7-8 0,-7 5 0,-1 0 0,1-1 0,-1 1 0,0-1 0,-1 1 0,0-1 0,0 0 0,0 0 0,-1 0 0,0 0 0,0-12 0,1-43 0,-2 1 0,-4 0 0,-17-97 0,-57-180 0,52 235 0,-273-939 0,257 923 0,-112-225 0,149 334 0,-1 1 0,1-1 0,-2 1 0,1 0 0,-2 1 0,1 0 0,-1 0 0,0 0 0,0 1 0,-1 0 0,0 1 0,-10-6 0,7 7 0,-1 0 0,1 1 0,-1 0 0,0 1 0,0 0 0,0 1 0,0 0 0,0 1 0,-23 2 0,-104 10 0,1 6 0,-178 46 0,84-14 0,-27 5 0,-226 35 0,305-66 0,2 8 0,-345 108 0,431-110 0,-150 27 0,-103-6 0,223-34 0,-238 28 0,221-34 0,-169-10 0,127-3 0,104 4 0,3 0 0,0-3 0,-91-13 0,21-6-1365,106 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24575,'0'6'0,"0"10"0,0 14 0,0 17 0,0 19 0,0 18 0,0 16 0,0 3 0,0 5 0,0-4 0,0-11 0,0-16 0,0-15 0,0-30 0,0-48 0,0-40 0,0-12-8191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24575,'-19'0'0,"-10"-1"0,1 1 0,0 2 0,0 1 0,-52 12 0,74-14 0,0 1 0,0 0 0,0 1 0,0-1 0,0 1 0,1 0 0,0 1 0,0-1 0,0 1 0,0 0 0,0 1 0,1-1 0,-1 1 0,1 0 0,0 0 0,1 0 0,-1 0 0,1 1 0,0-1 0,1 1 0,-1 0 0,1 0 0,0 0 0,1 0 0,-1 0 0,1 0 0,0 10 0,-2 7 0,2-1 0,1 1 0,0-1 0,8 41 0,-7-56 0,1-1 0,-1 0 0,1 1 0,1-1 0,-1 0 0,1-1 0,0 1 0,1 0 0,-1-1 0,1 0 0,0 0 0,0 0 0,1 0 0,-1 0 0,1-1 0,0 0 0,0 0 0,1 0 0,-1-1 0,1 0 0,7 3 0,66 19 0,-60-20 0,-1 1 0,1 0 0,-1 1 0,26 14 0,-39-17 0,0-1 0,0 1 0,0 0 0,0 1 0,0-1 0,-1 1 0,0 0 0,0 0 0,0 0 0,-1 0 0,0 1 0,0 0 0,0-1 0,-1 1 0,0 0 0,0 0 0,0 1 0,1 5 0,1 13 0,-1 0 0,0 1 0,-2-1 0,-1 1 0,-1-1 0,-1 0 0,-11 48 0,9-58 0,-1 0 0,0 0 0,-1 0 0,-1-1 0,0 0 0,-1 0 0,0-1 0,-1 0 0,-1 0 0,0-1 0,0-1 0,-1 1 0,-24 17 0,8-11 0,-2-1 0,0-1 0,0-2 0,-1-1 0,-1-1 0,0-2 0,-1-1 0,0-1 0,0-2 0,-1-1 0,0-2 0,-44 0 0,71-3-124,-1 0 0,1 0 0,-1-1 0,1 0 0,-1 0 0,1 0-1,0-1 1,-1 0 0,1 0 0,-8-5 0,-12-12-6702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24575,'0'13'0,"0"25"0,0 18 0,0 14 0,0 21 0,13 9 0,5 0 0,-2 3 0,-2-2 0,2-5 0,-1-20-8191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24575,'13'-6'0,"25"-3"0,25-12 0,22-4 0,10 4 0,2-9 0,-2 1 0,-4-8 0,-11 2 0,-12 8 0,-18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75 24575,'-15'1'0,"0"1"0,-1 0 0,1 1 0,0 1 0,1 0 0,-1 1 0,-20 10 0,2 1 0,-59 39 0,69-38 0,1 0 0,1 2 0,1 0 0,0 1 0,2 1 0,0 1 0,-24 39 0,32-45 0,0 1 0,2 0 0,0 1 0,1 0 0,1 0 0,0 0 0,2 1 0,0 0 0,1-1 0,1 2 0,1-1 0,1 21 0,0-35 0,1 1 0,0-1 0,0 0 0,0 1 0,1-1 0,0 0 0,0 0 0,0 0 0,1 0 0,-1 0 0,1-1 0,0 1 0,1-1 0,-1 0 0,1 0 0,5 5 0,-6-7 0,0 0 0,0 0 0,0 0 0,1 0 0,-1-1 0,0 1 0,1-1 0,-1 0 0,1 0 0,-1 0 0,1 0 0,0-1 0,-1 0 0,1 1 0,0-1 0,-1-1 0,1 1 0,0 0 0,-1-1 0,1 0 0,-1 0 0,1 0 0,-1 0 0,1 0 0,4-4 0,6-3 0,0-1 0,-1 0 0,-1-1 0,1-1 0,-2 0 0,1 0 0,-2-1 0,1-1 0,9-16 0,-1 0 0,-2-1 0,-1-1 0,16-42 0,-17 26 0,-2 0 0,-2-1 0,-2 0 0,-2-1 0,-3 0 0,-2-88 0,-4 119 0,0 33 0,-1 37 0,-2 423-539,5-408-287,0 29-6000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24575,'3'1'0,"-1"0"0,0 0 0,0 0 0,-1 0 0,1 1 0,0-1 0,0 1 0,-1-1 0,1 1 0,-1 0 0,1 0 0,-1 0 0,0 0 0,1 0 0,-1 0 0,0 0 0,0 0 0,1 4 0,-1-3 0,0 0 0,1 0 0,-1 0 0,1-1 0,0 1 0,0 0 0,0-1 0,0 1 0,4 2 0,-6-5 0,1 1 0,-1-1 0,1 0 0,-1 0 0,0 0 0,1 0 0,-1 0 0,1 0 0,-1 0 0,1 0 0,-1 0 0,1 0 0,-1 0 0,1 0 0,-1 0 0,1 0 0,-1 0 0,1 0 0,-1 0 0,0-1 0,1 1 0,-1 0 0,1 0 0,-1-1 0,1 1 0,-1-1 0,16-20 0,-9 2 0,0 0 0,-2-1 0,0 0 0,-1 0 0,-1 0 0,1-30 0,8-42 0,-8 69 0,2 0 0,0 0 0,2 1 0,1 0 0,0 0 0,23-36 0,-28 52 0,-1 0 0,1 0 0,0 1 0,1-1 0,-1 1 0,1 0 0,0 1 0,1-1 0,-1 1 0,1 0 0,-1 0 0,1 1 0,0 0 0,1 0 0,-1 0 0,1 1 0,-1 0 0,1 0 0,-1 0 0,1 1 0,0 0 0,0 0 0,0 1 0,0 0 0,0 0 0,-1 1 0,13 2 0,10 6-18,-1 1-1,31 16 1,-18-9-1292,2 1-5516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24575,'0'13'0,"0"25"0,0 25 0,0 16 0,0 8 0,0 8 0,0 8 0,0-6 0,0-13 0,0-9 0,0-15-8191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24575,'7'0'0,"15"-6"0,18-3 0,15 1 0,11 1 0,21-4 0,3-1 0,-8 2 0,-11 2 0,-4 3 0,-13-4 0,-10-1 0,-5-6 0,-3 1 0,-1-4 0,-6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24575,'0'6'0,"0"10"0,0 14 0,0 10 0,0 4 0,0 1 0,0 7 0,0 1 0,0-3 0,7 5 0,8-8 0,9-12 0,0-4 0,-4-2 0,1-6 0,-3 1 0,2 2 0,-2-3-8191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24575,'685'0'0,"-624"-3"0,80-14 0,31-2 0,205 18 0,20 0 0,-367-2-455,-1 0 0,46-12 0,-15-2-6371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24575,'9'1'0,"0"1"0,0 0 0,0 0 0,0 1 0,-1 0 0,1 1 0,-1 0 0,1 0 0,11 8 0,-3-2 0,7 3 0,-1 1 0,0 1 0,-1 1 0,-1 0 0,-1 2 0,27 29 0,-42-42 0,0 1 0,0 0 0,-1 1 0,0-1 0,0 1 0,0-1 0,-1 1 0,0 0 0,-1 1 0,1-1 0,-1 0 0,-1 1 0,1-1 0,-1 1 0,-1 0 0,1-1 0,-1 1 0,-1-1 0,1 1 0,-1 0 0,-1-1 0,1 1 0,-1-1 0,0 0 0,-1 1 0,0-1 0,-4 6 0,-2 3 9,0-1 0,-2-1-1,0 0 1,0 0 0,-2-1 0,1 0-1,-2-1 1,-26 18 0,-8 1-308,-73 34 0,70-40-547,7-2-5980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24575,'6'-4'0,"0"0"0,1 1 0,-1 0 0,1 0 0,-1 0 0,1 1 0,0 0 0,0 1 0,0 0 0,1 0 0,-1 0 0,9 1 0,4-2 0,328-8 0,-261 11 0,-79-1 0,-1 0 0,1 0 0,-1 1 0,1 0 0,-1 0 0,0 1 0,0 0 0,1 1 0,-1-1 0,12 8 0,-14-7 0,-1 1 0,1-1 0,-1 1 0,0 0 0,-1 0 0,1 1 0,-1-1 0,0 1 0,0 0 0,0 0 0,-1 0 0,1 0 0,-1 0 0,0 0 0,1 8 0,-1-6 0,0 1 0,0-1 0,0 1 0,-1-1 0,-1 1 0,1 0 0,-1-1 0,0 1 0,-1 0 0,0-1 0,0 1 0,-1-1 0,0 1 0,0-1 0,0 0 0,-1 1 0,-1-1 0,1-1 0,-1 1 0,0 0 0,0-1 0,-1 0 0,0 0 0,0 0 0,0-1 0,-1 1 0,0-1 0,-9 6 0,-17 10 17,0-2 0,-2-1 1,0-1-1,-1-2 0,-1-1 0,-45 10 0,31-12-314,0-2 0,-1-2 0,0-2 0,-60-2 0,76-5-6529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2598 1 24575,'0'1'0,"-1"1"0,1-1 0,-1 1 0,1-1 0,-1 0 0,0 1 0,1-1 0,-1 0 0,0 0 0,0 0 0,0 0 0,0 1 0,0-1 0,0 0 0,0 0 0,0-1 0,0 1 0,-1 0 0,1 0 0,0-1 0,0 1 0,-1 0 0,1-1 0,-1 1 0,1-1 0,0 0 0,-4 1 0,-46 6 0,46-6 0,-81 5 0,-213 24 0,-247 47 0,-43-26 35,-3-52-197,234-2-1076,317 3-5588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3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24575,'-1'9'0,"0"0"0,0 0 0,-1-1 0,0 1 0,0 0 0,-1-1 0,0 1 0,-1-1 0,-7 12 0,-50 70 0,26-42 0,3-3 0,-1-1 0,-73 72 0,96-105 0,0 1 0,1 0 0,1 1 0,0 0 0,1 1 0,0-1 0,1 1 0,-6 21 0,-18 37 0,22-57 0,0 0 0,1 0 0,0 1 0,1 0 0,-6 24 0,11-37 0,0 1 0,0-1 0,1 1 0,0-1 0,-1 1 0,1-1 0,1 1 0,-1-1 0,0 1 0,1-1 0,0 0 0,0 1 0,0-1 0,0 0 0,0 1 0,1-1 0,-1 0 0,1 0 0,0 0 0,0 0 0,0 0 0,0-1 0,1 1 0,-1-1 0,1 1 0,-1-1 0,1 0 0,3 2 0,13 5 0,0-2 0,1 0 0,-1-1 0,1-1 0,1-1 0,-1-1 0,36 2 0,-1 1 0,627 64 0,-577-55-1365,-65-7-5461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37 24575,'0'0'0,"1"0"0,-1-1 0,0 1 0,1 0 0,-1 0 0,0-1 0,0 1 0,1 0 0,-1-1 0,0 1 0,0 0 0,0-1 0,1 1 0,-1 0 0,0-1 0,0 1 0,0-1 0,0 1 0,0 0 0,0-1 0,0 1 0,0-1 0,0 1 0,0 0 0,0-1 0,0 1 0,0-1 0,0 1 0,0 0 0,-1-1 0,1 1 0,0 0 0,0-1 0,0 1 0,0 0 0,-1-1 0,-16-9 0,-22 2 0,38 8 0,-18-3 0,-1 1 0,-1 1 0,1 1 0,0 1 0,0 0 0,0 2 0,0 0 0,1 1 0,-29 10 0,36-9 0,1 1 0,-1-1 0,1 2 0,1-1 0,-1 2 0,1-1 0,1 1 0,-1 1 0,2 0 0,-1 0 0,1 1 0,0 0 0,1 0 0,0 1 0,1-1 0,-7 17 0,6-9 0,1 0 0,0 1 0,2 0 0,0 0 0,1 0 0,-1 33 0,4 2 0,7 61 0,-4-104 0,-1 1 0,1-1 0,1 0 0,0 1 0,0-2 0,1 1 0,1 0 0,0-1 0,0 0 0,1 0 0,0-1 0,1 0 0,0 0 0,0-1 0,1 0 0,18 12 0,12 8 0,2-2 0,75 35 0,-45-30 0,1-2 0,120 31 0,-185-58 0,-1-1 0,1 1 0,-1 0 0,0 1 0,0-1 0,0 1 0,0 1 0,0-1 0,-1 1 0,1 0 0,-1 0 0,0 0 0,0 1 0,5 7 0,-7-7 0,-1-1 0,1 1 0,-1 0 0,0 0 0,-1 1 0,1-1 0,-1 0 0,0 0 0,-1 1 0,1-1 0,-1 0 0,0 1 0,0-1 0,-1 0 0,1 1 0,-1-1 0,0 0 0,-3 8 0,1-4 0,0 1 0,0-1 0,-1 0 0,0 0 0,-1-1 0,0 1 0,0-1 0,-1 0 0,0 0 0,-1 0 0,1-1 0,-1 0 0,-8 6 0,2-5 0,1 1 0,-1-2 0,0 0 0,-1 0 0,0-1 0,0-1 0,-26 6 0,-11-1 0,-1-4 0,-1-1 0,-95-5 0,134 0 0,-323-10-1365,300 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24575,'13'13'0,"5"11"0,-1 22 0,-3 22 0,-5 20 0,-3 15 0,-2 3 0,-3 4 0,-1 3 0,13-5 0,4-7 0,-1-8 0,-3-6 0,-4-11 0,-3-12 0,-3-11 0,-2-6 0,-1-13-8191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24575,'13'0'0,"25"0"0,12 0 0,4-13 0,7-5 0,6-5 0,4 0 0,-2-2 0,0 4 0,-6-3 0,1 4 0,-4 5 0,-6-1 0,-6 1 0,-4 4 0,-2 4 0,-10 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515 184 24575,'-39'-1'0,"-1"3"0,1 0 0,0 3 0,-42 10 0,66-11 0,1 1 0,0 0 0,0 1 0,1 0 0,0 1 0,0 0 0,0 2 0,1-1 0,0 1 0,1 1 0,0 0 0,1 1 0,0 0 0,-10 14 0,8-6 0,1 1 0,1 0 0,1 0 0,1 1 0,1 1 0,0-1 0,2 1 0,0 0 0,2 1 0,0-1 0,2 0 0,0 1 0,5 39 0,-4-58 0,0-1 0,0 1 0,1 0 0,0 0 0,0 0 0,0 0 0,0-1 0,0 1 0,1 0 0,-1-1 0,1 1 0,0-1 0,0 0 0,0 1 0,1-1 0,-1 0 0,1 0 0,0-1 0,0 1 0,0 0 0,4 1 0,-4-2 0,0-1 0,1 0 0,-1-1 0,1 1 0,-1 0 0,1-1 0,0 0 0,-1 0 0,1 0 0,-1-1 0,1 1 0,-1-1 0,1 1 0,-1-1 0,1 0 0,-1-1 0,0 1 0,1-1 0,-1 1 0,0-1 0,0 0 0,0 0 0,4-4 0,11-8 0,0-2 0,-1-1 0,0 0 0,-1-1 0,-2 0 0,1-1 0,-2-1 0,16-31 0,1-12 0,36-104 0,-19 9 0,-41 135 0,-2 1 0,-1-1 0,-1 1 0,-1-1 0,-2-25 0,2 79 0,-5 50 0,1-7 0,3-71 0,4 179 0,-1-156 0,0 0 0,2 0 0,1-1 0,19 49 0,4-12-1365,0-7-5461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24575,'0'79'0,"4"0"0,3-1 0,20 88 0,1-39 0,-5 1 0,9 227 0,-31-311 0,1-1 0,2 0 0,2 0 0,2 0 0,23 75 0,-30-117 0,-1 1 0,0-1 0,1 0 0,-1 1 0,1-1 0,-1 0 0,1 1 0,0-1 0,0 0 0,-1 0 0,1 0 0,0 0 0,0 0 0,0 0 0,0 0 0,2 1 0,-3-2 0,1 0 0,-1-1 0,1 1 0,-1 0 0,0-1 0,1 1 0,-1 0 0,1-1 0,-1 1 0,0-1 0,1 1 0,-1 0 0,0-1 0,1 1 0,-1-1 0,0 1 0,0-1 0,0 1 0,1-1 0,-1 0 0,0 1 0,0-1 0,0 1 0,0-1 0,0 0 0,5-54 0,-5 54 0,0-47-1365,0 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24575,'6'0'0,"10"0"0,14-7 0,16-2 0,7 1 0,8 1 0,6-5 0,-1 1 0,1 1 0,3-4 0,-4 0 0,-7-4 0,0 1 0,4-3 0,-10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24575,'-7'18'0,"0"0"0,1 0 0,1 1 0,1-1 0,0 1 0,-1 26 0,3 121 0,2-110 0,0-47 0,0 1 0,1-1 0,-1 0 0,2 0 0,-1-1 0,6 18 0,-5-23 0,0 0 0,-1 1 0,1-1 0,0 0 0,1 0 0,-1-1 0,0 1 0,1 0 0,0-1 0,0 0 0,-1 1 0,1-1 0,1 0 0,-1 0 0,0-1 0,0 1 0,1-1 0,-1 1 0,7 0 0,1 1 0,0 0 0,1-1 0,-1 0 0,0-1 0,1 0 0,0-1 0,-1 0 0,1-1 0,-1 0 0,1-1 0,-1 0 0,18-6 0,-16 3 0,-1-1 0,1-1 0,-1 0 0,0-1 0,-1 0 0,0 0 0,0-1 0,0-1 0,-1 0 0,8-11 0,16-20 0,-1-2 0,-3-1 0,-2-2 0,35-73 0,-45 80 0,-18 38 0,0 1 0,0 0 0,0 0 0,0-1 0,0 1 0,0 0 0,0 0 0,1 0 0,-1-1 0,0 1 0,0 0 0,0 0 0,0-1 0,0 1 0,0 0 0,1 0 0,-1 0 0,0-1 0,0 1 0,0 0 0,1 0 0,-1 0 0,0 0 0,0 0 0,0 0 0,1-1 0,-1 1 0,0 0 0,0 0 0,1 0 0,-1 0 0,0 0 0,0 0 0,1 0 0,-1 0 0,0 0 0,0 0 0,1 0 0,-1 0 0,0 0 0,0 0 0,1 0 0,-1 0 0,0 0 0,0 0 0,0 1 0,1-1 0,-1 0 0,0 0 0,1 0 0,4 18 0,-2 24 0,-7 92 0,3 93 0,2-217 0,0 1 0,1 0 0,0-1 0,5 13 0,-7-21 0,0-1 0,1 1 0,-1-1 0,1 0 0,-1 1 0,1-1 0,0 0 0,-1 1 0,1-1 0,0 0 0,0 0 0,0 1 0,0-1 0,0 0 0,0 0 0,1 0 0,-1 0 0,0-1 0,0 1 0,1 0 0,-1 0 0,0-1 0,1 1 0,-1-1 0,1 1 0,-1-1 0,1 0 0,-1 1 0,1-1 0,-1 0 0,1 0 0,-1 0 0,1 0 0,-1 0 0,1-1 0,-1 1 0,1 0 0,-1-1 0,2 0 0,6-3-151,0-2-1,0 1 0,-1-1 0,0 0 1,0-1-1,-1 1 0,1-2 1,11-15-1,19-27-6674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122 399 24575,'22'-2'0,"0"-1"0,0-2 0,0 0 0,-1-1 0,0-1 0,35-17 0,-31 14 0,16-7 0,51-29 0,-82 40 0,0 0 0,-1 0 0,0-1 0,0 0 0,-1 0 0,0-1 0,0 0 0,0 0 0,-1-1 0,11-19 0,-16 25 0,-1 0 0,0 0 0,0 0 0,0-1 0,0 1 0,0 0 0,-1 0 0,1-1 0,-1 1 0,0-1 0,0 1 0,0 0 0,0-1 0,-1 1 0,0 0 0,1-1 0,-1 1 0,0 0 0,-1 0 0,1 0 0,0 0 0,-1 0 0,0 0 0,0 0 0,0 0 0,0 0 0,0 1 0,0-1 0,-1 1 0,1 0 0,-1 0 0,0 0 0,1 0 0,-6-3 0,-6-3 0,-1 1 0,0 0 0,0 0 0,0 2 0,-29-8 0,19 7 0,-1 1 0,1 1 0,0 1 0,-52 0 0,69 3 0,0 1 0,1 0 0,-1 0 0,0 1 0,1 0 0,0 0 0,-1 1 0,1 0 0,0 0 0,0 1 0,1 0 0,-1 0 0,1 0 0,0 1 0,0 0 0,0 0 0,1 0 0,-1 1 0,1 0 0,-7 11 0,-1 8 0,0 1 0,1 0 0,2 1 0,1 1 0,1-1 0,1 1 0,-4 42 0,5-5 0,2 0 0,6 77 0,-1-131 0,-1 1 0,2 0 0,0-1 0,0 1 0,1-1 0,0 1 0,1-1 0,9 18 0,-10-24 0,0 0 0,0-1 0,1 1 0,0-1 0,0 0 0,0 0 0,1 0 0,-1 0 0,1-1 0,0 1 0,0-1 0,0-1 0,0 1 0,1-1 0,-1 0 0,1 0 0,-1 0 0,1-1 0,8 1 0,34 3 0,0-3 0,0-1 0,67-9 0,5 0 0,26 7-1365,-96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24575,'7'0'0,"2"6"0,0 16 0,-2 24 0,-2 24 0,-2 20 0,-2 15 0,0 2 0,-1 4 0,0 2 0,-1-11 0,1-3 0,0-11 0,0-15 0,-1-13 0,1-10 0,0-13-8191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3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24575,'4'-1'0,"1"1"0,0 0 0,-1 1 0,1-1 0,0 1 0,-1-1 0,1 2 0,-1-1 0,1 0 0,-1 1 0,0 0 0,1 0 0,7 5 0,-9-4 0,0 1 0,1 0 0,-1 0 0,-1 0 0,1 1 0,-1-1 0,0 1 0,0-1 0,0 1 0,0 0 0,-1 0 0,0 0 0,1 6 0,9 64 0,-4 0 0,-2 0 0,-9 110 0,1-64 0,0 589 0,5-683 0,0 1 0,13 50 0,2 19 0,-16-79-195,1 0 0,1 0 0,0 0 0,1 0 0,1-1 0,13 31 0,-3-22-6631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24575,'13'2'0,"0"0"0,-1 1 0,1 0 0,-1 0 0,0 2 0,22 10 0,1 0 0,120 46 0,-20-5 0,263 70 0,-234-78 0,-160-47 0,-1 0 0,1-1 0,0 1 0,0-1 0,0 0 0,0 0 0,0 0 0,0-1 0,0 0 0,0 1 0,0-1 0,-1-1 0,1 1 0,0 0 0,0-1 0,-1 0 0,0 0 0,1 0 0,-1 0 0,0 0 0,0-1 0,0 0 0,0 1 0,0-1 0,-1 0 0,1 0 0,-1-1 0,0 1 0,0 0 0,0-1 0,2-4 0,6-14 0,0-1 0,-1-1 0,10-45 0,-13 45 0,82-355 0,-69 308-1365,-4 16-5461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3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2768 2 24575,'-236'-2'0,"-346"8"0,438 2 0,1 7 0,-144 34 0,154-20 0,-2-6 0,-239 10 0,-38-35 130,128-1-1625,246 3-5331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5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9482 7908 24575,'202'1'0,"236"-3"0,-347-6 0,109-22 0,40-5 0,87 31 0,-40 3 0,-280 1 0,0-1 0,0 1 0,0-1 0,0 0 0,0-1 0,-1 1 0,1-2 0,0 1 0,-1 0 0,0-1 0,0-1 0,0 1 0,0-1 0,0 0 0,0 0 0,-1 0 0,0-1 0,0 0 0,0 0 0,-1 0 0,0-1 0,0 1 0,0-1 0,0 0 0,-1 0 0,0 0 0,0-1 0,-1 1 0,3-12 0,2-15 0,0 0 0,-3-1 0,1-47 0,-8-110 0,-1 97 0,-5-1973 0,11 1271 0,-10 608 0,-34-190 0,20 206 0,-20-57 0,6 39 0,31 116 0,4 51 0,0 1 0,-1-1 0,-9-35 0,9 52 0,1 1 0,-1-1 0,-1 1 0,1 0 0,-1 0 0,0-1 0,0 2 0,0-1 0,-1 0 0,1 1 0,-1-1 0,0 1 0,-1 0 0,1 0 0,-1 1 0,0-1 0,1 1 0,-10-4 0,-2 1 0,0 0 0,0 2 0,0 0 0,-1 1 0,-29-3 0,-92 5 0,91 1 0,-460 6 0,-570-4 0,651-21 0,-155-3 0,-3921 22 0,2023 2 0,2384-7 0,-185-34 0,70 6 0,107 20 0,-161-14 0,254 27 0,-11-1 0,1 0 0,0-1 0,-39-8 0,54 9 0,1-1 0,-1 1 0,1-1 0,0 0 0,-1 0 0,1 0 0,0-1 0,0 0 0,0 1 0,1-1 0,-1-1 0,1 1 0,-1 0 0,1-1 0,0 0 0,0 1 0,1-1 0,-1 0 0,1-1 0,0 1 0,0 0 0,-2-7 0,-2-23 0,1 0 0,2 0 0,2-1 0,0 1 0,8-56 0,-2-10 0,-2-554 0,-4 381 0,-2 204 0,-19-108 0,7 76 0,7 40 0,-23-277 0,31 216 0,2 46 0,-4 0 0,-13-84 0,14 152-64,-5-28-370,-1 1 1,-17-51-1,14 60-6392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24575,'1'-8'0,"0"-1"0,1 1 0,0 0 0,0-1 0,1 1 0,0 0 0,0 0 0,1 0 0,8-12 0,0 0 0,2 1 0,21-24 0,2 6 0,1 2 0,2 2 0,2 2 0,0 1 0,2 2 0,53-24 0,-24 11 0,-35 19 0,46-20 0,-14 8 0,-52 24 0,0 0 0,1 2 0,0 0 0,37-10 0,-50 17 0,0 1 0,0-1 0,0 1 0,0 0 0,0 0 0,0 0 0,0 1 0,0 0 0,-1 0 0,1 1 0,0 0 0,0 0 0,-1 0 0,1 0 0,-1 1 0,0 0 0,0 0 0,0 1 0,0-1 0,-1 1 0,6 5 0,6 10 0,-1-1 0,-2 2 0,1 0 0,-2 0 0,-1 1 0,15 39 0,-14-31 0,2-1 0,0 0 0,27 37 0,-23-43 0,-1-1 0,2 0 0,1-2 0,1 0 0,0-2 0,1 0 0,1-1 0,44 22 0,-8-6-1365,-35-20-5461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24575,'0'1265'0,"-3"-1209"0,-14 83 0,-2 38 0,19 2-1365,0-137-5461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24575,'1'3'0,"-1"1"0,1-1 0,0 0 0,0 0 0,1 1 0,-1-1 0,1 0 0,-1 0 0,1 0 0,0 0 0,0 0 0,0-1 0,4 4 0,37 36 0,-32-32 0,41 32 0,2-2 0,1-2 0,87 43 0,-126-72 0,83 54 0,-59-36 0,51 26 0,-26-17 0,-45-24 0,-1-1 0,28 11 0,-38-19 0,-1 0 0,1-1 0,0 0 0,0-1 0,-1 0 0,1 0 0,0-1 0,0 0 0,13-1 0,-3-3 0,0 0 0,-1-1 0,1-1 0,-1 0 0,0-2 0,-1 0 0,1-1 0,15-11 0,21-17 0,50-47 0,-30 24 0,147-124-1365,-196 166-5461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 24575,'-3'-2'0,"-1"0"0,0 0 0,0 1 0,0 0 0,1 0 0,-1 0 0,0 0 0,-1 0 0,-4 1 0,8 0 0,-1 0 0,0 0 0,0 1 0,1-1 0,-1 1 0,0-1 0,1 1 0,-1-1 0,0 1 0,1 0 0,-1 0 0,1 0 0,-1 0 0,1 0 0,0 0 0,-3 2 0,0 3 0,1 0 0,-1 1 0,1-1 0,0 1 0,1-1 0,0 1 0,0 0 0,0 0 0,1 0 0,-1 10 0,-14 133 0,9 283 0,9-287 0,2 168 0,-5 328 0,1-634-92,-8 59 316,8-64-284,0-1 0,-1 0 0,0 0 0,1 1 0,-1-1 1,0 0-1,0 0 0,0 0 0,0 0 0,-1 0 0,1 0 0,0 0 0,-1 0 1,0-1-1,1 1 0,-1-1 0,0 1 0,0-1 0,0 1 0,0-1 0,0 0 1,0 0-1,0 0 0,-3 1 0,-19-3-6766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87 24575,'0'-2'0,"0"-1"0,1 1 0,-1 0 0,1-1 0,0 1 0,0 0 0,-1 0 0,2-1 0,-1 1 0,0 0 0,0 0 0,1 0 0,-1 1 0,1-1 0,-1 0 0,1 0 0,0 1 0,0-1 0,-1 1 0,1 0 0,0-1 0,1 1 0,-1 0 0,4-1 0,4-3 0,1 1 0,0 1 0,19-4 0,35-2 0,0 2 0,1 3 0,0 3 0,81 10 0,-125-7 0,1 1 0,-1 1 0,0 1 0,-1 1 0,1 1 0,-1 1 0,-1 1 0,1 0 0,23 17 0,-36-19 0,0 0 0,0 1 0,-1 0 0,-1 1 0,1-1 0,-1 1 0,-1 0 0,0 1 0,0 0 0,-1-1 0,0 1 0,0 1 0,3 17 0,2 16 0,6 83 0,-14-121 0,7 555 0,-11-364 0,4-132 0,-4 0 0,-2 0 0,-23 106 0,23-150 0,-1 0 0,-1-1 0,-1 0 0,-1 0 0,0 0 0,-2-1 0,0-1 0,-1 0 0,-1-1 0,0 0 0,-2 0 0,0-2 0,0 0 0,-34 24 0,14-17 0,-1-1 0,-1-2 0,-1-1 0,-1-3 0,-47 14 0,24-13 0,0-2 0,-108 8 0,157-20-104,-3-1-76,1 1 0,0-2 0,-1 0 0,1-1-1,0 0 1,-25-6 0,14-3-6646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170 474 24575,'73'2'0,"-24"0"0,96-9 0,-133 6 0,0-1 0,0-1 0,0 0 0,0 0 0,-1-1 0,1-1 0,-1 0 0,0 0 0,-1-1 0,1 0 0,-1-1 0,0-1 0,9-8 0,-15 11 0,0-1 0,0 0 0,-1 0 0,1 0 0,-1 0 0,-1-1 0,1 1 0,-1-1 0,0 0 0,-1 0 0,1 1 0,-1-1 0,-1 0 0,1 0 0,-1 0 0,0 0 0,-1 0 0,0 0 0,0 0 0,-3-11 0,1 7 0,0 0 0,0 0 0,-1 1 0,-1-1 0,1 1 0,-2 0 0,1 0 0,-2 1 0,1 0 0,-1 0 0,0 0 0,-12-10 0,2 7 0,0 0 0,-1 1 0,0 1 0,0 1 0,-1 0 0,-1 1 0,1 2 0,-34-8 0,18 7 0,1 2 0,0 2 0,-1 1 0,-48 3 0,78-1 0,0 0 0,0 0 0,0 1 0,0-1 0,0 1 0,0 0 0,0 1 0,1-1 0,-1 1 0,0 0 0,1 0 0,-1 0 0,1 1 0,0 0 0,0-1 0,0 2 0,0-1 0,0 0 0,1 1 0,-1-1 0,1 1 0,0 0 0,0 0 0,1 1 0,-1-1 0,1 0 0,0 1 0,0 0 0,0-1 0,1 1 0,0 0 0,0 0 0,-1 6 0,-4 37 0,3 0 0,1 0 0,9 84 0,-6-118 0,1-1 0,0 1 0,0-1 0,2 1 0,-1-1 0,2 0 0,0 0 0,0-1 0,1 0 0,10 15 0,-10-19 0,0-1 0,0 0 0,1 0 0,0 0 0,1-1 0,-1 0 0,1 0 0,0-1 0,1 0 0,-1-1 0,1 0 0,0 0 0,0-1 0,0 0 0,14 3 0,35 3 0,0-3 0,0-3 0,98-5 0,-95 0 0,-10 0 0,1-2 0,93-19 0,-123 18 0,-1-2 0,1 0 0,-1-1 0,-1-1 0,1-1 0,-1 0 0,-1-2 0,0 0 0,18-16 0,-30 21-68,-1 0 0,0 0-1,-1-1 1,1 0 0,-1 1 0,-1-2-1,1 1 1,-2 0 0,1-1 0,-1 0-1,0 0 1,-1 0 0,0 0 0,0 0-1,-1-1 1,0 1 0,-1 0-1,0-1 1,-2-15 0,-1-9-6758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161 247 24575,'-1'-2'0,"1"0"0,-1 0 0,0 1 0,1-1 0,-1 1 0,0-1 0,0 0 0,0 1 0,0 0 0,0-1 0,0 1 0,-1-1 0,1 1 0,0 0 0,-1 0 0,1 0 0,-1 0 0,1 0 0,-1 0 0,1 0 0,-1 1 0,0-1 0,1 0 0,-1 1 0,0 0 0,1-1 0,-1 1 0,0 0 0,0 0 0,1 0 0,-4 0 0,0-1 0,0 1 0,0 0 0,0 0 0,1 0 0,-1 0 0,0 1 0,0 0 0,0 0 0,1 0 0,-8 4 0,10-5 0,1 1 0,-1 0 0,1 0 0,0 0 0,-1 0 0,1 0 0,0 0 0,0 1 0,-1-1 0,1 0 0,0 1 0,0-1 0,0 0 0,1 1 0,-1 0 0,0-1 0,0 1 0,1-1 0,-1 1 0,1 0 0,0-1 0,-1 1 0,1 0 0,0-1 0,0 1 0,0 0 0,0 0 0,0-1 0,1 1 0,0 3 0,0-3 0,0 1 0,0-1 0,1 0 0,-1 1 0,1-1 0,0 0 0,0 0 0,0 0 0,0 0 0,0-1 0,0 1 0,0-1 0,0 1 0,1-1 0,-1 1 0,1-1 0,-1 0 0,1 0 0,4 1 0,0-1 0,0 0 0,0 0 0,0 0 0,0 0 0,0-1 0,0-1 0,0 1 0,0-1 0,0 0 0,-1-1 0,1 1 0,0-2 0,0 1 0,-1-1 0,8-3 0,8-7 0,0-1 0,37-31 0,-20 15 0,-36 28 0,0 0 0,0 0 0,0-1 0,0 1 0,-1-1 0,1 1 0,-1-1 0,0 0 0,0 0 0,1 0 0,-2 0 0,1 0 0,0 0 0,-1 0 0,1-1 0,-1 1 0,0-1 0,0 1 0,-1-1 0,1 1 0,-1-1 0,0 0 0,1 1 0,-2-1 0,1 1 0,0-1 0,-1 0 0,1 1 0,-3-7 0,0 5 0,1 0 0,-1 1 0,0-1 0,0 0 0,-1 1 0,0 0 0,1 0 0,-1 0 0,-1 0 0,1 1 0,0-1 0,-1 1 0,0 0 0,1 1 0,-1-1 0,-1 1 0,1 0 0,-11-3 0,-7 0 0,0 0 0,-1 2 0,-25-1 0,36 4 0,0-1 0,0 2 0,0 0 0,0 1 0,0 0 0,1 1 0,-16 5 0,25-7 0,0 0 0,0 1 0,0-1 0,0 1 0,0 0 0,1 0 0,-1 0 0,1 0 0,-1 1 0,1-1 0,0 0 0,0 1 0,0 0 0,0 0 0,0-1 0,1 1 0,-1 0 0,1 0 0,0 0 0,0 1 0,0-1 0,0 0 0,0 0 0,1 1 0,-1-1 0,1 0 0,0 1 0,0-1 0,0 0 0,1 0 0,-1 1 0,2 5 0,0-4 0,-1 0 0,1 0 0,0 0 0,1 0 0,-1 0 0,1-1 0,0 1 0,0-1 0,0 1 0,0-1 0,1 0 0,0-1 0,0 1 0,0 0 0,0-1 0,0 0 0,1 0 0,0-1 0,9 5 0,-1-2 0,0-1 0,0-1 0,0 0 0,0-1 0,1 0 0,-1-1 0,1-1 0,0 0 0,-1 0 0,1-2 0,-1 0 0,1 0 0,-1-1 0,0-1 0,0 0 0,0-1 0,-1 0 0,1-1 0,-1 0 0,-1-1 0,1 0 0,-1-1 0,-1-1 0,1 0 0,-1 0 0,15-18 0,-3-4 0,-19 25 0,1 0 0,0 0 0,0 0 0,1 0 0,-1 1 0,1 0 0,1 0 0,-1 0 0,1 1 0,8-6 0,-14 10 0,1-1 0,0 1 0,-1 0 0,1 0 0,0 0 0,0-1 0,-1 1 0,1 0 0,0 0 0,-1 0 0,1 0 0,0 0 0,0 0 0,-1 1 0,1-1 0,0 0 0,-1 0 0,1 0 0,0 1 0,-1-1 0,1 0 0,0 1 0,-1-1 0,1 0 0,-1 1 0,1-1 0,0 1 0,-1-1 0,1 1 0,-1-1 0,0 1 0,1 0 0,-1-1 0,1 1 0,-1 1 0,10 26 0,-10-27 0,7 42 0,-3 0 0,-1 1 0,-2-1 0,-5 54 0,1-38 0,5 69 0,-2-128 0,-1 0 1,1 1-1,0-1 0,0 0 0,0 0 0,0 1 0,0-1 0,0 0 1,0 1-1,0-1 0,0 0 0,0 1 0,0-1 0,0 0 1,0 1-1,0-1 0,0 0 0,0 0 0,0 1 0,1-1 0,-1 0 1,0 1-1,0-1 0,0 0 0,0 0 0,1 1 0,-1-1 1,0 0-1,0 0 0,0 1 0,1-1 0,-1 0 0,0 0 0,0 0 1,1 0-1,-1 1 0,0-1 0,1 0 0,-1 0 0,0 0 0,0 0 1,1 0-1,-1 0 0,0 0 0,1 0 0,-1 0 0,0 0 1,1 0-1,-1 0 0,11-10-1044,-9 8 715,14-20-6497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510 405 24575,'-30'0'0,"-16"-1"0,-50 7 0,79-4 0,1 1 0,0 1 0,-1 1 0,1 0 0,1 1 0,-24 12 0,22-9 0,1 2 0,0 0 0,1 0 0,0 2 0,1 0 0,1 0 0,-14 18 0,19-21 0,0 1 0,1 0 0,0 0 0,1 1 0,0-1 0,0 2 0,2-1 0,-1 1 0,2-1 0,0 1 0,-2 14 0,4-23 0,1-1 0,0 1 0,0-1 0,0 1 0,1 0 0,-1-1 0,1 1 0,0-1 0,0 0 0,0 1 0,0-1 0,1 0 0,-1 1 0,1-1 0,0 0 0,0 0 0,4 4 0,-2-2 0,0-2 0,1 1 0,0 0 0,0-1 0,0 0 0,0 0 0,0 0 0,1-1 0,10 4 0,9 0 0,1-1 0,-1-2 0,52 2 0,-61-4 0,188-2 0,-176-1 0,0-1 0,0-2 0,0-1 0,-1-1 0,32-12 0,-50 15 0,0 0 0,-1 0 0,1-1 0,-1-1 0,0 1 0,0-1 0,0-1 0,-1 1 0,0-1 0,0-1 0,-1 1 0,0-1 0,0 0 0,-1 0 0,0-1 0,-1 0 0,1 0 0,-2 0 0,6-17 0,-4 2 0,-1-1 0,-1 1 0,-1-1 0,-1 1 0,-2-1 0,-4-38 0,1 42 0,1 26 0,-1 34 0,0 359 0,4-250 0,-4-236 0,-29-164 0,0 24 0,30 187 0,-2 0 0,-2 1 0,-23-77 0,26 106 0,0 0 0,0 1 0,-2-1 0,1 1 0,-1 0 0,-1 0 0,1 1 0,-2 0 0,1 0 0,-1 1 0,-1 0 0,1 0 0,-1 0 0,-1 2 0,1-1 0,-1 1 0,0 0 0,-18-6 0,-1 4 0,0 2 0,0 1 0,-1 1 0,1 1 0,-1 2 0,0 1 0,-34 5 0,48-2-49,37-1 171,39 1-1560,-6-3-5388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518 677 24575,'-26'23'0,"-1"-1"0,-38 24 0,-2 2 0,22-13 0,2 2 0,2 1 0,-42 50 0,69-72 0,1 1 0,1 1 0,0 0 0,1 1 0,1 0 0,1 1 0,1 0 0,0 0 0,2 1 0,0-1 0,-4 31 0,10-45 0,-1 0 0,1 1 0,0-1 0,0 0 0,0 1 0,1-1 0,0 0 0,0 0 0,4 10 0,-3-12 0,0-1 0,0 1 0,0-1 0,1 0 0,-1 1 0,1-1 0,0 0 0,0-1 0,0 1 0,0 0 0,0-1 0,0 0 0,1 0 0,-1 0 0,1 0 0,6 2 0,12 4 0,1-2 0,0 0 0,0-1 0,47 3 0,101-5 0,-125-4 0,-18 1 0,1-1 0,-1-1 0,0-2 0,-1 0 0,55-18 0,-69 17 0,1-1 0,-1 0 0,-1-1 0,1 0 0,-1-1 0,-1-1 0,1 0 0,-1 0 0,-1-1 0,0 0 0,0-1 0,-1 0 0,11-19 0,-8 8 0,0-2 0,-1 1 0,-2-1 0,-1-1 0,0 1 0,-2-1 0,6-51 0,-2-184 0,-10 241 0,0-57 0,-18-404 0,18 478 0,-2-19 0,-2-1 0,0 2 0,-11-36 0,13 52 0,0-1 0,0 1 0,0 0 0,0 0 0,-1 0 0,1 0 0,-1 0 0,0 0 0,-1 1 0,-3-4 0,5 5 0,0 1 0,0 0 0,0 0 0,-1 0 0,1 0 0,0 0 0,0 0 0,-1 0 0,1 1 0,0 0 0,-1-1 0,1 1 0,0 0 0,-1 0 0,1 0 0,-1 0 0,1 0 0,0 1 0,-1-1 0,1 1 0,-3 1 0,1 0 0,0 0 0,0 0 0,0 1 0,0-1 0,1 1 0,-1 0 0,1 0 0,0 0 0,0 1 0,0-1 0,0 1 0,0-1 0,1 1 0,0 0 0,0 0 0,0 0 0,0 1 0,-2 6 0,-3 13 0,1 1 0,-5 30 0,6-23 0,-26 155 0,8 2 0,2 298 0,25-30 0,-4-514-1365,0 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0 24575,'-20'0'0,"-20"0"0,-22 0 0,-22 0 0,-9 0 0,4 0 0,11 0 0,6 0 0,8 0 0,8 0 0,20 0 0,17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24575,'9'1'0,"-1"0"0,1 0 0,-1 1 0,0 0 0,1 0 0,-1 1 0,0 0 0,-1 0 0,1 1 0,-1 0 0,1 1 0,-1-1 0,0 1 0,-1 1 0,1-1 0,-1 1 0,0 0 0,-1 1 0,1-1 0,-1 1 0,0 0 0,3 8 0,8 15 0,-1 0 0,-1 0 0,-2 1 0,10 42 0,97 469 0,-31-115 0,-86-419 0,0 5 0,2 1 0,0 0 0,1-1 0,12 25 0,-17-38 0,0 0 0,0 0 0,0 1 0,0-1 0,0 0 0,0 1 0,0-1 0,0 0 0,1 1 0,-1-1 0,0 0 0,0 0 0,0 1 0,0-1 0,1 0 0,-1 0 0,0 0 0,0 1 0,1-1 0,-1 0 0,0 0 0,0 0 0,1 0 0,-1 1 0,0-1 0,1 0 0,-1 0 0,0 0 0,0 0 0,1 0 0,-1 0 0,0 0 0,1 0 0,-1 0 0,0 0 0,1 0 0,-1 0 0,0 0 0,0 0 0,1 0 0,-1 0 0,0 0 0,1 0 0,-1-1 0,0 1 0,0 0 0,1 0 0,-1 0 0,0 0 0,0-1 0,1 1 0,-1 0 0,0 0 0,0-1 0,1 1 0,-1 0 0,0 0 0,0-1 0,0 1 0,0 0 0,0 0 0,1-1 0,-1 1 0,0 0 0,0-1 0,0 1 0,0 0 0,0-1 0,0 1 0,4-28 0,-5-39-1365,-5-11-5461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24575,'0'-7'0,"7"-8"0,16-2 0,23 2 0,17 3 0,18-2 0,16 0 0,10-3 0,1 1 0,9 3 0,-3-3 0,-27 1 0,-29 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24575,'14'0'0,"23"0"0,40 0 0,13 0 0,17 0 0,5 0 0,-4 0 0,-14 0 0,-9-7 0,-27-2 0,-21 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4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24575,'0'7'0,"13"2"0,25 0 0,19-2 0,19-2 0,17-2 0,7-2 0,-2 0 0,-3-1 0,-12 0 0,-12-1 0,-20-6 0,-17-9 0,-15-8 0,-11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24575,'0'31'0,"1"-7"0,0 0 0,-2-1 0,-1 1 0,-1 0 0,0-1 0,-2 1 0,-13 37 0,10-46 0,3-13 0,9-27 0,4 5 0,0 1 0,1 0 0,1 1 0,1 0 0,1 1 0,0 0 0,1 0 0,22-21 0,-25 29 0,0-1 0,1 1 0,0 1 0,0 0 0,1 0 0,0 1 0,0 1 0,1 0 0,0 1 0,0 0 0,0 1 0,0 0 0,24-3 0,-30 7 0,-1 0 0,1 0 0,-1 0 0,1 1 0,-1 0 0,0 0 0,0 1 0,1 0 0,-1 0 0,0 0 0,0 1 0,-1 0 0,1 0 0,7 5 0,-4-1 0,-1 0 0,0 1 0,0 0 0,-1 0 0,0 1 0,-1 0 0,10 17 0,1 9 0,-2 0 0,-1 1 0,14 65 0,-25-93 0,5 30 0,15 48 0,-21-81 0,0 1 0,0-1 0,0 0 0,1 0 0,0 0 0,0 0 0,0-1 0,0 1 0,1-1 0,0 0 0,8 7 0,-11-10 0,0-1 0,0 1 0,1-1 0,-1 0 0,0 1 0,0-1 0,1 0 0,-1 0 0,0 0 0,1 0 0,-1 0 0,0 0 0,0 0 0,1 0 0,-1-1 0,0 1 0,1 0 0,-1-1 0,0 1 0,0-1 0,0 1 0,0-1 0,1 0 0,-1 0 0,0 1 0,0-1 0,0 0 0,0 0 0,-1 0 0,2-1 0,28-35 0,-25 29 0,61-86-1365,-40 51-5461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612 862 24575,'-12'-1'0,"0"2"0,-1-1 0,1 1 0,0 1 0,-1 0 0,1 1 0,-14 5 0,21-5 0,0-1 0,0 1 0,1 0 0,-1 0 0,1 0 0,0 1 0,0 0 0,0 0 0,1 0 0,-1 0 0,1 0 0,0 1 0,0-1 0,1 1 0,-1 0 0,1 0 0,0 0 0,-3 9 0,2-4 0,0 1 0,1-1 0,0 1 0,1 0 0,0-1 0,0 1 0,1 0 0,1 0 0,0-1 0,4 22 0,-4-28 0,1 1 0,0-1 0,-1 0 0,1 0 0,1 0 0,-1 0 0,0-1 0,1 1 0,0 0 0,0-1 0,0 0 0,0 0 0,1 0 0,-1 0 0,1 0 0,0-1 0,-1 1 0,1-1 0,0 0 0,1 0 0,-1-1 0,0 1 0,0-1 0,1 0 0,-1 0 0,1-1 0,-1 1 0,9-1 0,-2 0 0,0-1 0,-1 0 0,1-1 0,-1 0 0,1-1 0,-1 0 0,0 0 0,0-1 0,0-1 0,0 0 0,-1 0 0,1-1 0,-2 0 0,1 0 0,14-15 0,-6 5 0,0-2 0,-1 0 0,-1-1 0,-1-1 0,-1 0 0,12-25 0,1-10 0,-3-1 0,-3-2 0,-2 0 0,-2-1 0,15-119 0,-20 48 0,-9-222 0,-1 784 0,-3-188 0,4-123 0,-2 85 0,-2-165 0,-2 0 0,-17 75 0,8-82 0,12-34 0,1 1 0,0-1 0,0 1 0,0 0 0,0-1 0,0 1 0,-1-1 0,1 1 0,0-1 0,-1 0 0,1 1 0,0-1 0,-1 1 0,1-1 0,0 1 0,-1-1 0,1 0 0,-1 1 0,1-1 0,0 0 0,-1 1 0,1-1 0,-1 0 0,1 0 0,-1 0 0,1 1 0,-1-1 0,1 0 0,-1 0 0,0 0 0,1 0 0,-1 0 0,1 0 0,-1 0 0,1 0 0,-1 0 0,1 0 0,-1 0 0,1 0 0,-1-1 0,0 1 0,1 0 0,-1 0 0,1 0 0,0-1 0,-1 1 0,1 0 0,-1-1 0,1 1 0,-1 0 0,1-1 0,0 1 0,-1-1 0,1 1 0,0 0 0,-1-1 0,1 1 0,0-1 0,0 1 0,-1-1 0,1 0 0,-7-13 0,2 0 0,-1 0 0,2-1 0,0 0 0,-4-28 0,-3-86 0,8 92 0,1-49 0,-7-59 0,7 131 0,0 1 0,-1 0 0,0 0 0,-1 1 0,-1-1 0,0 1 0,0 0 0,-11-16 0,12 23 0,0 0 0,-1 0 0,0 0 0,0 1 0,-1-1 0,1 1 0,-1 1 0,0-1 0,0 1 0,0 0 0,0 0 0,-1 0 0,1 1 0,-1 0 0,0 1 0,1-1 0,-1 1 0,-8 0 0,-16-1 0,-1 2 0,-54 6 0,37-2 0,-351 4-1365,321-8-5461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5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557 198 24575,'-2'0'0,"1"0"0,0 1 0,0-1 0,-1 1 0,1-1 0,0 1 0,0 0 0,0-1 0,0 1 0,0 0 0,0 0 0,0-1 0,0 1 0,0 0 0,0 0 0,0 0 0,1 0 0,-1 1 0,0-1 0,1 0 0,-1 0 0,1 0 0,-1 0 0,0 2 0,-11 39 0,9-27 0,-69 231 0,-110 373 0,103-355 0,-84 531 0,152-708 0,4 0 0,3 1 0,11 116 0,-5-196 0,-1 1 0,1-1 0,1 0 0,0 0 0,0 0 0,0-1 0,1 1 0,0-1 0,1 0 0,0 0 0,0 0 0,0 0 0,1-1 0,0 0 0,0 0 0,0-1 0,1 0 0,0 0 0,0 0 0,0-1 0,1 0 0,14 6 0,14 3 0,1-1 0,0-1 0,65 9 0,-84-17 0,148 21 5,178 3 0,175-19-89,-416-8 18,2743-7-636,-2669 4 871,0-8-1,-2-8 0,0-7 1,191-54-1,-270 53-168,19-5 0,151-23 0,838-150 0,-569 95 0,-334 73 0,289-101 0,-342 89 0,-51 17 0,-52 15 0,2 1 0,0 3 0,0 2 0,1 2 0,64-4 0,-94 12 0,211-10 0,-189 6 0,1-2 0,-2-1 0,66-23 0,-85 24 0,1-2 0,-1 0 0,23-14 0,-37 19 0,0 0 0,0-1 0,0 0 0,-1 0 0,1 0 0,-1 0 0,0-1 0,-1 0 0,0 0 0,0 0 0,0-1 0,0 1 0,4-14 0,-1-4 0,-2 0 0,0-1 0,-2 0 0,1-39 0,-9-111 0,1 80 0,1-11 0,-17-383 0,8 350 0,-45-203 0,52 321 0,0 1 0,-1 0 0,-1 0 0,-1 0 0,-20-34 0,24 47 0,-1 1 0,0-1 0,-1 1 0,1-1 0,-1 1 0,0 1 0,-1-1 0,0 1 0,1 1 0,-2-1 0,1 1 0,0 0 0,-1 1 0,0-1 0,1 2 0,-1-1 0,-12-1 0,-19-1 0,0 3 0,-1 1 0,-54 6 0,8-1 0,-443-2 0,-1-40 0,-43-3 0,0 40 0,279 3 0,167 4 0,-215 39 0,186-21 0,-101 22 0,-110 12 0,156-39 0,-130 14 0,-113 16 0,-363 58 0,226-11 0,114-23 0,366-56 0,-161 2 0,-115-21 0,127-2 0,-318 4-1365,538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24575,'1'0'0,"-1"0"0,1 1 0,0-1 0,0 0 0,0 0 0,-1 1 0,1-1 0,0 1 0,0-1 0,-1 1 0,1-1 0,0 1 0,-1-1 0,1 1 0,-1 0 0,1-1 0,-1 1 0,1 0 0,-1 0 0,1-1 0,-1 1 0,1 0 0,-1 0 0,0 0 0,1 1 0,5 27 0,-5-26 0,18 267 0,-13-299 0,2 1 0,1 0 0,1 0 0,1 1 0,2 1 0,0 0 0,2 0 0,1 2 0,1-1 0,1 2 0,31-32 0,-40 48 0,-1 1 0,1-1 0,0 1 0,1 1 0,-1 0 0,1 0 0,0 1 0,0 0 0,1 1 0,-1 0 0,19-3 0,-7 4 0,-1 1 0,1 0 0,-1 2 0,42 6 0,-57-6 0,0 1 0,0-1 0,0 1 0,0 0 0,0 1 0,0 0 0,-1 0 0,1 0 0,-1 0 0,0 1 0,0 0 0,0 0 0,0 0 0,-1 1 0,0 0 0,0 0 0,0 0 0,0 0 0,-1 0 0,0 1 0,3 6 0,4 12 0,-2-1 0,0 2 0,8 48 0,-14-61 0,18 117 0,-6 1 0,-5 213 0,-9-300 0,0-43-22,0 1-1,0-1 1,0 0 0,0 0-1,0 0 1,0 0 0,0 1-1,-1-1 1,1 0-1,0 0 1,0 0 0,0 1-1,0-1 1,0 0 0,0 0-1,0 0 1,0 1-1,0-1 1,0 0 0,0 0-1,0 0 1,0 1-1,0-1 1,0 0 0,0 0-1,0 0 1,0 0 0,1 1-1,-1-1 1,0 0-1,0 0 1,0 0 0,0 1-1,0-1 1,0 0-1,0 0 1,1 0 0,-1 0-1,0 0 1,0 0 0,0 1-1,0-1 1,1 0-1,-1 0 1,0 0 0,0 0-1,0 0 1,1 0 0,-1 0-1,0 0 1,0 0-1,0 0 1,1 0 0,-1 0-1,0 0 1,0 0-1,0 0 1,1 0 0,-1 0-1,0 0 1,8-14-6804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0 24575,'-26'1'0,"0"0"0,0 2 0,0 1 0,1 2 0,-1 0 0,1 1 0,1 2 0,-1 0 0,-27 16 0,21-7 0,1 1 0,1 1 0,1 1 0,1 2 0,1 0 0,-31 37 0,26-22 0,1 2 0,1 2 0,3 0 0,1 1 0,2 2 0,3 1 0,1 0 0,2 1 0,-18 86 0,23-57 0,3 1 0,4-1 0,8 137 0,-2-196 0,1-1 0,1 0 0,0 0 0,2 0 0,-1 0 0,2 0 0,0-1 0,1 0 0,1 0 0,0-1 0,1 0 0,0 0 0,1-1 0,1 0 0,0-1 0,23 19 0,-17-17 0,1-1 0,1-1 0,1-1 0,-1 0 0,2-2 0,-1 0 0,1-1 0,1-1 0,-1-2 0,1 0 0,0-1 0,26 2 0,-15-5 0,-1-2 0,0-1 0,0-1 0,0-2 0,-1-1 0,55-18 0,-1-7 0,91-46 0,-108 45 0,-3-3 0,-1-2 0,-1-4 0,99-83 0,-153 115 0,0 0 0,0-1 0,-1 0 0,0 0 0,-1-1 0,0 0 0,-1 0 0,9-22 0,-13 29 0,-1 0 0,0 0 0,0 0 0,0 0 0,0 0 0,-1 0 0,0-1 0,0 1 0,0 0 0,0 0 0,-1 0 0,1 0 0,-1 0 0,0 0 0,0 0 0,-1 0 0,1 0 0,-1 0 0,0 0 0,0 1 0,0-1 0,0 1 0,-1 0 0,1-1 0,-1 1 0,0 0 0,0 0 0,0 1 0,0-1 0,-6-3 0,-13-8 6,-1 2 0,0 0 0,-1 2 0,0 0-1,-1 2 1,1 0 0,-2 2 0,1 1 0,-29-3 0,-31 3-187,-123 6 0,81 3-881,85-4-5764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24575,'-14'0'0,"1"2"0,0 0 0,-1 0 0,1 1 0,0 1 0,0 0 0,1 1 0,-1 0 0,1 1 0,0 1 0,0-1 0,1 2 0,0 0 0,0 0 0,1 1 0,0 0 0,1 1 0,0 0 0,0 0 0,1 1 0,1 1 0,0-1 0,0 1 0,1 0 0,0 0 0,1 1 0,1 0 0,0-1 0,1 2 0,0-1 0,-1 14 0,4-22 0,0 0 0,0 0 0,0 0 0,1-1 0,0 1 0,0 0 0,0 0 0,1-1 0,-1 1 0,1-1 0,0 1 0,1-1 0,-1 0 0,6 8 0,-2-6 0,0 1 0,0-1 0,1 0 0,0-1 0,0 0 0,0 0 0,14 7 0,2-1 0,0-2 0,1-1 0,0 0 0,46 7 0,-18-7 0,1-2 0,-1-3 0,1-2 0,55-6 0,-104 5 0,0-1 0,0 1 0,0-1 0,0 0 0,0 0 0,0-1 0,0 1 0,0-1 0,-1 0 0,1 0 0,-1 0 0,1 0 0,-1 0 0,0-1 0,0 0 0,0 0 0,0 1 0,3-7 0,-3 4 0,0 0 0,-1 0 0,1 0 0,-1-1 0,-1 1 0,1 0 0,-1-1 0,0 0 0,0 1 0,-1-1 0,0-11 0,-1 3 0,0-1 0,-1 1 0,-1 0 0,-1 0 0,0 1 0,0-1 0,-2 1 0,1 0 0,-15-23 0,9 20 0,0 1 0,0 0 0,-2 1 0,0 0 0,0 1 0,-18-12 0,22 18 0,-1 1 0,0 0 0,0 0 0,-1 2 0,0-1 0,1 1 0,-2 1 0,1-1 0,0 2 0,-1 0 0,-13-1 0,8 1-136,-1 1-1,1 1 1,-1 0-1,1 1 1,0 1-1,-1 1 1,1 0-1,0 1 0,-25 10 1,8 4-6690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24575,'-4'1'0,"0"-1"0,1 1 0,-1 0 0,1 0 0,-1 1 0,1-1 0,0 1 0,-1-1 0,1 1 0,0 0 0,0 0 0,0 0 0,0 1 0,1-1 0,-1 1 0,1 0 0,-1-1 0,1 1 0,0 0 0,0 0 0,-2 6 0,0-2 0,0 0 0,1 0 0,0 0 0,1 0 0,0 0 0,0 1 0,0-1 0,1 1 0,-1 10 0,3-12 0,0 1 0,1-1 0,-1 0 0,1 0 0,0 0 0,1 0 0,0 0 0,0 0 0,0 0 0,0-1 0,1 1 0,0-1 0,0 0 0,1-1 0,-1 1 0,1-1 0,0 1 0,0-1 0,11 6 0,11 7 0,1-2 0,51 21 0,-69-32 0,98 40 0,1-6 0,2-4 0,127 21 0,-234-54 0,0 0 0,1-1 0,-1 1 0,0-1 0,0 0 0,0 0 0,0 0 0,0-1 0,0 0 0,0 0 0,0 0 0,0 0 0,0 0 0,0-1 0,-1 0 0,6-2 0,-6 1 0,-1 1 0,0 0 0,0 0 0,0-1 0,0 1 0,0-1 0,0 0 0,-1 1 0,1-1 0,-1 0 0,0 0 0,0 0 0,0 0 0,0 0 0,-1 0 0,1 0 0,-1 0 0,0-1 0,1 1 0,-2 0 0,1-6 0,-2-2 0,-1 0 0,0-1 0,0 1 0,-1 0 0,-1 1 0,0-1 0,0 1 0,-1 0 0,0 0 0,0 1 0,-1-1 0,-1 2 0,0-1 0,0 1 0,-13-10 0,-4-3 0,-1 1 0,-1 1 0,-1 2 0,-38-18 0,36 22 0,0 2 0,-1 1 0,-1 2 0,1 1 0,-1 1 0,-1 2 0,1 1 0,-1 2 0,-43 3 0,16 3 0,1 2 0,1 4 0,0 1 0,-67 25 0,109-32-136,1 0-1,0 0 1,1 2-1,0 0 1,0 0-1,0 1 1,1 1-1,0 0 0,-16 15 1,12 0-6690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1193 24575,'-13'1'0,"-1"0"0,1 1 0,-1 1 0,1 0 0,0 1 0,0 1 0,0 0 0,-16 8 0,-3 5 0,-57 41 0,72-46 0,0 0 0,0 2 0,2 0 0,0 1 0,0 0 0,2 1 0,-20 32 0,27-37 0,-1 1 0,2 0 0,0 0 0,0 0 0,1 1 0,1 0 0,0 0 0,1 0 0,0 0 0,1 0 0,1 0 0,3 29 0,-2-38 0,0 1 0,1-1 0,-1 0 0,1 0 0,0 1 0,1-1 0,-1 0 0,1-1 0,0 1 0,0 0 0,1-1 0,-1 0 0,1 0 0,0 0 0,0 0 0,1 0 0,-1-1 0,6 4 0,10 4 0,0 0 0,1-1 0,26 8 0,-29-11 0,447 132 0,-256-83 0,-193-51 0,-2-1 0,1 0 0,-1-1 0,30 3 0,-40-5 0,-1-1 0,1 0 0,0-1 0,-1 1 0,1-1 0,-1 1 0,1-1 0,-1 0 0,1 0 0,-1-1 0,0 1 0,0-1 0,1 1 0,-1-1 0,0 0 0,0 0 0,-1 0 0,1-1 0,0 1 0,-1-1 0,1 0 0,1-2 0,3-9 0,-2 1 0,1-1 0,-2 0 0,0 0 0,0-1 0,-2 1 0,1-1 0,-2 0 0,0-23 0,-1 38 0,6-143 0,-6 1 0,-7-1 0,-5 1 0,-7 0 0,-6 1 0,-47-146 0,27 144 0,15 58 0,5-1 0,3-2 0,-11-99 0,31 181 0,1 0 0,1 0 0,-1 0 0,1-1 0,0 1 0,1 0 0,-1 0 0,1 0 0,0 0 0,1 0 0,-1 0 0,1 0 0,0 1 0,4-7 0,-6 12 0,0-1 0,1 1 0,-1 0 0,1-1 0,-1 1 0,0 0 0,1-1 0,-1 1 0,1 0 0,-1 0 0,1-1 0,-1 1 0,1 0 0,-1 0 0,1 0 0,-1 0 0,1 0 0,-1 0 0,1 0 0,-1 0 0,1 0 0,-1 0 0,1 0 0,-1 0 0,1 0 0,-1 0 0,1 0 0,-1 0 0,1 0 0,-1 1 0,1-1 0,-1 0 0,1 0 0,-1 1 0,0-1 0,1 0 0,-1 1 0,1-1 0,-1 0 0,0 1 0,1-1 0,-1 1 0,0-1 0,1 1 0,-1 0 0,13 26 0,-5-1 0,-2 0 0,0 1 0,2 46 0,-4 90 0,-3-98 0,0 864 0,-4-410 0,12-413 0,-11-92-14,-4-26 38,-5-25-1399,1-17-5451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 24575,'-7'0'0,"-8"0"0,-16 0 0,-15 0 0,-13 0 0,-3 0 0,-12 0 0,-5 0 0,2 0 0,10 0 0,8 0 0,8 0 0,12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24575,'0'9'0,"2"0"0,-1 0 0,1-1 0,0 1 0,1 0 0,4 10 0,7 20 0,14 88 0,-5 2 0,10 198 0,-25 267 0,2 30 0,-4-498 0,-4-52 0,3 0 0,3 0 0,33 136 0,-22-152 0,-2 1 0,-2 1 0,-4 0 0,-2 0 0,2 89 0,-13-109 0,0-20 0,1-1 0,2 26 0,0-41 0,-1 1 0,1-1 0,0 1 0,0-1 0,0 0 0,1 1 0,-1-1 0,1 0 0,0 0 0,0 0 0,1 0 0,-1 0 0,1-1 0,0 1 0,4 3 0,8 5 0,1-1 0,0 0 0,1-2 0,0 1 0,0-2 0,29 10 0,-10-7 0,1-1 0,59 8 0,84-2 0,239-9 0,-250-9 0,2087-3-1250,-1094 46 1408,145-1 344,-1166-41 112,86-2-638,-213 3 24,-1-2 0,1 0 0,-1 0 0,0-1 0,0-1 0,0 0 0,0-1 0,-1 0 0,0-1 0,0-1 0,0 1 0,-1-2 0,0 0 0,0 0 0,-1-1 0,0 0 0,-1-1 0,0 0 0,0 0 0,-1-1 0,-1 0 0,1-1 0,-2 0 0,7-14 0,9-28 0,-2-2 0,-3 0 0,12-66 0,16-180 0,-13 76 0,-26 190 0,99-651 0,-57-6 0,-48 635 0,-2 0 0,-18-101 0,17 143 0,0 0 0,-1 1 0,-1 0 0,-1 0 0,0 0 0,-1 0 0,0 1 0,-1 0 0,-1 0 0,0 1 0,-1 0 0,0 1 0,-1 0 0,-21-18 0,7 14 0,-1 0 0,-1 2 0,0 1 0,0 0 0,-1 3 0,-1 0 0,1 2 0,-2 1 0,-55-6 0,-18 5 0,-159 9 0,134 3 0,-2651 2 0,1560-8 0,22 2 0,1089-6 0,-163-27 0,171 17 0,40 5 0,-81-27 0,96 23 0,0 3 0,-1 1 0,-85-7 0,90 17-1365,5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0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24575,'0'1019'0,"-6"-921"0,-4 0 0,-4-1 0,-38 136 0,8-39 0,30-118 36,-4 139 0,17 80-546,3-194-417,-2-52-5899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24575,'7'20'0,"1"26"0,1 39 0,4 38 0,14 32 0,2 22 0,-4 1 0,-6-3 0,-7-18 0,2-16 0,-1-12 0,-4-14 0,-2-21 0,3-19 0,1-16 0,-3-11 0,-1-14-8191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24575,'6'0'0,"16"0"0,24 0 0,24 0 0,14 0 0,12-7 0,3-2 0,-9-6 0,-5-1 0,-5 3 0,4 3 0,-6-3 0,-2-6 0,-8 0 0,-9 4 0,-14 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 24575,'-40'-1'0,"23"1"0,0-1 0,-28 5 0,45-4 0,0 0 0,0 0 0,1 0 0,-1 0 0,0 0 0,0 1 0,0-1 0,0 0 0,0 0 0,0 0 0,0 0 0,0 1 0,0-1 0,0 0 0,0 0 0,0 0 0,0 0 0,0 1 0,0-1 0,0 0 0,0 0 0,0 0 0,0 0 0,0 1 0,0-1 0,0 0 0,0 0 0,0 0 0,0 1 0,0-1 0,0 0 0,0 0 0,0 0 0,0 0 0,-1 0 0,1 1 0,0-1 0,0 0 0,0 0 0,0 0 0,0 0 0,-1 0 0,1 0 0,0 0 0,0 0 0,0 1 0,0-1 0,-1 0 0,1 0 0,0 0 0,0 0 0,-1 0 0,22 7 0,54 4 0,1-2 0,0-4 0,83-5 0,-71-1 0,-3-1-45,-51-1-219,0 3 0,0 0 0,-1 2 0,39 7 0,-45 0-6562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5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24575,'0'13'0,"-13"25"0,-5 25 0,1 22 0,-10 17 0,-7 10 0,3 7 0,-1-4 0,-1-2 0,5-13 0,7-17 0,7-15 0,6-21-8191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24575,'14'0'0,"23"0"0,40 0 0,33 0 0,24 0 0,16 0 0,9 0 0,-9 0 0,-10 0 0,-16 0 0,-16 0 0,-12 0 0,-10 0 0,-6-6 0,-17-3-8191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24575,'6'0'0,"16"0"0,11 0 0,12 0 0,6 0 0,14 0 0,10 14 0,4 10 0,16 28 0,12 12 0,-6 8 0,0 5 0,-10-3 0,-15-9 0,-13-7 0,-11-8 0,-7-6 0,-12-10-8191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1 24575,'-20'7'0,"-20"8"0,-16 16 0,-19 22 0,-17 8 0,-5 15 0,0 7 0,3-4 0,18-9 0,15-9 0,11-9 0,15-13-8191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24575,'0'7'0,"0"22"0,0 19 0,0 22 0,0 5 0,0-2 0,0-9 0,0-7 0,0-14-8191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24575,'0'13'0,"0"32"0,0 20 0,0 14 0,0 12 0,0 11 0,0 8 0,0 6 0,0 2 0,0 1 0,0 1 0,0-14 0,0-18 0,0-17 0,0-21-8191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2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189 197 24575,'-160'-72'0,"158"71"0,0 1 0,0-1 0,0 0 0,1 0 0,-1 0 0,0 0 0,0 0 0,0 0 0,1 0 0,-1-1 0,1 1 0,-1-1 0,1 1 0,-1-1 0,0-2 0,2 4 0,0-1 0,0 1 0,0-1 0,1 0 0,-1 1 0,0-1 0,0 1 0,1-1 0,-1 1 0,0-1 0,1 1 0,-1-1 0,0 1 0,1-1 0,-1 1 0,1-1 0,-1 1 0,1-1 0,-1 1 0,1 0 0,-1-1 0,1 1 0,-1 0 0,1 0 0,0 0 0,-1-1 0,1 1 0,-1 0 0,1 0 0,1 0 0,72-11 0,-63 10 0,410-49 0,-320 37 0,9 3-682,128 3-1,-200 8-6143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3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42 24575,'-3'0'0,"0"0"0,1 1 0,-1-1 0,0 1 0,0 0 0,1 0 0,-1 0 0,0 0 0,1 0 0,-1 1 0,1-1 0,-1 1 0,1-1 0,0 1 0,0 0 0,0 0 0,0 0 0,0 0 0,0 1 0,0-1 0,1 0 0,-1 1 0,1-1 0,-1 1 0,1-1 0,0 1 0,0 0 0,-1 4 0,-2 10 0,1-1 0,0 0 0,-1 30 0,3-34 0,-4 558 0,9-323 0,-6-87 0,6 176 0,5-271 0,20 80 0,-16-88 0,-2 0 0,5 72 0,-15 11 0,-4-94 0,3-1 0,2 1 0,2-1 0,2 1 0,20 77 0,-22-113 0,0 0 0,0-1 0,1 0 0,1 0 0,-1 0 0,2-1 0,-1 1 0,1-1 0,0-1 0,1 0 0,0 0 0,0 0 0,0-1 0,1 0 0,0-1 0,0 1 0,17 5 0,11 3 0,1-2 0,0-2 0,53 8 0,-75-15 0,222 34 0,322 7 0,243-41 0,-516-6 0,2122 2 0,-1897-40 0,-406 25 0,70-6 0,-164 22 0,-1 0 0,1-2 0,-1 1 0,1-1 0,-1-1 0,14-5 0,-20 6 0,-1 0 0,1 0 0,-1-1 0,0 0 0,0 0 0,-1 0 0,1 0 0,0-1 0,-1 1 0,0-1 0,0 0 0,0 0 0,0 0 0,-1 0 0,1 0 0,-1-1 0,0 1 0,1-6 0,3-12 0,0-1 0,-1 0 0,-1 0 0,0-34 0,-4-99 0,-1 86 0,0 9 0,1-95 0,-34-264 0,-51-13 0,-10-61 0,94 486 0,-13-82 0,-40-140 0,41 187 0,-12-82 0,25 121 0,-1-1 0,0 0 0,0 1 0,0-1 0,0 1 0,-1-1 0,0 1 0,0 0 0,0-1 0,0 1 0,-1 0 0,0 0 0,0 1 0,0-1 0,0 1 0,0-1 0,-1 1 0,1 0 0,-6-3 0,1 2 0,0 1 0,0-1 0,0 2 0,0-1 0,-1 1 0,1 1 0,0-1 0,-1 2 0,-16-1 0,-354 5 0,85 0 0,105-2 0,-195-5 0,236-15 0,-18-1 0,-556 16 0,371 5 0,-2138-2-1365,2453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6:3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24575,'-1'0'0,"0"0"0,1 0 0,-1 0 0,0 0 0,0 0 0,1 0 0,-1 1 0,0-1 0,1 0 0,-1 0 0,1 1 0,-1-1 0,0 1 0,1-1 0,-1 0 0,1 1 0,-1-1 0,1 1 0,-1-1 0,1 1 0,-1-1 0,1 1 0,-1-1 0,1 1 0,0 0 0,-1-1 0,1 1 0,0 0 0,0-1 0,0 1 0,-1 0 0,1-1 0,0 1 0,0 0 0,0-1 0,0 1 0,0 0 0,0 0 0,0-1 0,0 1 0,0 0 0,1 0 0,9 35 0,10 7 0,2-1 0,2-1 0,1-1 0,48 58 0,142 135 0,-205-222 0,84 80 0,-81-80 0,0-1 0,1 0 0,0 0 0,1-2 0,23 11 0,-34-17 0,1-1 0,0 0 0,-1 0 0,1 0 0,0 0 0,-1-1 0,1 0 0,0 0 0,0 0 0,-1 0 0,1-1 0,0 0 0,-1 0 0,1 0 0,-1-1 0,1 1 0,-1-1 0,0 0 0,1-1 0,-1 1 0,0-1 0,-1 1 0,1-1 0,0 0 0,3-4 0,9-10 0,-1 0 0,-1-1 0,-1 0 0,12-21 0,-7 12 0,-15 22 0,169-239 0,-134 195 0,2 2 0,84-75 0,-84 92-1365,-7 9-5461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6:4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0 24575,'-13'1'0,"1"0"0,0 1 0,0 1 0,0 0 0,0 0 0,0 1 0,0 1 0,1 0 0,0 0 0,0 1 0,1 1 0,-12 8 0,-16 15 0,-61 62 0,59-53 0,-243 238 0,276-270 0,0 1 0,0-1 0,0 1 0,1 1 0,1-1 0,-7 13 0,10-18 0,1 0 0,0 0 0,0 0 0,0 0 0,1 0 0,-1 0 0,1 0 0,0 1 0,-1-1 0,1 0 0,1 0 0,-1 0 0,0 0 0,1 0 0,0 0 0,0 0 0,-1 0 0,2 0 0,-1 0 0,0 0 0,1 0 0,-1 0 0,1-1 0,4 5 0,5 5 0,0 0 0,1-1 0,1-1 0,0 0 0,0-1 0,1 0 0,23 10 0,114 43 0,-132-55 0,110 38 0,-34-13 0,132 64 0,-160-52-677,-60-38-11,11 7-6138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5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24575,'-72'-3'0,"49"1"0,1 1 0,-1 1 0,0 1 0,0 1 0,-42 9 0,64-11 0,-1 0 0,1 1 0,-1-1 0,1 1 0,-1-1 0,1 1 0,0-1 0,-1 1 0,1 0 0,0 0 0,0 0 0,0 0 0,-1 0 0,1 0 0,0 0 0,0 0 0,0 0 0,1 0 0,-1 0 0,0 1 0,0-1 0,1 0 0,-1 1 0,0-1 0,1 1 0,0-1 0,-1 3 0,1-1 0,0-1 0,1 1 0,0 0 0,-1 0 0,1 0 0,0-1 0,0 1 0,1 0 0,-1-1 0,0 1 0,1-1 0,0 1 0,2 2 0,8 9 0,1 0 0,1 0 0,20 14 0,-31-25 0,15 11-114,0 1 1,0-2-1,2-1 0,-1 0 0,2-1 1,-1-1-1,1-1 0,1-1 0,0-1 1,0-1-1,23 3 0,-10-6-6712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3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24575,'0'1043'0,"0"-1026"0,0-1 0,2 0 0,0 0 0,1 0 0,1 0 0,0 0 0,1 0 0,14 28 0,-18-41-82,10 15 290,-11-18-239,1 0 0,-1 1 0,0-1 0,0 0 0,1 0 0,-1 0 0,0 1 0,0-1 0,1 0 0,-1 0 0,0 0 0,1 1 0,-1-1-1,0 0 1,1 0 0,-1 0 0,0 0 0,1 0 0,-1 0 0,0 0 0,1 0 0,-1 0 0,0 0 0,1 0 0,-1 0 0,0 0-1,1 0 1,-1 0 0,1 0 0,-1 0 0,0 0 0,0-1 0,1 1 0,-1 0 0,0 0 0,1 0 0,-1-1 0,0 1 0,1 0 0,-1 0-1,0-1 1,0 1 0,0 0 0,1 0 0,-1-1 0,0 1 0,0-1 0,9-17-6795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4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24575,'287'-2'0,"309"5"0,-590-3 0,7 0 0,0 0 0,-1 1 0,1 0 0,-1 1 0,1 1 0,-1-1 0,0 2 0,14 5 0,-24-8 0,-1-1 0,0 1 0,1-1 0,-1 1 0,0 0 0,0 0 0,0-1 0,1 1 0,-1 0 0,0 0 0,0 0 0,0 0 0,0 0 0,-1 1 0,1-1 0,0 0 0,0 0 0,-1 0 0,1 1 0,-1-1 0,1 0 0,-1 1 0,1-1 0,-1 0 0,0 1 0,0-1 0,1 1 0,-1-1 0,0 1 0,0-1 0,-1 0 0,1 1 0,0-1 0,0 1 0,-1-1 0,1 0 0,-1 1 0,1-1 0,-1 0 0,1 1 0,-1-1 0,0 0 0,0 0 0,0 0 0,-1 2 0,-5 5 0,-1 0 0,0-1 0,0 0 0,-16 11 0,23-17 0,-437 255 0,272-165 0,90-51 0,42-24 0,1 2 0,1 2 0,-36 27 0,67-46 0,-1 0 0,1 0 0,0 0 0,0 0 0,0 0 0,0 1 0,0-1 0,0 0 0,0 0 0,0 1 0,0-1 0,0 1 0,1-1 0,-1 1 0,1-1 0,-1 1 0,1 1 0,0-2 0,0 0 0,0-1 0,0 1 0,0 0 0,1 0 0,-1-1 0,0 1 0,1 0 0,-1 0 0,1-1 0,-1 1 0,1 0 0,-1-1 0,1 1 0,-1 0 0,1-1 0,0 1 0,-1-1 0,1 1 0,0-1 0,-1 0 0,1 1 0,1 0 0,4 1 0,1 1 0,0-1 0,1 0 0,-1-1 0,14 2 0,177-1 0,-144-5 0,-1 3 0,1 3 0,61 9 0,-108-11 0,0 1 0,0-1 0,0 1 0,0 1 0,-1-1 0,1 1 0,-1 0 0,1 1 0,-1 0 0,0 0 0,0 0 0,-1 0 0,1 1 0,-1 0 0,7 8 0,-8-5 0,1-1 0,-1 1 0,0 0 0,-1 0 0,0 1 0,0-1 0,-1 0 0,0 1 0,-1 0 0,0 0 0,0-1 0,-1 14 0,1 8 0,-2 1 0,-1-1 0,-8 40 0,8-58 0,-2 0 0,0 0 0,0-1 0,-1 1 0,0-1 0,-1 0 0,0 0 0,-1-1 0,0 0 0,0 0 0,-12 11 0,-4 0 0,-1-1 0,-1-2 0,-1 0 0,-1-1 0,0-2 0,-1 0 0,-45 15 0,7-7 0,-2-3 0,-88 14 0,132-29-120,-47 5 373,66-9-378,0-1 0,1 0 0,-1-1 0,0 1 1,0-1-1,0 0 0,0 0 0,1 0 0,-1-1 1,0 1-1,-6-5 0,-8-11-6701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4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 24575,'-76'-1'0,"28"-1"0,-1 2 0,-61 9 0,95-6 0,0 0 0,0 1 0,0 0 0,1 1 0,-1 1 0,1 0 0,0 1 0,1 1 0,0 0 0,0 0 0,-16 15 0,16-10 0,1 0 0,0 1 0,0 0 0,2 1 0,0 0 0,0 1 0,2 0 0,-13 31 0,18-39 0,1 0 0,0 0 0,0 0 0,1 0 0,0 1 0,0-1 0,1 0 0,0 0 0,2 15 0,0-18 0,-1 0 0,0 0 0,1 0 0,0 0 0,0-1 0,1 1 0,-1 0 0,1-1 0,0 1 0,0-1 0,1 0 0,-1 0 0,1-1 0,0 1 0,0-1 0,6 5 0,2-2 0,0 0 0,0 0 0,0-1 0,0-1 0,1 0 0,0 0 0,0-2 0,0 1 0,0-2 0,0 0 0,0 0 0,1-1 0,-1-1 0,0 0 0,26-6 0,-18 2 0,-1 0 0,0-1 0,0-1 0,0-1 0,-1-1 0,0-1 0,-1 0 0,0-1 0,22-19 0,-30 22 0,-1-1 0,0 0 0,-1-1 0,0 0 0,-1 0 0,0-1 0,0 0 0,-1 0 0,0-1 0,-1 1 0,-1-1 0,0-1 0,0 1 0,-1 0 0,-1-1 0,0 1 0,-1-1 0,0-15 0,-13 153 0,10-77 0,-1 69 0,3-106 0,1 0 0,0-1 0,1 1 0,0-1 0,1 0 0,0 1 0,0-1 0,7 12 0,-9-20 0,0 0 0,0 0 0,0 0 0,1 0 0,-1 0 0,0 0 0,1-1 0,-1 1 0,1-1 0,-1 1 0,1-1 0,0 1 0,0-1 0,0 0 0,0 0 0,0 0 0,0 0 0,0 0 0,3 0 0,-3-1 0,0 0 0,0 0 0,0 0 0,0 0 0,0-1 0,0 1 0,0-1 0,0 0 0,0 1 0,0-1 0,0 0 0,0 0 0,-1 0 0,1 0 0,0 0 0,-1-1 0,2-1 0,7-6 0,-1-2 0,-1 1 0,0-1 0,-1 0 0,7-13 0,5-12-455,-1 0 0,15-49 0,-5-1-6371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4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206 912 24575,'-7'1'0,"-1"0"0,1 1 0,0 0 0,0 0 0,0 0 0,0 1 0,0 0 0,0 0 0,1 0 0,0 1 0,-1 0 0,1 1 0,1-1 0,-1 1 0,1 0 0,-1 1 0,2-1 0,-1 1 0,-6 10 0,2-3 0,0 1 0,1 0 0,1 1 0,0 0 0,1 0 0,1 0 0,0 1 0,-2 17 0,2-2 0,1 1 0,2 44 0,2-67 0,0 1 0,1 0 0,0 0 0,1 0 0,0-1 0,1 1 0,0-1 0,0 0 0,1 1 0,0-2 0,10 17 0,-11-21 0,0-1 0,0 0 0,0 1 0,1-1 0,-1 0 0,1-1 0,0 1 0,0-1 0,0 0 0,0 1 0,0-2 0,0 1 0,1 0 0,-1-1 0,0 0 0,1 0 0,0 0 0,-1-1 0,1 1 0,-1-1 0,1 0 0,0-1 0,-1 1 0,1-1 0,-1 0 0,1 0 0,-1 0 0,0-1 0,1 1 0,4-3 0,5-3 0,0 0 0,-1-1 0,1-1 0,-2 0 0,1 0 0,-1-1 0,17-19 0,-8 5 0,-2-2 0,0 0 0,-2-2 0,-1 0 0,-1 0 0,-1-1 0,-2-1 0,15-55 0,-7 5 0,-4-1 0,7-100 0,-12-219 0,-11 163 0,0 229 0,2-30 0,-2 37 0,0-1 0,0 1 0,1 0 0,-1-1 0,0 1 0,0 0 0,1-1 0,-1 1 0,1 0 0,-1-1 0,1 1 0,0 0 0,-1 0 0,1 0 0,0-1 0,0 1 0,1-2 0,-1 4 0,0-1 0,-1 0 0,1 1 0,-1-1 0,0 0 0,1 1 0,-1-1 0,1 0 0,-1 1 0,0-1 0,1 1 0,-1-1 0,0 1 0,1-1 0,-1 1 0,0-1 0,0 1 0,1-1 0,-1 1 0,0-1 0,0 1 0,0-1 0,0 1 0,0 0 0,0-1 0,0 1 0,0-1 0,0 2 0,10 68 0,-4 0 0,-4 137 0,-3-103 0,0 749-1365,1-814-5461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4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806 154 24575,'-3'-5'0,"0"0"0,0 1 0,-1-1 0,0 1 0,1 0 0,-1 0 0,-1 0 0,1 0 0,0 1 0,-1 0 0,0 0 0,0 0 0,0 0 0,0 1 0,0 0 0,-8-3 0,-8 0 0,-1 0 0,-43-4 0,14 3 0,-189-20 0,166 21 0,-133-24-1365,162 24-5461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6:4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24575,'30'0'0,"1"1"0,0 2 0,-1 0 0,0 3 0,0 0 0,0 2 0,0 1 0,-2 1 0,1 2 0,-1 0 0,-1 2 0,0 2 0,44 32 0,-42-27 0,43 23 0,-48-31 0,0 2 0,-1 0 0,29 26 0,-45-34 0,0-1 0,-1 1 0,0 1 0,-1-1 0,0 1 0,0 0 0,0 0 0,-1 0 0,-1 1 0,1-1 0,-1 1 0,-1 0 0,1 0 0,0 13 0,-1-12 0,-1 0 0,0 1 0,-1-1 0,0 1 0,-1-1 0,0 1 0,0-1 0,-1 1 0,-1-1 0,0 0 0,0 0 0,-1 0 0,0-1 0,-1 1 0,0-1 0,0 0 0,-1 0 0,0-1 0,-9 10 0,-3 3 0,0 1 0,2 0 0,0 2 0,2-1 0,1 2 0,0 0 0,-15 48 0,10-30-117,-2-2 0,-1 0 0,-2-1 0,-43 55-1,43-63-661,-5 9-6047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5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50 24575,'0'-41'0,"0"32"0,0 29 0,0 1014 0,-2-1002 0,-1 0 0,-2 0 0,-2 0 0,-12 39 0,7-28 0,-10 65 0,12 5 0,6-63 0,-1 0 0,-18 72 0,8-51 0,2 0 0,4 0 0,2 1 0,6 123 0,2 606-1365,-1-765-5461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5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24575,'-7'0'0,"-8"0"0,-9 0 0,0 14 0,4 10 0,5 8 0,12 5 0,7-3-8191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6:4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24575,'1'4'0,"1"-1"0,-1 0 0,1 1 0,0-1 0,0 0 0,0 0 0,0 0 0,0 0 0,1 0 0,-1-1 0,1 1 0,0-1 0,5 4 0,3 4 0,77 72 0,-46-45 0,-2 1 0,-2 2 0,-1 1 0,61 92 0,-84-108 0,2-1 0,0 0 0,39 42 0,-49-60 0,0-1 0,1 1 0,-1-1 0,1-1 0,0 1 0,1-1 0,-1 0 0,9 2 0,-12-4 0,1-1 0,-1 0 0,1 0 0,0 0 0,-1-1 0,1 1 0,0-1 0,0-1 0,-1 1 0,1-1 0,0 1 0,-1-1 0,1 0 0,-1-1 0,6-2 0,2-2 0,0 0 0,-1-1 0,0 0 0,0-1 0,-1-1 0,0 1 0,-1-2 0,16-18 0,4-10 0,24-44 0,-40 62 0,45-74-97,-12 17-326,4 1 1,70-82-1,-70 104-6403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1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195 551 24575,'-1'0'0,"0"0"0,0 1 0,0-1 0,0 0 0,0 1 0,0-1 0,0 1 0,0-1 0,0 1 0,0-1 0,0 1 0,0 0 0,0-1 0,1 1 0,-1 0 0,0 0 0,0 0 0,1 0 0,-1-1 0,1 1 0,-1 0 0,1 0 0,-1 0 0,1 0 0,-1 0 0,1 0 0,0 2 0,-8 33 0,7-30 0,-9 104 0,8 200 0,5-159 0,-2 2184 0,-2-2325 0,2 1 0,-1-1 0,1 0 0,1 0 0,5 18 0,-6-24 0,1 0 0,0 0 0,0 0 0,0-1 0,0 1 0,1-1 0,-1 1 0,1-1 0,0 0 0,0 0 0,0 0 0,0-1 0,1 1 0,-1-1 0,1 1 0,0-1 0,4 2 0,7 1 0,0 0 0,1 0 0,-1-1 0,1-1 0,29 1 0,87-2 0,-83-3 0,3301-7 0,-3237 3 0,187-33 0,-83 7 0,-92 11 0,136-41 0,2 0 0,-89 22 0,-1-7 0,-2-7 0,220-102 0,-219 75 0,160-68 0,-261 117 0,69-41 0,-135 68 0,0 1 0,0-1 0,-1 0 0,1 0 0,-1 0 0,0-1 0,0 1 0,0-1 0,0 0 0,-1 0 0,0-1 0,0 1 0,0-1 0,-1 1 0,0-1 0,0 0 0,0 0 0,1-11 0,0-10 0,-1 1 0,-1-1 0,-3-30 0,0 15 0,-64-629 0,37 456 0,-75-622 0,51 535 0,28 170 0,19 105 0,-2-1 0,0 2 0,-2-1 0,-1 1 0,-26-46 0,32 66 0,0 0 0,0 0 0,0 0 0,0 1 0,-1 0 0,0 0 0,0 0 0,-1 1 0,1 0 0,-1 0 0,0 0 0,0 1 0,0 0 0,-11-3 0,-12-2 0,0 2 0,-39-4 0,49 7 0,-108-3 0,95 6 0,1-1 0,0-2 0,-59-12 0,15-3 0,-1 2 0,-121-7 0,-158 14 0,-1446 12 0,1683 2 0,-149 27 0,81-8 0,-196 42 0,34-4 0,-526 73 0,651-87 0,-11 2 0,-402 71 0,540-99-1365,59-13-5461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8A63-9E40-91E3-D551-CFC1CD7A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8F04-0CA7-CC25-19C9-A6BD70F8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5F81-3E4A-94F6-753D-E456A88B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4822-1A5E-BA3D-4B3C-6D0BEDF4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F8D9-4F95-7DC2-57B5-C7B58731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2BA6-FD71-288D-A02A-2EB9E78F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49B8-FD74-731F-2339-5A2D1A0B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BA22-E058-E260-AF41-0563BA51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0E89-4588-FDC0-AB8F-2E260766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8D4B-FAB7-8979-DAE3-BBF6C68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7A43A-4CED-FD41-0EE2-E2A24592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786D-8332-D8DC-D01E-9DC2D86A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859B-1BE9-4E25-C47E-18FF58DF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C9D5-490B-8A36-1C5A-7457640B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7A4F-2B68-288E-7DF9-97543C81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8D9-B0C6-8F6F-2EB5-0A7889B5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8E87-41AA-6811-F254-6E1126E1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3857-D3B3-71CE-96B0-3BC08515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BA7F-6C84-F3AA-3A3B-C848B1E1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DA33-E8DC-20DA-16EE-D8906E23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516B-FC4F-2CCA-899E-37016D6A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48FD-C69B-7758-CEEB-0345EDFF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CE34-6F59-810E-002F-DEE8F3A4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C746-C4E3-9A0D-3C3C-D836D6A2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AD15-EECD-1C80-4396-EFC4C348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BD42-5B6E-1BDA-D7F0-284B0EE3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DB3D-E943-2271-3581-82E607F35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DEECA-4B15-5FA2-2042-22B0C7FE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671F-6F21-8017-8EF2-59DE9598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B917-566C-80C9-F05C-C61C65F2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A676-EDC1-7BBD-6C5B-405D3B7E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0C55-420D-3D69-D594-27585EF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DED8D-D3DD-92CA-F142-DDC542DE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EBB4C-D307-D9AC-C83C-A0196BB3B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65CB-4443-03DE-3346-B3790350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64A82-745A-B82A-79B4-DDA923C76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5ED95-E6D2-7938-922B-0C533B89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591FF-8E3D-98EB-FB34-A5425A97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42FD-4543-E65D-9EA2-81C6F04E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239E-4DE3-8C5D-CF9E-FCA1C2F2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E1BAA-0202-3FF4-47F1-8D4BF225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FCE41-1131-621B-46A2-E3C6FE5D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46E7C-9A88-80F6-CF8C-742E70D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F38EE-AE52-4492-E6F1-C88BF4EF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1EFE9-C902-BA31-7A6D-FD9688A3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54C5A-1D2B-BBC6-95C3-C50FFFB1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786-E37F-05AD-05EF-C0B8A76B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1F79-7481-8D65-6293-FE9C0CBB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DED0A-680B-BDC8-6AF1-D48EEDD1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E7D0-D564-21B5-9366-A0337C48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8FAB-61B4-DB82-527D-BEE9BF04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5462-91BB-5C69-FC43-CA48ED64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9CEC-8555-3897-C4B6-95FCB3B6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FD569-D93D-1D56-CF13-CB682F948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1C656-C2A7-C833-5894-0ABDAF89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B24D-9D21-B8B0-00BD-CDD3AD2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09AA-7E6E-58BF-C682-98EDF6D7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9A780-36AD-FF14-3CA7-A7AE7EB0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02B08-47FA-E04F-176D-0282913A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B043-C5E2-895A-1059-0AA2CC7D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1A49-28C0-48F5-AA94-A96B67137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6D9F-4577-484F-80D5-5696595DC16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E626-8906-958F-43C5-C2A52CA3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9629-ECE1-2864-3D3C-67F50C11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8536-28EE-4BCE-8838-53DF42B3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B0B159-7DB2-6180-096E-85C9B2368C07}"/>
                  </a:ext>
                </a:extLst>
              </p14:cNvPr>
              <p14:cNvContentPartPr/>
              <p14:nvPr/>
            </p14:nvContentPartPr>
            <p14:xfrm>
              <a:off x="1713905" y="375563"/>
              <a:ext cx="1905480" cy="962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B0B159-7DB2-6180-096E-85C9B2368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05" y="366563"/>
                <a:ext cx="192312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3DE898-D874-79D4-46A5-7D834F054807}"/>
                  </a:ext>
                </a:extLst>
              </p14:cNvPr>
              <p14:cNvContentPartPr/>
              <p14:nvPr/>
            </p14:nvContentPartPr>
            <p14:xfrm>
              <a:off x="2109905" y="646643"/>
              <a:ext cx="360" cy="334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3DE898-D874-79D4-46A5-7D834F054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905" y="638003"/>
                <a:ext cx="180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AE4C37-8D5C-F446-8A24-D327A8298852}"/>
                  </a:ext>
                </a:extLst>
              </p14:cNvPr>
              <p14:cNvContentPartPr/>
              <p14:nvPr/>
            </p14:nvContentPartPr>
            <p14:xfrm>
              <a:off x="2122145" y="632243"/>
              <a:ext cx="256680" cy="171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AE4C37-8D5C-F446-8A24-D327A82988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3505" y="623603"/>
                <a:ext cx="274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EB5946-DBD2-2EA6-4AF2-7777904773EE}"/>
                  </a:ext>
                </a:extLst>
              </p14:cNvPr>
              <p14:cNvContentPartPr/>
              <p14:nvPr/>
            </p14:nvContentPartPr>
            <p14:xfrm>
              <a:off x="2433185" y="604523"/>
              <a:ext cx="15480" cy="424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EB5946-DBD2-2EA6-4AF2-7777904773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185" y="595883"/>
                <a:ext cx="331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77CE5E-A8C3-4B07-DE48-5B5F439358CD}"/>
                  </a:ext>
                </a:extLst>
              </p14:cNvPr>
              <p14:cNvContentPartPr/>
              <p14:nvPr/>
            </p14:nvContentPartPr>
            <p14:xfrm>
              <a:off x="2558465" y="825563"/>
              <a:ext cx="213120" cy="184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77CE5E-A8C3-4B07-DE48-5B5F439358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9465" y="816563"/>
                <a:ext cx="230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B72653-6B22-9836-22DD-54A848F91665}"/>
                  </a:ext>
                </a:extLst>
              </p14:cNvPr>
              <p14:cNvContentPartPr/>
              <p14:nvPr/>
            </p14:nvContentPartPr>
            <p14:xfrm>
              <a:off x="2841425" y="712163"/>
              <a:ext cx="259560" cy="326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B72653-6B22-9836-22DD-54A848F916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2785" y="703163"/>
                <a:ext cx="2772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3FCEDE-5357-41EF-3546-37E1C9542DEA}"/>
                  </a:ext>
                </a:extLst>
              </p14:cNvPr>
              <p14:cNvContentPartPr/>
              <p14:nvPr/>
            </p14:nvContentPartPr>
            <p14:xfrm>
              <a:off x="3163985" y="576443"/>
              <a:ext cx="99360" cy="381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3FCEDE-5357-41EF-3546-37E1C9542D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4985" y="567803"/>
                <a:ext cx="1170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46FE78-63F4-8F38-F643-F597E057374B}"/>
                  </a:ext>
                </a:extLst>
              </p14:cNvPr>
              <p14:cNvContentPartPr/>
              <p14:nvPr/>
            </p14:nvContentPartPr>
            <p14:xfrm>
              <a:off x="3176585" y="827363"/>
              <a:ext cx="142200" cy="102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46FE78-63F4-8F38-F643-F597E05737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7945" y="818723"/>
                <a:ext cx="1598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10F5B6A-6105-F143-EFBF-59041572F763}"/>
                  </a:ext>
                </a:extLst>
              </p14:cNvPr>
              <p14:cNvContentPartPr/>
              <p14:nvPr/>
            </p14:nvContentPartPr>
            <p14:xfrm>
              <a:off x="4710185" y="3812676"/>
              <a:ext cx="2466000" cy="1326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10F5B6A-6105-F143-EFBF-59041572F7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1545" y="3803676"/>
                <a:ext cx="248364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C8207AD-4B44-FD6E-0DFD-6BA43983781C}"/>
                  </a:ext>
                </a:extLst>
              </p14:cNvPr>
              <p14:cNvContentPartPr/>
              <p14:nvPr/>
            </p14:nvContentPartPr>
            <p14:xfrm>
              <a:off x="7045256" y="4305516"/>
              <a:ext cx="5601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C8207AD-4B44-FD6E-0DFD-6BA4398378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6256" y="4296876"/>
                <a:ext cx="57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A088F2-23D0-98A9-7F08-AE2152C694BF}"/>
                  </a:ext>
                </a:extLst>
              </p14:cNvPr>
              <p14:cNvContentPartPr/>
              <p14:nvPr/>
            </p14:nvContentPartPr>
            <p14:xfrm>
              <a:off x="7621505" y="3711156"/>
              <a:ext cx="2239200" cy="1190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A088F2-23D0-98A9-7F08-AE2152C694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2865" y="3702156"/>
                <a:ext cx="225684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EE3C93-2410-2D8C-6BD6-D7BC22673DDB}"/>
                  </a:ext>
                </a:extLst>
              </p14:cNvPr>
              <p14:cNvContentPartPr/>
              <p14:nvPr/>
            </p14:nvContentPartPr>
            <p14:xfrm>
              <a:off x="5836625" y="1940843"/>
              <a:ext cx="115200" cy="1742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EE3C93-2410-2D8C-6BD6-D7BC22673D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7625" y="1931843"/>
                <a:ext cx="132840" cy="17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E59397C-FCAB-0FDE-6F53-8E561251888F}"/>
                  </a:ext>
                </a:extLst>
              </p14:cNvPr>
              <p14:cNvContentPartPr/>
              <p14:nvPr/>
            </p14:nvContentPartPr>
            <p14:xfrm>
              <a:off x="8158625" y="501203"/>
              <a:ext cx="488880" cy="41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E59397C-FCAB-0FDE-6F53-8E56125188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49625" y="492563"/>
                <a:ext cx="5065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2CCE20-C474-84A9-87C5-241E1880E096}"/>
                  </a:ext>
                </a:extLst>
              </p14:cNvPr>
              <p14:cNvContentPartPr/>
              <p14:nvPr/>
            </p14:nvContentPartPr>
            <p14:xfrm>
              <a:off x="8679545" y="660683"/>
              <a:ext cx="216720" cy="14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2CCE20-C474-84A9-87C5-241E1880E0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0545" y="651683"/>
                <a:ext cx="234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AABC49-E557-AF4B-FC1F-5D64DFF6B73D}"/>
                  </a:ext>
                </a:extLst>
              </p14:cNvPr>
              <p14:cNvContentPartPr/>
              <p14:nvPr/>
            </p14:nvContentPartPr>
            <p14:xfrm>
              <a:off x="8946305" y="505883"/>
              <a:ext cx="360" cy="33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AABC49-E557-AF4B-FC1F-5D64DFF6B7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7665" y="496883"/>
                <a:ext cx="18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91319B-D71F-0D4C-B753-10B2F2E4CF41}"/>
                  </a:ext>
                </a:extLst>
              </p14:cNvPr>
              <p14:cNvContentPartPr/>
              <p14:nvPr/>
            </p14:nvContentPartPr>
            <p14:xfrm>
              <a:off x="8998145" y="444323"/>
              <a:ext cx="146160" cy="435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91319B-D71F-0D4C-B753-10B2F2E4CF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89145" y="435323"/>
                <a:ext cx="1638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94D33F-9881-69F8-B0CC-FE26D2D5611C}"/>
                  </a:ext>
                </a:extLst>
              </p14:cNvPr>
              <p14:cNvContentPartPr/>
              <p14:nvPr/>
            </p14:nvContentPartPr>
            <p14:xfrm>
              <a:off x="8988785" y="691643"/>
              <a:ext cx="170640" cy="6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94D33F-9881-69F8-B0CC-FE26D2D561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0145" y="682643"/>
                <a:ext cx="1882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34393F-1963-D6C7-3163-46B8AF20F4C9}"/>
                  </a:ext>
                </a:extLst>
              </p14:cNvPr>
              <p14:cNvContentPartPr/>
              <p14:nvPr/>
            </p14:nvContentPartPr>
            <p14:xfrm>
              <a:off x="7871705" y="346763"/>
              <a:ext cx="1557360" cy="81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34393F-1963-D6C7-3163-46B8AF20F4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62705" y="338123"/>
                <a:ext cx="15750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E8C31-00CC-114B-797E-981416CC5BC4}"/>
                  </a:ext>
                </a:extLst>
              </p14:cNvPr>
              <p14:cNvContentPartPr/>
              <p14:nvPr/>
            </p14:nvContentPartPr>
            <p14:xfrm>
              <a:off x="4710185" y="303923"/>
              <a:ext cx="2075400" cy="103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E8C31-00CC-114B-797E-981416CC5B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1545" y="294923"/>
                <a:ext cx="20930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815F26-6B12-AF68-7874-E2F06CCED40B}"/>
                  </a:ext>
                </a:extLst>
              </p14:cNvPr>
              <p14:cNvContentPartPr/>
              <p14:nvPr/>
            </p14:nvContentPartPr>
            <p14:xfrm>
              <a:off x="5040665" y="660323"/>
              <a:ext cx="252360" cy="42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815F26-6B12-AF68-7874-E2F06CCED40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32025" y="651323"/>
                <a:ext cx="270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81264E-D010-BF36-3D52-44BD63238AE9}"/>
                  </a:ext>
                </a:extLst>
              </p14:cNvPr>
              <p14:cNvContentPartPr/>
              <p14:nvPr/>
            </p14:nvContentPartPr>
            <p14:xfrm>
              <a:off x="5345225" y="674723"/>
              <a:ext cx="33480" cy="30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81264E-D010-BF36-3D52-44BD63238A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36585" y="666083"/>
                <a:ext cx="511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4EBE3C-FA32-588B-BC36-B510ED9C481D}"/>
                  </a:ext>
                </a:extLst>
              </p14:cNvPr>
              <p14:cNvContentPartPr/>
              <p14:nvPr/>
            </p14:nvContentPartPr>
            <p14:xfrm>
              <a:off x="5303105" y="778043"/>
              <a:ext cx="279360" cy="9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4EBE3C-FA32-588B-BC36-B510ED9C48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4465" y="769403"/>
                <a:ext cx="297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91C562-F531-85F6-C01A-789F2F654BCE}"/>
                  </a:ext>
                </a:extLst>
              </p14:cNvPr>
              <p14:cNvContentPartPr/>
              <p14:nvPr/>
            </p14:nvContentPartPr>
            <p14:xfrm>
              <a:off x="5467985" y="746363"/>
              <a:ext cx="187200" cy="26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91C562-F531-85F6-C01A-789F2F654B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59345" y="737363"/>
                <a:ext cx="204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CE426D-7012-2855-CBA2-FED02B1BFEF7}"/>
                  </a:ext>
                </a:extLst>
              </p14:cNvPr>
              <p14:cNvContentPartPr/>
              <p14:nvPr/>
            </p14:nvContentPartPr>
            <p14:xfrm>
              <a:off x="5682905" y="637643"/>
              <a:ext cx="207000" cy="20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CE426D-7012-2855-CBA2-FED02B1BF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73905" y="628643"/>
                <a:ext cx="2246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DA3A68-4E67-03C8-4F87-6506C7374264}"/>
                  </a:ext>
                </a:extLst>
              </p14:cNvPr>
              <p14:cNvContentPartPr/>
              <p14:nvPr/>
            </p14:nvContentPartPr>
            <p14:xfrm>
              <a:off x="6020585" y="590483"/>
              <a:ext cx="360" cy="28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DA3A68-4E67-03C8-4F87-6506C73742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11585" y="581483"/>
                <a:ext cx="18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B0E149-3DAC-47DF-1560-09345C94E5DF}"/>
                  </a:ext>
                </a:extLst>
              </p14:cNvPr>
              <p14:cNvContentPartPr/>
              <p14:nvPr/>
            </p14:nvContentPartPr>
            <p14:xfrm>
              <a:off x="5907905" y="742403"/>
              <a:ext cx="297000" cy="5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B0E149-3DAC-47DF-1560-09345C94E5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98905" y="733763"/>
                <a:ext cx="3146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101FDF-7F32-7942-894C-7CE4B135A05D}"/>
                  </a:ext>
                </a:extLst>
              </p14:cNvPr>
              <p14:cNvContentPartPr/>
              <p14:nvPr/>
            </p14:nvContentPartPr>
            <p14:xfrm>
              <a:off x="5669225" y="716843"/>
              <a:ext cx="60480" cy="22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101FDF-7F32-7942-894C-7CE4B135A0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60225" y="708203"/>
                <a:ext cx="78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84A372-3CE3-B58D-D0F4-ED35B716F331}"/>
                  </a:ext>
                </a:extLst>
              </p14:cNvPr>
              <p14:cNvContentPartPr/>
              <p14:nvPr/>
            </p14:nvContentPartPr>
            <p14:xfrm>
              <a:off x="6681905" y="730883"/>
              <a:ext cx="73008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84A372-3CE3-B58D-D0F4-ED35B716F3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73265" y="722243"/>
                <a:ext cx="747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26EF3D-D58F-380C-98E7-7D3EB242E4B9}"/>
                  </a:ext>
                </a:extLst>
              </p14:cNvPr>
              <p14:cNvContentPartPr/>
              <p14:nvPr/>
            </p14:nvContentPartPr>
            <p14:xfrm>
              <a:off x="7360145" y="632963"/>
              <a:ext cx="1501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26EF3D-D58F-380C-98E7-7D3EB242E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51145" y="623963"/>
                <a:ext cx="1677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C1B107-A21F-5C5B-A32A-5263FEE32D0C}"/>
                  </a:ext>
                </a:extLst>
              </p14:cNvPr>
              <p14:cNvContentPartPr/>
              <p14:nvPr/>
            </p14:nvContentPartPr>
            <p14:xfrm>
              <a:off x="3734945" y="857603"/>
              <a:ext cx="935640" cy="7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C1B107-A21F-5C5B-A32A-5263FEE32D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25945" y="848963"/>
                <a:ext cx="953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079336-42B5-6A9B-95AB-FB2CED7F3605}"/>
                  </a:ext>
                </a:extLst>
              </p14:cNvPr>
              <p14:cNvContentPartPr/>
              <p14:nvPr/>
            </p14:nvContentPartPr>
            <p14:xfrm>
              <a:off x="3704345" y="744923"/>
              <a:ext cx="401760" cy="36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079336-42B5-6A9B-95AB-FB2CED7F36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95345" y="736283"/>
                <a:ext cx="419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F7438D-C988-0064-526E-6CEE1B2655D9}"/>
                  </a:ext>
                </a:extLst>
              </p14:cNvPr>
              <p14:cNvContentPartPr/>
              <p14:nvPr/>
            </p14:nvContentPartPr>
            <p14:xfrm>
              <a:off x="5132216" y="4208316"/>
              <a:ext cx="328320" cy="46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F7438D-C988-0064-526E-6CEE1B2655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23576" y="4199316"/>
                <a:ext cx="3459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BFD1C4-B9AE-736F-CF3D-AE55180AEA9E}"/>
                  </a:ext>
                </a:extLst>
              </p14:cNvPr>
              <p14:cNvContentPartPr/>
              <p14:nvPr/>
            </p14:nvContentPartPr>
            <p14:xfrm>
              <a:off x="5610296" y="4165116"/>
              <a:ext cx="57960" cy="480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BFD1C4-B9AE-736F-CF3D-AE55180AEA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01296" y="4156476"/>
                <a:ext cx="756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3EFF12-4411-F803-616C-7070728A9017}"/>
                  </a:ext>
                </a:extLst>
              </p14:cNvPr>
              <p14:cNvContentPartPr/>
              <p14:nvPr/>
            </p14:nvContentPartPr>
            <p14:xfrm>
              <a:off x="5553776" y="4319556"/>
              <a:ext cx="324360" cy="84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3EFF12-4411-F803-616C-7070728A901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45136" y="4310916"/>
                <a:ext cx="342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B6AD791-4C75-E647-15D4-5CB2C3E073E7}"/>
                  </a:ext>
                </a:extLst>
              </p14:cNvPr>
              <p14:cNvContentPartPr/>
              <p14:nvPr/>
            </p14:nvContentPartPr>
            <p14:xfrm>
              <a:off x="5832776" y="4267716"/>
              <a:ext cx="195480" cy="274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B6AD791-4C75-E647-15D4-5CB2C3E073E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23776" y="4258716"/>
                <a:ext cx="213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7FCCDB9-55B0-5F5D-C49D-3033CCA847DC}"/>
                  </a:ext>
                </a:extLst>
              </p14:cNvPr>
              <p14:cNvContentPartPr/>
              <p14:nvPr/>
            </p14:nvContentPartPr>
            <p14:xfrm>
              <a:off x="6102416" y="4052436"/>
              <a:ext cx="72000" cy="492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7FCCDB9-55B0-5F5D-C49D-3033CCA847D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93776" y="4043796"/>
                <a:ext cx="89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C08FF2B-80D1-88D9-A62C-29A4CECCD56D}"/>
                  </a:ext>
                </a:extLst>
              </p14:cNvPr>
              <p14:cNvContentPartPr/>
              <p14:nvPr/>
            </p14:nvContentPartPr>
            <p14:xfrm>
              <a:off x="6004136" y="4161876"/>
              <a:ext cx="281880" cy="60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C08FF2B-80D1-88D9-A62C-29A4CECCD56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95496" y="4153236"/>
                <a:ext cx="299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0CFCE1-65BE-0E93-6559-CCF878A2C10F}"/>
                  </a:ext>
                </a:extLst>
              </p14:cNvPr>
              <p14:cNvContentPartPr/>
              <p14:nvPr/>
            </p14:nvContentPartPr>
            <p14:xfrm>
              <a:off x="6327056" y="4390116"/>
              <a:ext cx="279000" cy="209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0CFCE1-65BE-0E93-6559-CCF878A2C1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18416" y="4381116"/>
                <a:ext cx="2966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7EF525-6286-1721-9F54-9E5CD235BAF6}"/>
                  </a:ext>
                </a:extLst>
              </p14:cNvPr>
              <p14:cNvContentPartPr/>
              <p14:nvPr/>
            </p14:nvContentPartPr>
            <p14:xfrm>
              <a:off x="6635576" y="4260876"/>
              <a:ext cx="255240" cy="290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7EF525-6286-1721-9F54-9E5CD235BA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26576" y="4251876"/>
                <a:ext cx="2728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05644B-F375-D8F5-AF9E-5A7BDD6171C6}"/>
                  </a:ext>
                </a:extLst>
              </p14:cNvPr>
              <p14:cNvContentPartPr/>
              <p14:nvPr/>
            </p14:nvContentPartPr>
            <p14:xfrm>
              <a:off x="5809376" y="1405883"/>
              <a:ext cx="73800" cy="626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05644B-F375-D8F5-AF9E-5A7BDD617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00376" y="1396883"/>
                <a:ext cx="914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5F2A4C-76A0-5A35-1A34-6AD02E68E7E0}"/>
                  </a:ext>
                </a:extLst>
              </p14:cNvPr>
              <p14:cNvContentPartPr/>
              <p14:nvPr/>
            </p14:nvContentPartPr>
            <p14:xfrm>
              <a:off x="5652776" y="3618636"/>
              <a:ext cx="460440" cy="261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5F2A4C-76A0-5A35-1A34-6AD02E68E7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43776" y="3609996"/>
                <a:ext cx="478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468569D-13E8-D88B-1794-1BDCDCA30924}"/>
                  </a:ext>
                </a:extLst>
              </p14:cNvPr>
              <p14:cNvContentPartPr/>
              <p14:nvPr/>
            </p14:nvContentPartPr>
            <p14:xfrm>
              <a:off x="3701825" y="4360043"/>
              <a:ext cx="996840" cy="58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468569D-13E8-D88B-1794-1BDCDCA309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92825" y="4351043"/>
                <a:ext cx="1014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7158CE-3E97-9663-DE44-E679FC7A189C}"/>
                  </a:ext>
                </a:extLst>
              </p14:cNvPr>
              <p14:cNvContentPartPr/>
              <p14:nvPr/>
            </p14:nvContentPartPr>
            <p14:xfrm>
              <a:off x="6419465" y="1401203"/>
              <a:ext cx="4122360" cy="2847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7158CE-3E97-9663-DE44-E679FC7A18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10825" y="1392563"/>
                <a:ext cx="4140000" cy="28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A989A8-BAF1-CF96-6922-510EE976AE46}"/>
                  </a:ext>
                </a:extLst>
              </p14:cNvPr>
              <p14:cNvContentPartPr/>
              <p14:nvPr/>
            </p14:nvContentPartPr>
            <p14:xfrm>
              <a:off x="6175385" y="1352603"/>
              <a:ext cx="524160" cy="222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A989A8-BAF1-CF96-6922-510EE976AE4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66385" y="1343963"/>
                <a:ext cx="54180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532F60-C153-7D6A-E5DE-DBF76E9C3C22}"/>
              </a:ext>
            </a:extLst>
          </p:cNvPr>
          <p:cNvGrpSpPr/>
          <p:nvPr/>
        </p:nvGrpSpPr>
        <p:grpSpPr>
          <a:xfrm>
            <a:off x="4891985" y="5162483"/>
            <a:ext cx="3414240" cy="1662480"/>
            <a:chOff x="4891985" y="5162483"/>
            <a:chExt cx="3414240" cy="16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EDDB21-BD3A-DA92-2BE1-C2032CA87227}"/>
                    </a:ext>
                  </a:extLst>
                </p14:cNvPr>
                <p14:cNvContentPartPr/>
                <p14:nvPr/>
              </p14:nvContentPartPr>
              <p14:xfrm>
                <a:off x="6048305" y="5162483"/>
                <a:ext cx="14400" cy="669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EDDB21-BD3A-DA92-2BE1-C2032CA872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39665" y="5153483"/>
                  <a:ext cx="320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BE0718-1138-FC84-40B1-BC1A51DAE490}"/>
                    </a:ext>
                  </a:extLst>
                </p14:cNvPr>
                <p14:cNvContentPartPr/>
                <p14:nvPr/>
              </p14:nvContentPartPr>
              <p14:xfrm>
                <a:off x="5767505" y="5724803"/>
                <a:ext cx="552960" cy="19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BE0718-1138-FC84-40B1-BC1A51DAE4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58505" y="5716163"/>
                  <a:ext cx="570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30DFB8-29B0-733A-F3D9-0DE7A37F445B}"/>
                    </a:ext>
                  </a:extLst>
                </p14:cNvPr>
                <p14:cNvContentPartPr/>
                <p14:nvPr/>
              </p14:nvContentPartPr>
              <p14:xfrm>
                <a:off x="5263865" y="5987963"/>
                <a:ext cx="68040" cy="684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30DFB8-29B0-733A-F3D9-0DE7A37F44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4865" y="5979323"/>
                  <a:ext cx="8568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7BAFA8-7BB1-B9A1-E124-40FA4CADA8C8}"/>
                    </a:ext>
                  </a:extLst>
                </p14:cNvPr>
                <p14:cNvContentPartPr/>
                <p14:nvPr/>
              </p14:nvContentPartPr>
              <p14:xfrm>
                <a:off x="5165945" y="5989403"/>
                <a:ext cx="350280" cy="723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7BAFA8-7BB1-B9A1-E124-40FA4CADA8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6945" y="5980403"/>
                  <a:ext cx="36792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B74CCD-5CD3-9E76-B77C-EAD3CD7143A1}"/>
                    </a:ext>
                  </a:extLst>
                </p14:cNvPr>
                <p14:cNvContentPartPr/>
                <p14:nvPr/>
              </p14:nvContentPartPr>
              <p14:xfrm>
                <a:off x="5621705" y="6384323"/>
                <a:ext cx="404280" cy="232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B74CCD-5CD3-9E76-B77C-EAD3CD7143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12705" y="6375683"/>
                  <a:ext cx="421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CF0B9D-259A-7718-6CA7-4B49BF6857BC}"/>
                    </a:ext>
                  </a:extLst>
                </p14:cNvPr>
                <p14:cNvContentPartPr/>
                <p14:nvPr/>
              </p14:nvContentPartPr>
              <p14:xfrm>
                <a:off x="5949665" y="6227003"/>
                <a:ext cx="289440" cy="361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CF0B9D-259A-7718-6CA7-4B49BF6857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40665" y="6218003"/>
                  <a:ext cx="307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D211D6-4EF4-5693-D4BB-BB1E1377631C}"/>
                    </a:ext>
                  </a:extLst>
                </p14:cNvPr>
                <p14:cNvContentPartPr/>
                <p14:nvPr/>
              </p14:nvContentPartPr>
              <p14:xfrm>
                <a:off x="6354665" y="6016403"/>
                <a:ext cx="332280" cy="550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D211D6-4EF4-5693-D4BB-BB1E137763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46025" y="6007763"/>
                  <a:ext cx="3499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B74FFE0-9560-AA89-B4EF-568B4A59257D}"/>
                    </a:ext>
                  </a:extLst>
                </p14:cNvPr>
                <p14:cNvContentPartPr/>
                <p14:nvPr/>
              </p14:nvContentPartPr>
              <p14:xfrm>
                <a:off x="6326225" y="6344363"/>
                <a:ext cx="25704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B74FFE0-9560-AA89-B4EF-568B4A5925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17585" y="6335363"/>
                  <a:ext cx="274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D505BE-4F0E-8D09-6916-6AF9833CF2FC}"/>
                    </a:ext>
                  </a:extLst>
                </p14:cNvPr>
                <p14:cNvContentPartPr/>
                <p14:nvPr/>
              </p14:nvContentPartPr>
              <p14:xfrm>
                <a:off x="6836705" y="6076883"/>
                <a:ext cx="181440" cy="495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D505BE-4F0E-8D09-6916-6AF9833CF2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7705" y="6067883"/>
                  <a:ext cx="1990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BFE5B5-3A78-4429-F4D7-470FF586CD0B}"/>
                    </a:ext>
                  </a:extLst>
                </p14:cNvPr>
                <p14:cNvContentPartPr/>
                <p14:nvPr/>
              </p14:nvContentPartPr>
              <p14:xfrm>
                <a:off x="6822305" y="5996963"/>
                <a:ext cx="327240" cy="65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BFE5B5-3A78-4429-F4D7-470FF586CD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13305" y="5988323"/>
                  <a:ext cx="344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2D29BA-B9B1-EF35-0C1B-BB372A0C0C32}"/>
                    </a:ext>
                  </a:extLst>
                </p14:cNvPr>
                <p14:cNvContentPartPr/>
                <p14:nvPr/>
              </p14:nvContentPartPr>
              <p14:xfrm>
                <a:off x="6977105" y="6222683"/>
                <a:ext cx="294840" cy="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2D29BA-B9B1-EF35-0C1B-BB372A0C0C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68105" y="6214043"/>
                  <a:ext cx="312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A4E4B19-BDE8-D4BA-C143-4E8415315F11}"/>
                    </a:ext>
                  </a:extLst>
                </p14:cNvPr>
                <p14:cNvContentPartPr/>
                <p14:nvPr/>
              </p14:nvContentPartPr>
              <p14:xfrm>
                <a:off x="7061705" y="6389363"/>
                <a:ext cx="301320" cy="26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A4E4B19-BDE8-D4BA-C143-4E8415315F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52705" y="6380363"/>
                  <a:ext cx="318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90D746-89F3-2AD5-B08F-519856D21A04}"/>
                    </a:ext>
                  </a:extLst>
                </p14:cNvPr>
                <p14:cNvContentPartPr/>
                <p14:nvPr/>
              </p14:nvContentPartPr>
              <p14:xfrm>
                <a:off x="7355825" y="6291083"/>
                <a:ext cx="287280" cy="186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90D746-89F3-2AD5-B08F-519856D21A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6825" y="6282443"/>
                  <a:ext cx="304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7E7B124-A2BB-69C8-FD6B-74635F054CBC}"/>
                    </a:ext>
                  </a:extLst>
                </p14:cNvPr>
                <p14:cNvContentPartPr/>
                <p14:nvPr/>
              </p14:nvContentPartPr>
              <p14:xfrm>
                <a:off x="7460225" y="5963483"/>
                <a:ext cx="347760" cy="448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7E7B124-A2BB-69C8-FD6B-74635F054C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51585" y="5954843"/>
                  <a:ext cx="3654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9A3EC5-19B7-5D09-49AF-1F904B9E2BEF}"/>
                    </a:ext>
                  </a:extLst>
                </p14:cNvPr>
                <p14:cNvContentPartPr/>
                <p14:nvPr/>
              </p14:nvContentPartPr>
              <p14:xfrm>
                <a:off x="4891985" y="5766563"/>
                <a:ext cx="3414240" cy="1058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9A3EC5-19B7-5D09-49AF-1F904B9E2B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2985" y="5757923"/>
                  <a:ext cx="3431880" cy="10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657E745-987A-F52B-43C7-458872E90226}"/>
              </a:ext>
            </a:extLst>
          </p:cNvPr>
          <p:cNvGrpSpPr/>
          <p:nvPr/>
        </p:nvGrpSpPr>
        <p:grpSpPr>
          <a:xfrm>
            <a:off x="1209905" y="3727163"/>
            <a:ext cx="2590560" cy="1974960"/>
            <a:chOff x="1209905" y="3727163"/>
            <a:chExt cx="2590560" cy="19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7DA50F-1D71-10DE-7F84-87AC6747DD80}"/>
                    </a:ext>
                  </a:extLst>
                </p14:cNvPr>
                <p14:cNvContentPartPr/>
                <p14:nvPr/>
              </p14:nvContentPartPr>
              <p14:xfrm>
                <a:off x="1684385" y="4093283"/>
                <a:ext cx="531720" cy="57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7DA50F-1D71-10DE-7F84-87AC6747DD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5745" y="4084283"/>
                  <a:ext cx="5493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9ED64D-7542-FFAB-F658-05CFD951DDC0}"/>
                    </a:ext>
                  </a:extLst>
                </p14:cNvPr>
                <p14:cNvContentPartPr/>
                <p14:nvPr/>
              </p14:nvContentPartPr>
              <p14:xfrm>
                <a:off x="2269385" y="4402523"/>
                <a:ext cx="239400" cy="17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9ED64D-7542-FFAB-F658-05CFD951DD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60745" y="4393883"/>
                  <a:ext cx="25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F4B646-5BD6-4D7A-9341-E95E73643C9B}"/>
                    </a:ext>
                  </a:extLst>
                </p14:cNvPr>
                <p14:cNvContentPartPr/>
                <p14:nvPr/>
              </p14:nvContentPartPr>
              <p14:xfrm>
                <a:off x="2481785" y="4459043"/>
                <a:ext cx="420480" cy="177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F4B646-5BD6-4D7A-9341-E95E73643C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73145" y="4450043"/>
                  <a:ext cx="43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6C60C-71EB-9F1C-E0EE-2A850F3B9169}"/>
                    </a:ext>
                  </a:extLst>
                </p14:cNvPr>
                <p14:cNvContentPartPr/>
                <p14:nvPr/>
              </p14:nvContentPartPr>
              <p14:xfrm>
                <a:off x="2977865" y="3931283"/>
                <a:ext cx="390960" cy="73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6C60C-71EB-9F1C-E0EE-2A850F3B91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68865" y="3922643"/>
                  <a:ext cx="40860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DEBDEB-FBB8-A1F1-DB7D-81188FED20A8}"/>
                    </a:ext>
                  </a:extLst>
                </p14:cNvPr>
                <p14:cNvContentPartPr/>
                <p14:nvPr/>
              </p14:nvContentPartPr>
              <p14:xfrm>
                <a:off x="3023585" y="4360403"/>
                <a:ext cx="24012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DEBDEB-FBB8-A1F1-DB7D-81188FED20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14585" y="4351763"/>
                  <a:ext cx="25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C50C53-0138-6A79-CE85-264E1937DF4F}"/>
                    </a:ext>
                  </a:extLst>
                </p14:cNvPr>
                <p14:cNvContentPartPr/>
                <p14:nvPr/>
              </p14:nvContentPartPr>
              <p14:xfrm>
                <a:off x="1209905" y="3727163"/>
                <a:ext cx="2590560" cy="1197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C50C53-0138-6A79-CE85-264E1937DF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00905" y="3718523"/>
                  <a:ext cx="260820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51FCEF-7010-16DC-42F9-E9CA4D4096EB}"/>
                    </a:ext>
                  </a:extLst>
                </p14:cNvPr>
                <p14:cNvContentPartPr/>
                <p14:nvPr/>
              </p14:nvContentPartPr>
              <p14:xfrm>
                <a:off x="2545145" y="4810763"/>
                <a:ext cx="57600" cy="891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51FCEF-7010-16DC-42F9-E9CA4D4096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6145" y="4802123"/>
                  <a:ext cx="75240" cy="90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7CB5D43-5D65-EAF9-8FC5-041E882C1CE4}"/>
              </a:ext>
            </a:extLst>
          </p:cNvPr>
          <p:cNvGrpSpPr/>
          <p:nvPr/>
        </p:nvGrpSpPr>
        <p:grpSpPr>
          <a:xfrm>
            <a:off x="1615985" y="5639843"/>
            <a:ext cx="2071800" cy="987840"/>
            <a:chOff x="1615985" y="5639843"/>
            <a:chExt cx="2071800" cy="9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FD2043-8FE0-D7B1-FACB-6BCBAEE81B13}"/>
                    </a:ext>
                  </a:extLst>
                </p14:cNvPr>
                <p14:cNvContentPartPr/>
                <p14:nvPr/>
              </p14:nvContentPartPr>
              <p14:xfrm>
                <a:off x="1828745" y="5823803"/>
                <a:ext cx="82440" cy="652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FD2043-8FE0-D7B1-FACB-6BCBAEE81B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19745" y="5814803"/>
                  <a:ext cx="1000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7BC5F1-0D3D-4C6E-A81D-253F1B2FAA6D}"/>
                    </a:ext>
                  </a:extLst>
                </p14:cNvPr>
                <p14:cNvContentPartPr/>
                <p14:nvPr/>
              </p14:nvContentPartPr>
              <p14:xfrm>
                <a:off x="1842425" y="5798963"/>
                <a:ext cx="39204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7BC5F1-0D3D-4C6E-A81D-253F1B2FAA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33785" y="5789963"/>
                  <a:ext cx="409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B834F3-0C28-D724-3906-BA3751D25B97}"/>
                    </a:ext>
                  </a:extLst>
                </p14:cNvPr>
                <p14:cNvContentPartPr/>
                <p14:nvPr/>
              </p14:nvContentPartPr>
              <p14:xfrm>
                <a:off x="1925225" y="6076163"/>
                <a:ext cx="293400" cy="20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B834F3-0C28-D724-3906-BA3751D25B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16225" y="6067163"/>
                  <a:ext cx="311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7D9255-86EE-7356-B840-3C03E1EE9459}"/>
                    </a:ext>
                  </a:extLst>
                </p14:cNvPr>
                <p14:cNvContentPartPr/>
                <p14:nvPr/>
              </p14:nvContentPartPr>
              <p14:xfrm>
                <a:off x="1884545" y="6408803"/>
                <a:ext cx="550440" cy="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7D9255-86EE-7356-B840-3C03E1EE94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75545" y="6399803"/>
                  <a:ext cx="56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ADB0FF-7B1C-E8A5-D03D-C634493E77B9}"/>
                    </a:ext>
                  </a:extLst>
                </p14:cNvPr>
                <p14:cNvContentPartPr/>
                <p14:nvPr/>
              </p14:nvContentPartPr>
              <p14:xfrm>
                <a:off x="2475665" y="6161483"/>
                <a:ext cx="410760" cy="226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ADB0FF-7B1C-E8A5-D03D-C634493E77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7025" y="6152483"/>
                  <a:ext cx="428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67A07CB-DEFF-8126-2F7C-DDD051BEB794}"/>
                    </a:ext>
                  </a:extLst>
                </p14:cNvPr>
                <p14:cNvContentPartPr/>
                <p14:nvPr/>
              </p14:nvContentPartPr>
              <p14:xfrm>
                <a:off x="2471345" y="6090563"/>
                <a:ext cx="285840" cy="226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67A07CB-DEFF-8126-2F7C-DDD051BEB7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62705" y="6081923"/>
                  <a:ext cx="303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10DAB3-F329-450E-6300-BA3BFA9F40AC}"/>
                    </a:ext>
                  </a:extLst>
                </p14:cNvPr>
                <p14:cNvContentPartPr/>
                <p14:nvPr/>
              </p14:nvContentPartPr>
              <p14:xfrm>
                <a:off x="2981825" y="6217283"/>
                <a:ext cx="360" cy="16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10DAB3-F329-450E-6300-BA3BFA9F40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3185" y="6208283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92A6476-41B9-42C1-422A-14E8F9C52835}"/>
                    </a:ext>
                  </a:extLst>
                </p14:cNvPr>
                <p14:cNvContentPartPr/>
                <p14:nvPr/>
              </p14:nvContentPartPr>
              <p14:xfrm>
                <a:off x="2939705" y="6006683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92A6476-41B9-42C1-422A-14E8F9C528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31065" y="5997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3C6BC51-3B0B-FDEA-F0CF-D2C2310C3E9E}"/>
                    </a:ext>
                  </a:extLst>
                </p14:cNvPr>
                <p14:cNvContentPartPr/>
                <p14:nvPr/>
              </p14:nvContentPartPr>
              <p14:xfrm>
                <a:off x="3179105" y="5865923"/>
                <a:ext cx="360" cy="46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3C6BC51-3B0B-FDEA-F0CF-D2C2310C3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70465" y="5856923"/>
                  <a:ext cx="180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CE9A6CA-7DFC-887D-C27A-5295C02636DE}"/>
                    </a:ext>
                  </a:extLst>
                </p14:cNvPr>
                <p14:cNvContentPartPr/>
                <p14:nvPr/>
              </p14:nvContentPartPr>
              <p14:xfrm>
                <a:off x="3068585" y="6005963"/>
                <a:ext cx="363240" cy="7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CE9A6CA-7DFC-887D-C27A-5295C02636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59945" y="5996963"/>
                  <a:ext cx="380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B96EF1E-8EC3-A52B-5294-A0EBD6D7FB1D}"/>
                    </a:ext>
                  </a:extLst>
                </p14:cNvPr>
                <p14:cNvContentPartPr/>
                <p14:nvPr/>
              </p14:nvContentPartPr>
              <p14:xfrm>
                <a:off x="1615985" y="5639843"/>
                <a:ext cx="2071800" cy="98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B96EF1E-8EC3-A52B-5294-A0EBD6D7FB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07345" y="5631203"/>
                  <a:ext cx="2089440" cy="10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5882AF7-C30C-5012-E266-1A8D57D500FB}"/>
                  </a:ext>
                </a:extLst>
              </p14:cNvPr>
              <p14:cNvContentPartPr/>
              <p14:nvPr/>
            </p14:nvContentPartPr>
            <p14:xfrm>
              <a:off x="2342825" y="5316923"/>
              <a:ext cx="457560" cy="263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5882AF7-C30C-5012-E266-1A8D57D500F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33825" y="5308283"/>
                <a:ext cx="475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7A78500-320F-D704-4EE9-14FA243607BE}"/>
                  </a:ext>
                </a:extLst>
              </p14:cNvPr>
              <p14:cNvContentPartPr/>
              <p14:nvPr/>
            </p14:nvContentPartPr>
            <p14:xfrm>
              <a:off x="3791825" y="4191563"/>
              <a:ext cx="308160" cy="375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7A78500-320F-D704-4EE9-14FA243607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82825" y="4182563"/>
                <a:ext cx="3258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A9C09E-5672-69A7-6449-CD02F4840E14}"/>
              </a:ext>
            </a:extLst>
          </p:cNvPr>
          <p:cNvGrpSpPr/>
          <p:nvPr/>
        </p:nvGrpSpPr>
        <p:grpSpPr>
          <a:xfrm>
            <a:off x="7370945" y="3708443"/>
            <a:ext cx="1407960" cy="776520"/>
            <a:chOff x="7370945" y="3708443"/>
            <a:chExt cx="140796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F9AC83-A0B8-3161-48A6-C8C73199170D}"/>
                    </a:ext>
                  </a:extLst>
                </p14:cNvPr>
                <p14:cNvContentPartPr/>
                <p14:nvPr/>
              </p14:nvContentPartPr>
              <p14:xfrm>
                <a:off x="7891505" y="3994643"/>
                <a:ext cx="27000" cy="44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F9AC83-A0B8-3161-48A6-C8C7319917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2865" y="3986003"/>
                  <a:ext cx="446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964876-B341-F176-2667-72B22ADCA28A}"/>
                    </a:ext>
                  </a:extLst>
                </p14:cNvPr>
                <p14:cNvContentPartPr/>
                <p14:nvPr/>
              </p14:nvContentPartPr>
              <p14:xfrm>
                <a:off x="7871345" y="3839483"/>
                <a:ext cx="380520" cy="510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964876-B341-F176-2667-72B22ADCA2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62705" y="3830483"/>
                  <a:ext cx="3981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AB3BF8-C00F-AF61-4EAA-2FE07B49283C}"/>
                    </a:ext>
                  </a:extLst>
                </p14:cNvPr>
                <p14:cNvContentPartPr/>
                <p14:nvPr/>
              </p14:nvContentPartPr>
              <p14:xfrm>
                <a:off x="8200745" y="4106603"/>
                <a:ext cx="300600" cy="20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AB3BF8-C00F-AF61-4EAA-2FE07B4928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1745" y="4097603"/>
                  <a:ext cx="318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C900C9-824B-F5FC-5D5B-26E9261C3C3D}"/>
                    </a:ext>
                  </a:extLst>
                </p14:cNvPr>
                <p14:cNvContentPartPr/>
                <p14:nvPr/>
              </p14:nvContentPartPr>
              <p14:xfrm>
                <a:off x="8577305" y="3708443"/>
                <a:ext cx="201600" cy="52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C900C9-824B-F5FC-5D5B-26E9261C3C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68665" y="3699443"/>
                  <a:ext cx="219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01567E-2247-C2CE-68C5-BEE1613482E7}"/>
                    </a:ext>
                  </a:extLst>
                </p14:cNvPr>
                <p14:cNvContentPartPr/>
                <p14:nvPr/>
              </p14:nvContentPartPr>
              <p14:xfrm>
                <a:off x="8488025" y="3967643"/>
                <a:ext cx="290160" cy="5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01567E-2247-C2CE-68C5-BEE1613482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79385" y="3959003"/>
                  <a:ext cx="307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FCAFF9-B148-4A58-3384-2E61141FA109}"/>
                    </a:ext>
                  </a:extLst>
                </p14:cNvPr>
                <p14:cNvContentPartPr/>
                <p14:nvPr/>
              </p14:nvContentPartPr>
              <p14:xfrm>
                <a:off x="7370945" y="4051163"/>
                <a:ext cx="269640" cy="433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FCAFF9-B148-4A58-3384-2E61141FA1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62305" y="4042163"/>
                  <a:ext cx="28728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CE7D2B3-161A-05B9-9F48-CCF1ADE4EC0B}"/>
              </a:ext>
            </a:extLst>
          </p:cNvPr>
          <p:cNvGrpSpPr/>
          <p:nvPr/>
        </p:nvGrpSpPr>
        <p:grpSpPr>
          <a:xfrm>
            <a:off x="8398385" y="1247843"/>
            <a:ext cx="421200" cy="1123920"/>
            <a:chOff x="8398385" y="1247843"/>
            <a:chExt cx="421200" cy="11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5BF0FA-9B59-200B-F24D-8C4E34DB7909}"/>
                    </a:ext>
                  </a:extLst>
                </p14:cNvPr>
                <p14:cNvContentPartPr/>
                <p14:nvPr/>
              </p14:nvContentPartPr>
              <p14:xfrm>
                <a:off x="8622665" y="1247843"/>
                <a:ext cx="57240" cy="110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5BF0FA-9B59-200B-F24D-8C4E34DB79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14025" y="1238843"/>
                  <a:ext cx="7488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2EA337-5741-8A31-3A56-1289AC03759F}"/>
                    </a:ext>
                  </a:extLst>
                </p14:cNvPr>
                <p14:cNvContentPartPr/>
                <p14:nvPr/>
              </p14:nvContentPartPr>
              <p14:xfrm>
                <a:off x="8626625" y="2321003"/>
                <a:ext cx="38880" cy="50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2EA337-5741-8A31-3A56-1289AC0375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17625" y="2312003"/>
                  <a:ext cx="56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D41A009-EA34-BBB9-8F88-D60FFD886B83}"/>
                    </a:ext>
                  </a:extLst>
                </p14:cNvPr>
                <p14:cNvContentPartPr/>
                <p14:nvPr/>
              </p14:nvContentPartPr>
              <p14:xfrm>
                <a:off x="8398385" y="2066123"/>
                <a:ext cx="421200" cy="251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D41A009-EA34-BBB9-8F88-D60FFD886B8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89385" y="2057483"/>
                  <a:ext cx="438840" cy="26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76F56E-C006-4CCC-544D-CEC2F78EA0F3}"/>
              </a:ext>
            </a:extLst>
          </p:cNvPr>
          <p:cNvSpPr/>
          <p:nvPr/>
        </p:nvSpPr>
        <p:spPr>
          <a:xfrm>
            <a:off x="4808589" y="3855044"/>
            <a:ext cx="2269191" cy="11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Statue</a:t>
            </a:r>
          </a:p>
          <a:p>
            <a:pPr algn="ctr"/>
            <a:r>
              <a:rPr lang="en-US" sz="1400" dirty="0"/>
              <a:t>Statue points left (Bad), but as described in the poem, this is the wrong direction.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9C6FA-D69C-875B-BD51-DBA03E0ED0BD}"/>
              </a:ext>
            </a:extLst>
          </p:cNvPr>
          <p:cNvSpPr/>
          <p:nvPr/>
        </p:nvSpPr>
        <p:spPr>
          <a:xfrm>
            <a:off x="7605416" y="3749316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Bad</a:t>
            </a:r>
          </a:p>
          <a:p>
            <a:pPr algn="ctr"/>
            <a:r>
              <a:rPr lang="en-US" sz="1400" dirty="0"/>
              <a:t>The longer of the two sinkholes, always leads to disaster.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112A9-7558-9AAE-9459-4D1F2F2C86F9}"/>
              </a:ext>
            </a:extLst>
          </p:cNvPr>
          <p:cNvSpPr/>
          <p:nvPr/>
        </p:nvSpPr>
        <p:spPr>
          <a:xfrm>
            <a:off x="4812426" y="5791264"/>
            <a:ext cx="2505461" cy="10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Dead End</a:t>
            </a:r>
          </a:p>
          <a:p>
            <a:pPr algn="ctr"/>
            <a:r>
              <a:rPr lang="en-US" sz="1200" dirty="0"/>
              <a:t>A dead end.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47803-FA31-25BB-1DDC-E9F368D77CCB}"/>
              </a:ext>
            </a:extLst>
          </p:cNvPr>
          <p:cNvSpPr/>
          <p:nvPr/>
        </p:nvSpPr>
        <p:spPr>
          <a:xfrm>
            <a:off x="1410896" y="3789634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</a:t>
            </a:r>
          </a:p>
          <a:p>
            <a:pPr algn="ctr"/>
            <a:r>
              <a:rPr lang="en-US" sz="1400" dirty="0"/>
              <a:t>The shorter sinkhole, will lead to exit if player has more than one plank.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71594-E82E-259E-3B3E-2413908956D3}"/>
              </a:ext>
            </a:extLst>
          </p:cNvPr>
          <p:cNvSpPr/>
          <p:nvPr/>
        </p:nvSpPr>
        <p:spPr>
          <a:xfrm>
            <a:off x="7537860" y="189096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Wolf</a:t>
            </a:r>
          </a:p>
          <a:p>
            <a:pPr algn="ctr"/>
            <a:r>
              <a:rPr lang="en-US" sz="1400" dirty="0"/>
              <a:t>Player gets recaptured and is brought back to start.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842207-5F35-529F-F3A3-F4088A3F667C}"/>
              </a:ext>
            </a:extLst>
          </p:cNvPr>
          <p:cNvSpPr/>
          <p:nvPr/>
        </p:nvSpPr>
        <p:spPr>
          <a:xfrm>
            <a:off x="3072600" y="2295554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Plaque</a:t>
            </a:r>
          </a:p>
          <a:p>
            <a:pPr algn="ctr"/>
            <a:r>
              <a:rPr lang="en-US" sz="1400" dirty="0"/>
              <a:t>Bottom middle square brings player here. An excerpt of Ozymandias written in mirrored text.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CB179E-74B5-6F94-4F49-9C86CA170F8D}"/>
              </a:ext>
            </a:extLst>
          </p:cNvPr>
          <p:cNvSpPr/>
          <p:nvPr/>
        </p:nvSpPr>
        <p:spPr>
          <a:xfrm>
            <a:off x="583491" y="1674443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Index</a:t>
            </a:r>
          </a:p>
          <a:p>
            <a:pPr algn="ctr"/>
            <a:r>
              <a:rPr lang="en-US" sz="1200" dirty="0"/>
              <a:t>Click on the middle column top two rows to pull off hood and start the game</a:t>
            </a:r>
            <a:r>
              <a:rPr lang="en-US" sz="1400" dirty="0"/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A1DB7-7313-941E-8D15-31E4EC38346E}"/>
              </a:ext>
            </a:extLst>
          </p:cNvPr>
          <p:cNvSpPr/>
          <p:nvPr/>
        </p:nvSpPr>
        <p:spPr>
          <a:xfrm>
            <a:off x="4571820" y="179001"/>
            <a:ext cx="2255289" cy="112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</a:t>
            </a:r>
          </a:p>
          <a:p>
            <a:pPr algn="ctr"/>
            <a:r>
              <a:rPr lang="en-US" sz="1200" dirty="0"/>
              <a:t>The official start of the game, has three directions.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8BF91E-9297-DCE9-A261-F4D47E967C9D}"/>
              </a:ext>
            </a:extLst>
          </p:cNvPr>
          <p:cNvCxnSpPr/>
          <p:nvPr/>
        </p:nvCxnSpPr>
        <p:spPr>
          <a:xfrm flipV="1">
            <a:off x="2838780" y="1315510"/>
            <a:ext cx="1733040" cy="71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914292-1634-DAFC-68C9-593CC4749379}"/>
              </a:ext>
            </a:extLst>
          </p:cNvPr>
          <p:cNvCxnSpPr/>
          <p:nvPr/>
        </p:nvCxnSpPr>
        <p:spPr>
          <a:xfrm flipH="1" flipV="1">
            <a:off x="4891985" y="3429000"/>
            <a:ext cx="449100" cy="41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 Nguyen</dc:creator>
  <cp:lastModifiedBy>Daniel K Nguyen</cp:lastModifiedBy>
  <cp:revision>2</cp:revision>
  <dcterms:created xsi:type="dcterms:W3CDTF">2023-02-05T02:40:58Z</dcterms:created>
  <dcterms:modified xsi:type="dcterms:W3CDTF">2023-03-15T04:05:31Z</dcterms:modified>
</cp:coreProperties>
</file>