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44F0-0BE6-47A7-9674-44010B99A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2B1C1-5069-4FB7-88B7-8980218A8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C685-4022-4CD9-86F6-6E22C1B9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8A58-E01E-429E-8208-47CE165F485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9FC2-6647-46CA-9CB1-FD60B838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D1AF-CD8C-485E-890A-F4C71B07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B019-D186-4D23-A1C4-1E2B310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C921-DBB2-415E-9AB4-4B411800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DFE4F-87FF-4CB8-88A2-76912E91B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5BAE-7D00-49E3-A247-8FE483DC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8A58-E01E-429E-8208-47CE165F485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D91E-DDA6-46ED-9FAF-8BDAF634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5B97B-0F90-4145-82E1-8877D6C5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B019-D186-4D23-A1C4-1E2B310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D1748-70FA-42CE-89C0-46BE4CC53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53B85-3294-41E7-A715-D22DE8DAB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F732-E3F1-447A-8A9B-11A10435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8A58-E01E-429E-8208-47CE165F485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A83D1-4FF3-429F-85A0-5DBDE583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1207-2A7C-4BA1-ADA9-78599E1B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B019-D186-4D23-A1C4-1E2B310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5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D366-2317-4FEE-923C-66366196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FF68-ED2F-4874-A370-C34E151C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EC7-0E84-4D3D-8878-60C28F24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8A58-E01E-429E-8208-47CE165F485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66F2-C351-4F64-A191-D77D07DB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940F-5C88-4D4A-9CFB-34AADF58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B019-D186-4D23-A1C4-1E2B310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EF2-3234-4952-9AE8-C9BF3D0D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5F88E-9A40-4723-9A2F-02AC5F7E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0023-2BED-4E5B-B4D5-FB2A6015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8A58-E01E-429E-8208-47CE165F485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29D1-91B1-4832-A20E-A8F1BF0D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14E9-8C95-4E8F-9751-48B1927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B019-D186-4D23-A1C4-1E2B310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6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3394-C0F6-4F81-9AE9-AF2A3396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7B42-4970-4A7E-810A-85E9803DE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2C2FC-D84A-49C5-AA38-A979B4867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13F50-96C8-43AA-B461-3317D0A9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8A58-E01E-429E-8208-47CE165F485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10E0F-13E4-4B8B-B352-753C1DF5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9E769-C294-46DF-9377-DE5A6726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B019-D186-4D23-A1C4-1E2B310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B3BA-0F0D-4709-8CBA-80BA7E38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7AE6C-1CD4-42B2-97A1-E7105D968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80967-7CDA-4219-8D9C-FD897AC4A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AAA41-938E-4EB3-86E9-9A239D19E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70265-4CBA-450F-B5AF-5E96709A1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7362F-17D9-44F3-964D-8BD10F97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8A58-E01E-429E-8208-47CE165F485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BF677-5A79-4834-8A8C-6C049E9F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F91A0-526C-44AA-970E-3C6BBEBE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B019-D186-4D23-A1C4-1E2B310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0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BD01-E26B-435A-BC93-358E9D42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A288C-E6A3-47C1-B27D-8FA79BAC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8A58-E01E-429E-8208-47CE165F485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0D6B4-78EC-41A5-9FC2-BD7B02C5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1118F-EE1E-414D-BB93-61110BB5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B019-D186-4D23-A1C4-1E2B310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0782A-3A50-482F-8996-42968880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8A58-E01E-429E-8208-47CE165F485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9B890-FF2A-480E-8322-E9A66070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5B8F2-79FF-4080-8C5E-D2B5EBF1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B019-D186-4D23-A1C4-1E2B310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B1FD-31CA-4450-8524-5C8D40F1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6E5E-E0F1-447C-8A2E-8A6EB73C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16D9C-17A5-4814-90AC-708F4F653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ADC0C-7B51-44B8-A3C6-26952089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8A58-E01E-429E-8208-47CE165F485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A3B23-2727-498D-B217-37C896DC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912D0-2510-4874-84E4-24D841EF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B019-D186-4D23-A1C4-1E2B310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0847-78EA-4A3A-9062-0AF018EC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9F6B5-32B0-4091-B591-3A6214147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1B6E6-3D76-4497-BBE2-227B53397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6F943-AFFD-49BD-8A54-A5E70FFB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8A58-E01E-429E-8208-47CE165F485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83EE5-0FF3-40B5-8D2E-44AF1529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A0A4D-E71F-427E-9316-4B7FB752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B019-D186-4D23-A1C4-1E2B310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9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A462C-2E09-4825-8227-671018C8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A832-D6BD-40FF-8A5B-82D7BA8DB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B3AAE-738F-4F70-A1E7-96BD25F58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8A58-E01E-429E-8208-47CE165F485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4670-F0F7-4404-A170-C3345097A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6B0DE-0688-449F-A8E3-77F6BBBAD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B019-D186-4D23-A1C4-1E2B310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E9C1B2-7B90-4B04-9DAC-42C8B3F122DC}"/>
              </a:ext>
            </a:extLst>
          </p:cNvPr>
          <p:cNvSpPr/>
          <p:nvPr/>
        </p:nvSpPr>
        <p:spPr>
          <a:xfrm>
            <a:off x="188843" y="218661"/>
            <a:ext cx="11817627" cy="648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18050-CFA1-40C8-994D-61B05CE0F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27" y="298174"/>
            <a:ext cx="2395330" cy="2395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B1D89-58CA-4A26-ACD5-19E594102EB3}"/>
              </a:ext>
            </a:extLst>
          </p:cNvPr>
          <p:cNvSpPr txBox="1"/>
          <p:nvPr/>
        </p:nvSpPr>
        <p:spPr>
          <a:xfrm>
            <a:off x="443948" y="1071362"/>
            <a:ext cx="9107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Certificate of participation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0C55D-35B1-41FA-A8F1-F99C070EDD55}"/>
              </a:ext>
            </a:extLst>
          </p:cNvPr>
          <p:cNvSpPr txBox="1"/>
          <p:nvPr/>
        </p:nvSpPr>
        <p:spPr>
          <a:xfrm>
            <a:off x="387627" y="2693504"/>
            <a:ext cx="10972800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Mr./Ms. ____________________________________________________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dirty="0"/>
              <a:t>Has Successfully completed the event _____________________________________________________________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dirty="0"/>
              <a:t>Which held at location  ___________________________________________ on ____________________________</a:t>
            </a:r>
          </a:p>
          <a:p>
            <a:pPr>
              <a:lnSpc>
                <a:spcPct val="200000"/>
              </a:lnSpc>
            </a:pPr>
            <a:r>
              <a:rPr lang="en-US" dirty="0"/>
              <a:t>We appreciate the participation of Him/Her.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20B5A-37C3-4BA5-BE66-82F932A0738A}"/>
              </a:ext>
            </a:extLst>
          </p:cNvPr>
          <p:cNvSpPr txBox="1"/>
          <p:nvPr/>
        </p:nvSpPr>
        <p:spPr>
          <a:xfrm>
            <a:off x="954157" y="6146276"/>
            <a:ext cx="221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BD052-DB2F-46BD-84FE-B0AF02CB8979}"/>
              </a:ext>
            </a:extLst>
          </p:cNvPr>
          <p:cNvSpPr txBox="1"/>
          <p:nvPr/>
        </p:nvSpPr>
        <p:spPr>
          <a:xfrm>
            <a:off x="5595731" y="6352689"/>
            <a:ext cx="629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at:______________________________________________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A4F83E-5F2D-4AF8-AD6F-DCF4A0710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88" y="5014189"/>
            <a:ext cx="1464303" cy="11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3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MARSONIA</dc:creator>
  <cp:lastModifiedBy>DEEP MARSONIA</cp:lastModifiedBy>
  <cp:revision>7</cp:revision>
  <dcterms:created xsi:type="dcterms:W3CDTF">2023-09-01T06:23:56Z</dcterms:created>
  <dcterms:modified xsi:type="dcterms:W3CDTF">2023-09-01T06:31:42Z</dcterms:modified>
</cp:coreProperties>
</file>