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 Light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oboto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Ligh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78a4a6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78a4a6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78a4a6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78a4a6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78a4a6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78a4a6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78a4a6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78a4a6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1200" y="1168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latin typeface="Merriweather"/>
                <a:ea typeface="Merriweather"/>
                <a:cs typeface="Merriweather"/>
                <a:sym typeface="Merriweather"/>
              </a:rPr>
              <a:t>Health Goals 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47550" y="1989200"/>
            <a:ext cx="47094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Engineering (332:452)</a:t>
            </a:r>
            <a:endParaRPr b="1"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Group Number:</a:t>
            </a:r>
            <a:r>
              <a:rPr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 1</a:t>
            </a:r>
            <a:endParaRPr sz="1400">
              <a:solidFill>
                <a:srgbClr val="B3D1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Demo Date:</a:t>
            </a:r>
            <a:r>
              <a:rPr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 March 25, 2019</a:t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Group Members:</a:t>
            </a:r>
            <a:endParaRPr b="1"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Anushka Desai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Varun Bhandari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Niharika Mishra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Sai Singanamala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Arti Patel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rgbClr val="D6E6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00125" y="3247818"/>
            <a:ext cx="30000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Kishan Patel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Jose Cuentas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Eric Rivera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Varun Raghuraman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Presentation Roadmap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Background Information &amp; Current Goals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Live Demo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AutoNum type="alphaL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Use Case Tests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AutoNum type="alphaL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Functionality &amp; Business Goals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Future Goals &amp; Product Roadmap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6303475" y="918750"/>
            <a:ext cx="2528826" cy="25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Goals &amp; Audience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45650"/>
            <a:ext cx="78267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Our Goals: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Provide a personal health social media site for users interested in monitoring and improving their mental and physical health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Create a rich, stimulating environment for our users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Cultivate dependable and personalized sources of information such as articles </a:t>
            </a:r>
            <a:b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and other resources for users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Our Audience: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Users: </a:t>
            </a: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users with accounts will be able to participate in group chats, leaderboards, and received personalized information based on their profiles 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163" y="1996075"/>
            <a:ext cx="1151325" cy="11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11700" y="3731254"/>
            <a:ext cx="59277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Light"/>
              <a:buChar char="●"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Visitors</a:t>
            </a:r>
            <a: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users without accounts can still access information such as wellness articles, fitness articles and recipes using different search filters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Visitor Features and Use Cases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01550" y="1632575"/>
            <a:ext cx="3873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Search for Mental Health Services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Light"/>
              <a:buAutoNum type="alphaLcPeriod"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List group of mental health services and allow use of filters to view customized results</a:t>
            </a:r>
            <a:endParaRPr sz="13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Search for Workouts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Light"/>
              <a:buAutoNum type="alphaLcPeriod"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List workout links based on customizable filters</a:t>
            </a:r>
            <a:endParaRPr sz="13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Search Wellness Articles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Light"/>
              <a:buAutoNum type="alphaLcPeriod"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Search for mental health articles and view suggested links based on filters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342500" y="1632575"/>
            <a:ext cx="420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AutoNum type="arabicPeriod" startAt="4"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View Sample Meal Plan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View a sample meal plan setup that an  account user would </a:t>
            </a: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receive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AutoNum type="arabicPeriod" startAt="4"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Recipes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Search for recipe articles and view suggested links based on filters 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AutoNum type="arabicPeriod" startAt="4"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View Forums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View sample forums account users can interact with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AutoNum type="arabicPeriod" startAt="4"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View Group Types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Light"/>
              <a:buAutoNum type="alphaLcPeriod"/>
            </a:pPr>
            <a: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View sample </a:t>
            </a:r>
            <a:b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groups  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979325"/>
            <a:ext cx="89214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Light"/>
              <a:buChar char="●"/>
            </a:pPr>
            <a: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visitor should be able to properly interact with our website, such as accessing the home page and other website links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Product Roadmap - Looking Ahead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In the months before our second demo we will focus on implementing features for users with accounts, including use cases such as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Account Creation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Top 10 Leaderboard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Mental Health Forum &amp; Chat Rooms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FAQ/Messaging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952500" y="2648223"/>
            <a:ext cx="5522000" cy="2229954"/>
            <a:chOff x="571500" y="2724423"/>
            <a:chExt cx="5522000" cy="2229954"/>
          </a:xfrm>
        </p:grpSpPr>
        <p:grpSp>
          <p:nvGrpSpPr>
            <p:cNvPr id="119" name="Google Shape;119;p17"/>
            <p:cNvGrpSpPr/>
            <p:nvPr/>
          </p:nvGrpSpPr>
          <p:grpSpPr>
            <a:xfrm rot="-189179">
              <a:off x="692727" y="2862384"/>
              <a:ext cx="5070257" cy="1954031"/>
              <a:chOff x="311700" y="2996600"/>
              <a:chExt cx="4461997" cy="1893700"/>
            </a:xfrm>
          </p:grpSpPr>
          <p:grpSp>
            <p:nvGrpSpPr>
              <p:cNvPr id="120" name="Google Shape;120;p17"/>
              <p:cNvGrpSpPr/>
              <p:nvPr/>
            </p:nvGrpSpPr>
            <p:grpSpPr>
              <a:xfrm>
                <a:off x="311700" y="3007806"/>
                <a:ext cx="4161688" cy="1882494"/>
                <a:chOff x="311700" y="3007806"/>
                <a:chExt cx="4161688" cy="1882494"/>
              </a:xfrm>
            </p:grpSpPr>
            <p:pic>
              <p:nvPicPr>
                <p:cNvPr id="121" name="Google Shape;121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1700" y="3010050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" name="Google Shape;122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1525863" y="3007806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" name="Google Shape;123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593138" y="3010050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24" name="Google Shape;124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47973" r="0" t="0"/>
              <a:stretch/>
            </p:blipFill>
            <p:spPr>
              <a:xfrm flipH="1">
                <a:off x="3795472" y="2996600"/>
                <a:ext cx="978225" cy="1880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" name="Google Shape;125;p17"/>
            <p:cNvSpPr txBox="1"/>
            <p:nvPr/>
          </p:nvSpPr>
          <p:spPr>
            <a:xfrm>
              <a:off x="571500" y="3345825"/>
              <a:ext cx="1479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Research</a:t>
              </a:r>
              <a:endParaRPr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945350" y="3812000"/>
              <a:ext cx="11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Backend</a:t>
              </a:r>
              <a:endParaRPr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987550" y="3047725"/>
              <a:ext cx="16515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Web Development </a:t>
              </a:r>
              <a:endParaRPr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442000" y="3715725"/>
              <a:ext cx="16515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Final Product</a:t>
              </a:r>
              <a:endParaRPr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