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 Light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Ligh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Light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78a4a6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78a4a6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78a4a6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78a4a6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b8c791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b8c791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78a4a6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78a4a6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b8c791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b8c791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b8c7914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b8c791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91200" y="1168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latin typeface="Merriweather"/>
                <a:ea typeface="Merriweather"/>
                <a:cs typeface="Merriweather"/>
                <a:sym typeface="Merriweather"/>
              </a:rPr>
              <a:t>Health Goals </a:t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47550" y="1989200"/>
            <a:ext cx="47094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Engineering (332:452)</a:t>
            </a:r>
            <a:endParaRPr b="1"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Group Number:</a:t>
            </a:r>
            <a:r>
              <a:rPr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 1</a:t>
            </a:r>
            <a:endParaRPr sz="1400">
              <a:solidFill>
                <a:srgbClr val="B3D1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Demo Date:</a:t>
            </a:r>
            <a:r>
              <a:rPr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 April 23, 2019</a:t>
            </a:r>
            <a:endParaRPr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Group Members:</a:t>
            </a:r>
            <a:endParaRPr b="1"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Anushka Desai 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Varun Bhandari 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Niharika Mishra 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Sai Singanamala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724400" y="3247410"/>
            <a:ext cx="30000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Arti Patel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Kishan Patel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Jose Cuentas</a:t>
            </a:r>
            <a:endParaRPr sz="1200">
              <a:solidFill>
                <a:srgbClr val="D6E6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D6E6FF"/>
                </a:solidFill>
                <a:latin typeface="Merriweather"/>
                <a:ea typeface="Merriweather"/>
                <a:cs typeface="Merriweather"/>
                <a:sym typeface="Merriweather"/>
              </a:rPr>
              <a:t>Varun Raghuraman</a:t>
            </a:r>
            <a:endParaRPr sz="12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50" y="762622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Presentation Roadmap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Project Overview &amp; Goals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Live Demo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AutoNum type="alphaL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Focus on significant features &amp; functionality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AutoNum type="alphaL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Brief overview of all other pages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1262940" y="2990294"/>
            <a:ext cx="4064744" cy="1623852"/>
            <a:chOff x="571500" y="2724423"/>
            <a:chExt cx="5522000" cy="2229954"/>
          </a:xfrm>
        </p:grpSpPr>
        <p:grpSp>
          <p:nvGrpSpPr>
            <p:cNvPr id="96" name="Google Shape;96;p14"/>
            <p:cNvGrpSpPr/>
            <p:nvPr/>
          </p:nvGrpSpPr>
          <p:grpSpPr>
            <a:xfrm rot="-189179">
              <a:off x="692727" y="2862384"/>
              <a:ext cx="5070257" cy="1954031"/>
              <a:chOff x="311700" y="2996600"/>
              <a:chExt cx="4461997" cy="1893700"/>
            </a:xfrm>
          </p:grpSpPr>
          <p:grpSp>
            <p:nvGrpSpPr>
              <p:cNvPr id="97" name="Google Shape;97;p14"/>
              <p:cNvGrpSpPr/>
              <p:nvPr/>
            </p:nvGrpSpPr>
            <p:grpSpPr>
              <a:xfrm>
                <a:off x="311700" y="3007806"/>
                <a:ext cx="4161688" cy="1882494"/>
                <a:chOff x="311700" y="3007806"/>
                <a:chExt cx="4161688" cy="1882494"/>
              </a:xfrm>
            </p:grpSpPr>
            <p:pic>
              <p:nvPicPr>
                <p:cNvPr id="98" name="Google Shape;98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1700" y="3010050"/>
                  <a:ext cx="1880250" cy="1880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Google Shape;99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>
                  <a:off x="1525863" y="3007806"/>
                  <a:ext cx="1880250" cy="1880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Google Shape;100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593138" y="3010050"/>
                  <a:ext cx="1880250" cy="1880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01" name="Google Shape;101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47973" r="0" t="0"/>
              <a:stretch/>
            </p:blipFill>
            <p:spPr>
              <a:xfrm flipH="1">
                <a:off x="3795472" y="2996600"/>
                <a:ext cx="978225" cy="1880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14"/>
            <p:cNvSpPr txBox="1"/>
            <p:nvPr/>
          </p:nvSpPr>
          <p:spPr>
            <a:xfrm>
              <a:off x="571500" y="3345825"/>
              <a:ext cx="14793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Research</a:t>
              </a:r>
              <a:endParaRPr b="1" sz="10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1945350" y="3812000"/>
              <a:ext cx="11184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accent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Backend</a:t>
              </a:r>
              <a:endParaRPr b="1" sz="11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2944044" y="2935913"/>
              <a:ext cx="16515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accent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Web Development </a:t>
              </a:r>
              <a:endParaRPr b="1" sz="11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4442000" y="3715725"/>
              <a:ext cx="16515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accent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Final Product!</a:t>
              </a:r>
              <a:endParaRPr b="1" sz="11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Project Overview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28050" y="1221850"/>
            <a:ext cx="51024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Our Goals: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Provide a personal health social media site for users interested in monitoring and improving their mental and physical health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Address problem of users who want one source of information relating to their health goals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 Light"/>
              <a:buChar char="●"/>
            </a:pP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Cultivate dependable and personalized sources of information such as articles </a:t>
            </a:r>
            <a:b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</a:b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and other resources for users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741" y="1017800"/>
            <a:ext cx="2398557" cy="23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741" y="1017800"/>
            <a:ext cx="2398557" cy="23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Project Overview cont.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38875" y="1298050"/>
            <a:ext cx="48228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Our Audience: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Users: </a:t>
            </a: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users with accounts will be able to participate in group chats, leaderboards, and received personalized information based on their profiles 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●"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Visitors</a:t>
            </a:r>
            <a:r>
              <a:rPr lang="en" sz="1400">
                <a:latin typeface="Merriweather Light"/>
                <a:ea typeface="Merriweather Light"/>
                <a:cs typeface="Merriweather Light"/>
                <a:sym typeface="Merriweather Light"/>
              </a:rPr>
              <a:t>: users without accounts can still access information such as wellness articles, fitness articles and recipes using different search filters</a:t>
            </a:r>
            <a:endParaRPr sz="14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Key Features/Functions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1131725"/>
            <a:ext cx="80130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Light"/>
              <a:buChar char="●"/>
            </a:pPr>
            <a:r>
              <a:rPr lang="en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Both the user and visitor should be able to successfully navigate our site and interact with the various features. The user will have more personalization in their searches.</a:t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1970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Function #1: Search Recipes 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11700" y="2480900"/>
            <a:ext cx="475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Search Recipes</a:t>
            </a:r>
            <a:endParaRPr b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Search for recipe articles by typing in key word queries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Use search filters to narrow down results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Useful for users who want to find healthy recipes with their exact specifications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500" y="1896625"/>
            <a:ext cx="3626302" cy="179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Key Features/Functions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1170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Function </a:t>
            </a: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#2: Mental Health Forums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465625" y="1701800"/>
            <a:ext cx="4894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List group of mental health services that are nearby that users may find helpful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Allow use of filters to view customized results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Useful for users in need of connecting with others over similar issues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3055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erriweather"/>
                <a:ea typeface="Merriweather"/>
                <a:cs typeface="Merriweather"/>
                <a:sym typeface="Merriweather"/>
              </a:rPr>
              <a:t>Function #3: Find Instructors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65625" y="3588775"/>
            <a:ext cx="48945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Search through local database of fitness instructors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Light"/>
              <a:buAutoNum type="alphaLcPeriod"/>
            </a:pPr>
            <a:r>
              <a:rPr lang="en" sz="1300">
                <a:solidFill>
                  <a:schemeClr val="dk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Filter through instructors based on training types and certifications</a:t>
            </a:r>
            <a:endParaRPr sz="1300">
              <a:solidFill>
                <a:schemeClr val="dk2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00" y="556175"/>
            <a:ext cx="3185978" cy="158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425" y="2650379"/>
            <a:ext cx="3185978" cy="158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4294967295"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