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5"/>
  </p:notesMasterIdLst>
  <p:handoutMasterIdLst>
    <p:handoutMasterId r:id="rId16"/>
  </p:handoutMasterIdLst>
  <p:sldIdLst>
    <p:sldId id="317" r:id="rId2"/>
    <p:sldId id="337" r:id="rId3"/>
    <p:sldId id="338" r:id="rId4"/>
    <p:sldId id="318" r:id="rId5"/>
    <p:sldId id="339" r:id="rId6"/>
    <p:sldId id="319" r:id="rId7"/>
    <p:sldId id="340" r:id="rId8"/>
    <p:sldId id="331" r:id="rId9"/>
    <p:sldId id="335" r:id="rId10"/>
    <p:sldId id="336" r:id="rId11"/>
    <p:sldId id="341" r:id="rId12"/>
    <p:sldId id="334" r:id="rId13"/>
    <p:sldId id="330"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4209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2C6E455-196C-488D-ABAB-4248144EA2FF}" v="1086" dt="2023-04-24T18:48:35.665"/>
    <p1510:client id="{C00A173B-8CE7-4FAD-A8AC-7264197F7244}" v="357" dt="2023-03-29T16:30:45.569"/>
    <p1510:client id="{E8ADE9D4-3EF5-4812-A4ED-9C8584FBAA2E}" v="2532" dt="2023-03-29T15:26:08.21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876" autoAdjust="0"/>
    <p:restoredTop sz="94696"/>
  </p:normalViewPr>
  <p:slideViewPr>
    <p:cSldViewPr snapToGrid="0" snapToObjects="1">
      <p:cViewPr varScale="1">
        <p:scale>
          <a:sx n="96" d="100"/>
          <a:sy n="96" d="100"/>
        </p:scale>
        <p:origin x="91" y="106"/>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47659CB-BF84-F74F-95EB-6F953048C7F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t>School of …………</a:t>
            </a:r>
          </a:p>
        </p:txBody>
      </p:sp>
      <p:sp>
        <p:nvSpPr>
          <p:cNvPr id="3" name="Date Placeholder 2">
            <a:extLst>
              <a:ext uri="{FF2B5EF4-FFF2-40B4-BE49-F238E27FC236}">
                <a16:creationId xmlns:a16="http://schemas.microsoft.com/office/drawing/2014/main" id="{2B7085A3-07F8-A34F-9A0B-6F4694CDA1E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6DA5B50-FE66-4811-A7C0-F2204DDD6E2E}" type="datetime1">
              <a:rPr lang="en-IN" smtClean="0"/>
              <a:pPr/>
              <a:t>28-01-2024</a:t>
            </a:fld>
            <a:endParaRPr lang="en-US"/>
          </a:p>
        </p:txBody>
      </p:sp>
      <p:sp>
        <p:nvSpPr>
          <p:cNvPr id="4" name="Footer Placeholder 3">
            <a:extLst>
              <a:ext uri="{FF2B5EF4-FFF2-40B4-BE49-F238E27FC236}">
                <a16:creationId xmlns:a16="http://schemas.microsoft.com/office/drawing/2014/main" id="{AFA908EB-DD7C-3B4A-A7DF-2AF619263EC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FCB1C41E-5188-D247-8003-4D23BEC7A96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0A92BAF-94A5-4240-A2BF-E6524060C5D1}" type="slidenum">
              <a:rPr lang="en-US" smtClean="0"/>
              <a:pPr/>
              <a:t>‹#›</a:t>
            </a:fld>
            <a:endParaRPr lang="en-US"/>
          </a:p>
        </p:txBody>
      </p:sp>
    </p:spTree>
    <p:extLst>
      <p:ext uri="{BB962C8B-B14F-4D97-AF65-F5344CB8AC3E}">
        <p14:creationId xmlns:p14="http://schemas.microsoft.com/office/powerpoint/2010/main" val="2351061773"/>
      </p:ext>
    </p:extLst>
  </p:cSld>
  <p:clrMap bg1="lt1" tx1="dk1" bg2="lt2" tx2="dk2" accent1="accent1" accent2="accent2" accent3="accent3" accent4="accent4" accent5="accent5" accent6="accent6" hlink="hlink" folHlink="folHlink"/>
  <p:hf sldNum="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t>School of …………</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08C690E-70AB-4958-AB81-B252725AC6AD}" type="datetime1">
              <a:rPr lang="en-IN" smtClean="0"/>
              <a:pPr/>
              <a:t>28-01-2024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DDEA72-A9DA-0241-B584-7E6AEC2B0F1F}" type="slidenum">
              <a:rPr lang="en-US" smtClean="0"/>
              <a:pPr/>
              <a:t>‹#›</a:t>
            </a:fld>
            <a:endParaRPr lang="en-US"/>
          </a:p>
        </p:txBody>
      </p:sp>
    </p:spTree>
    <p:extLst>
      <p:ext uri="{BB962C8B-B14F-4D97-AF65-F5344CB8AC3E}">
        <p14:creationId xmlns:p14="http://schemas.microsoft.com/office/powerpoint/2010/main" val="444403577"/>
      </p:ext>
    </p:extLst>
  </p:cSld>
  <p:clrMap bg1="lt1" tx1="dk1" bg2="lt2" tx2="dk2" accent1="accent1" accent2="accent2" accent3="accent3" accent4="accent4" accent5="accent5" accent6="accent6" hlink="hlink" folHlink="folHlink"/>
  <p:hf sldNum="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A51A5-507D-7240-9F56-DD7EA04A7C3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4C527D8-0F25-C74A-A33A-50E2C4ECC7D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087DB8D-2085-BA4F-BAA0-77C9844548D8}"/>
              </a:ext>
            </a:extLst>
          </p:cNvPr>
          <p:cNvSpPr>
            <a:spLocks noGrp="1"/>
          </p:cNvSpPr>
          <p:nvPr>
            <p:ph type="dt" sz="half" idx="10"/>
          </p:nvPr>
        </p:nvSpPr>
        <p:spPr/>
        <p:txBody>
          <a:bodyPr/>
          <a:lstStyle/>
          <a:p>
            <a:fld id="{B6589C56-92CE-47B2-ACB2-4F555ABA3A72}" type="datetime1">
              <a:rPr lang="en-US" smtClean="0"/>
              <a:pPr/>
              <a:t>1/28/2024</a:t>
            </a:fld>
            <a:endParaRPr lang="en-US"/>
          </a:p>
        </p:txBody>
      </p:sp>
      <p:sp>
        <p:nvSpPr>
          <p:cNvPr id="5" name="Footer Placeholder 4">
            <a:extLst>
              <a:ext uri="{FF2B5EF4-FFF2-40B4-BE49-F238E27FC236}">
                <a16:creationId xmlns:a16="http://schemas.microsoft.com/office/drawing/2014/main" id="{E314435B-1C12-E548-9938-754F28F1CF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0445A2-F60F-8B4C-8CF6-5D16442B9D5E}"/>
              </a:ext>
            </a:extLst>
          </p:cNvPr>
          <p:cNvSpPr>
            <a:spLocks noGrp="1"/>
          </p:cNvSpPr>
          <p:nvPr>
            <p:ph type="sldNum" sz="quarter" idx="12"/>
          </p:nvPr>
        </p:nvSpPr>
        <p:spPr/>
        <p:txBody>
          <a:bodyPr/>
          <a:lstStyle/>
          <a:p>
            <a:fld id="{0DB3F5DA-0F3F-FF46-BDE9-7495294E9A04}" type="slidenum">
              <a:rPr lang="en-US" smtClean="0"/>
              <a:pPr/>
              <a:t>‹#›</a:t>
            </a:fld>
            <a:endParaRPr lang="en-US"/>
          </a:p>
        </p:txBody>
      </p:sp>
    </p:spTree>
    <p:extLst>
      <p:ext uri="{BB962C8B-B14F-4D97-AF65-F5344CB8AC3E}">
        <p14:creationId xmlns:p14="http://schemas.microsoft.com/office/powerpoint/2010/main" val="12794549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0795C-9FBC-E649-BC83-1E0949D057B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C366DD0-31C0-B144-B38B-DD81A100ABA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6741D1B-40DA-2741-A4B3-7EAAD6A42A09}"/>
              </a:ext>
            </a:extLst>
          </p:cNvPr>
          <p:cNvSpPr>
            <a:spLocks noGrp="1"/>
          </p:cNvSpPr>
          <p:nvPr>
            <p:ph type="dt" sz="half" idx="10"/>
          </p:nvPr>
        </p:nvSpPr>
        <p:spPr/>
        <p:txBody>
          <a:bodyPr/>
          <a:lstStyle/>
          <a:p>
            <a:fld id="{7A0F58B1-DF52-4F70-B763-700FC8E9FEA0}" type="datetime1">
              <a:rPr lang="en-US" smtClean="0"/>
              <a:pPr/>
              <a:t>1/28/2024</a:t>
            </a:fld>
            <a:endParaRPr lang="en-US"/>
          </a:p>
        </p:txBody>
      </p:sp>
      <p:sp>
        <p:nvSpPr>
          <p:cNvPr id="5" name="Footer Placeholder 4">
            <a:extLst>
              <a:ext uri="{FF2B5EF4-FFF2-40B4-BE49-F238E27FC236}">
                <a16:creationId xmlns:a16="http://schemas.microsoft.com/office/drawing/2014/main" id="{B43DE584-0159-E747-A6DC-AA897D1EC4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84B54D-88D0-5843-AB57-7A4A6194ECB7}"/>
              </a:ext>
            </a:extLst>
          </p:cNvPr>
          <p:cNvSpPr>
            <a:spLocks noGrp="1"/>
          </p:cNvSpPr>
          <p:nvPr>
            <p:ph type="sldNum" sz="quarter" idx="12"/>
          </p:nvPr>
        </p:nvSpPr>
        <p:spPr/>
        <p:txBody>
          <a:bodyPr/>
          <a:lstStyle/>
          <a:p>
            <a:fld id="{0DB3F5DA-0F3F-FF46-BDE9-7495294E9A04}" type="slidenum">
              <a:rPr lang="en-US" smtClean="0"/>
              <a:pPr/>
              <a:t>‹#›</a:t>
            </a:fld>
            <a:endParaRPr lang="en-US"/>
          </a:p>
        </p:txBody>
      </p:sp>
    </p:spTree>
    <p:extLst>
      <p:ext uri="{BB962C8B-B14F-4D97-AF65-F5344CB8AC3E}">
        <p14:creationId xmlns:p14="http://schemas.microsoft.com/office/powerpoint/2010/main" val="20924950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F6ED751-46A5-E944-BFD1-6418997625F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F849067-FF63-A545-B8AB-1D4C2EB81162}"/>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78A832E-7C18-E844-AD16-385329DD3693}"/>
              </a:ext>
            </a:extLst>
          </p:cNvPr>
          <p:cNvSpPr>
            <a:spLocks noGrp="1"/>
          </p:cNvSpPr>
          <p:nvPr>
            <p:ph type="dt" sz="half" idx="10"/>
          </p:nvPr>
        </p:nvSpPr>
        <p:spPr/>
        <p:txBody>
          <a:bodyPr/>
          <a:lstStyle/>
          <a:p>
            <a:fld id="{CFD87FA2-9D0A-48BA-8A36-22DA4A1EC439}" type="datetime1">
              <a:rPr lang="en-US" smtClean="0"/>
              <a:pPr/>
              <a:t>1/28/2024</a:t>
            </a:fld>
            <a:endParaRPr lang="en-US"/>
          </a:p>
        </p:txBody>
      </p:sp>
      <p:sp>
        <p:nvSpPr>
          <p:cNvPr id="5" name="Footer Placeholder 4">
            <a:extLst>
              <a:ext uri="{FF2B5EF4-FFF2-40B4-BE49-F238E27FC236}">
                <a16:creationId xmlns:a16="http://schemas.microsoft.com/office/drawing/2014/main" id="{87ED703F-ADE5-7446-B855-CC86422455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BBEDA4-FFEC-2D4E-8187-CE601486227A}"/>
              </a:ext>
            </a:extLst>
          </p:cNvPr>
          <p:cNvSpPr>
            <a:spLocks noGrp="1"/>
          </p:cNvSpPr>
          <p:nvPr>
            <p:ph type="sldNum" sz="quarter" idx="12"/>
          </p:nvPr>
        </p:nvSpPr>
        <p:spPr/>
        <p:txBody>
          <a:bodyPr/>
          <a:lstStyle/>
          <a:p>
            <a:fld id="{0DB3F5DA-0F3F-FF46-BDE9-7495294E9A04}" type="slidenum">
              <a:rPr lang="en-US" smtClean="0"/>
              <a:pPr/>
              <a:t>‹#›</a:t>
            </a:fld>
            <a:endParaRPr lang="en-US"/>
          </a:p>
        </p:txBody>
      </p:sp>
    </p:spTree>
    <p:extLst>
      <p:ext uri="{BB962C8B-B14F-4D97-AF65-F5344CB8AC3E}">
        <p14:creationId xmlns:p14="http://schemas.microsoft.com/office/powerpoint/2010/main" val="36848100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FFA42D-0166-F145-BD9D-8B3F9DD658D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87C57CD-2153-2947-8A7E-E315EC1F1F2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071A5E5-6204-D748-9A98-B9C434AF00B0}"/>
              </a:ext>
            </a:extLst>
          </p:cNvPr>
          <p:cNvSpPr>
            <a:spLocks noGrp="1"/>
          </p:cNvSpPr>
          <p:nvPr>
            <p:ph type="dt" sz="half" idx="10"/>
          </p:nvPr>
        </p:nvSpPr>
        <p:spPr/>
        <p:txBody>
          <a:bodyPr/>
          <a:lstStyle/>
          <a:p>
            <a:fld id="{0FE34AB2-DC36-478B-AB99-42055C145F48}" type="datetime1">
              <a:rPr lang="en-US" smtClean="0"/>
              <a:pPr/>
              <a:t>1/28/2024</a:t>
            </a:fld>
            <a:endParaRPr lang="en-US"/>
          </a:p>
        </p:txBody>
      </p:sp>
      <p:sp>
        <p:nvSpPr>
          <p:cNvPr id="5" name="Footer Placeholder 4">
            <a:extLst>
              <a:ext uri="{FF2B5EF4-FFF2-40B4-BE49-F238E27FC236}">
                <a16:creationId xmlns:a16="http://schemas.microsoft.com/office/drawing/2014/main" id="{2AA08948-513D-EE42-BC00-37C518792D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CB9B26-AAA6-5349-A5C1-4C2138338CE8}"/>
              </a:ext>
            </a:extLst>
          </p:cNvPr>
          <p:cNvSpPr>
            <a:spLocks noGrp="1"/>
          </p:cNvSpPr>
          <p:nvPr>
            <p:ph type="sldNum" sz="quarter" idx="12"/>
          </p:nvPr>
        </p:nvSpPr>
        <p:spPr/>
        <p:txBody>
          <a:bodyPr/>
          <a:lstStyle/>
          <a:p>
            <a:fld id="{0DB3F5DA-0F3F-FF46-BDE9-7495294E9A04}" type="slidenum">
              <a:rPr lang="en-US" smtClean="0"/>
              <a:pPr/>
              <a:t>‹#›</a:t>
            </a:fld>
            <a:endParaRPr lang="en-US"/>
          </a:p>
        </p:txBody>
      </p:sp>
    </p:spTree>
    <p:extLst>
      <p:ext uri="{BB962C8B-B14F-4D97-AF65-F5344CB8AC3E}">
        <p14:creationId xmlns:p14="http://schemas.microsoft.com/office/powerpoint/2010/main" val="5197063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29FFC2-AB03-DB42-9BD8-B22278234EC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300DE38-3033-9F47-AA4C-8B5E13B4D79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5317132D-85B2-7949-AF1E-F8BE8D429DA4}"/>
              </a:ext>
            </a:extLst>
          </p:cNvPr>
          <p:cNvSpPr>
            <a:spLocks noGrp="1"/>
          </p:cNvSpPr>
          <p:nvPr>
            <p:ph type="dt" sz="half" idx="10"/>
          </p:nvPr>
        </p:nvSpPr>
        <p:spPr/>
        <p:txBody>
          <a:bodyPr/>
          <a:lstStyle/>
          <a:p>
            <a:fld id="{4DADFD8A-3890-4F1F-B12B-D681F9110C31}" type="datetime1">
              <a:rPr lang="en-US" smtClean="0"/>
              <a:pPr/>
              <a:t>1/28/2024</a:t>
            </a:fld>
            <a:endParaRPr lang="en-US"/>
          </a:p>
        </p:txBody>
      </p:sp>
      <p:sp>
        <p:nvSpPr>
          <p:cNvPr id="5" name="Footer Placeholder 4">
            <a:extLst>
              <a:ext uri="{FF2B5EF4-FFF2-40B4-BE49-F238E27FC236}">
                <a16:creationId xmlns:a16="http://schemas.microsoft.com/office/drawing/2014/main" id="{A9D7402D-FCC8-324B-9252-6DB27CF535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4C1BD5-59DB-F841-84E8-7C615B4D5FDA}"/>
              </a:ext>
            </a:extLst>
          </p:cNvPr>
          <p:cNvSpPr>
            <a:spLocks noGrp="1"/>
          </p:cNvSpPr>
          <p:nvPr>
            <p:ph type="sldNum" sz="quarter" idx="12"/>
          </p:nvPr>
        </p:nvSpPr>
        <p:spPr/>
        <p:txBody>
          <a:bodyPr/>
          <a:lstStyle/>
          <a:p>
            <a:fld id="{0DB3F5DA-0F3F-FF46-BDE9-7495294E9A04}" type="slidenum">
              <a:rPr lang="en-US" smtClean="0"/>
              <a:pPr/>
              <a:t>‹#›</a:t>
            </a:fld>
            <a:endParaRPr lang="en-US"/>
          </a:p>
        </p:txBody>
      </p:sp>
    </p:spTree>
    <p:extLst>
      <p:ext uri="{BB962C8B-B14F-4D97-AF65-F5344CB8AC3E}">
        <p14:creationId xmlns:p14="http://schemas.microsoft.com/office/powerpoint/2010/main" val="1383057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F97CB5-04AC-B145-8DFB-EB6410E6EE0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1F8E368-D415-204B-ACAA-F2A7CF20C40A}"/>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017E3FC-7CBB-1247-A715-756F7891E866}"/>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BBD3D62-50EC-C044-98A5-8700F758EE6D}"/>
              </a:ext>
            </a:extLst>
          </p:cNvPr>
          <p:cNvSpPr>
            <a:spLocks noGrp="1"/>
          </p:cNvSpPr>
          <p:nvPr>
            <p:ph type="dt" sz="half" idx="10"/>
          </p:nvPr>
        </p:nvSpPr>
        <p:spPr/>
        <p:txBody>
          <a:bodyPr/>
          <a:lstStyle/>
          <a:p>
            <a:fld id="{88206B72-FD0C-4718-AF10-7BB8D430169A}" type="datetime1">
              <a:rPr lang="en-US" smtClean="0"/>
              <a:pPr/>
              <a:t>1/28/2024</a:t>
            </a:fld>
            <a:endParaRPr lang="en-US"/>
          </a:p>
        </p:txBody>
      </p:sp>
      <p:sp>
        <p:nvSpPr>
          <p:cNvPr id="6" name="Footer Placeholder 5">
            <a:extLst>
              <a:ext uri="{FF2B5EF4-FFF2-40B4-BE49-F238E27FC236}">
                <a16:creationId xmlns:a16="http://schemas.microsoft.com/office/drawing/2014/main" id="{8A2EAB96-574C-E141-B587-FE77CA3AF06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07F35D1-150B-B64E-B84A-2048D42BD991}"/>
              </a:ext>
            </a:extLst>
          </p:cNvPr>
          <p:cNvSpPr>
            <a:spLocks noGrp="1"/>
          </p:cNvSpPr>
          <p:nvPr>
            <p:ph type="sldNum" sz="quarter" idx="12"/>
          </p:nvPr>
        </p:nvSpPr>
        <p:spPr/>
        <p:txBody>
          <a:bodyPr/>
          <a:lstStyle/>
          <a:p>
            <a:fld id="{0DB3F5DA-0F3F-FF46-BDE9-7495294E9A04}" type="slidenum">
              <a:rPr lang="en-US" smtClean="0"/>
              <a:pPr/>
              <a:t>‹#›</a:t>
            </a:fld>
            <a:endParaRPr lang="en-US"/>
          </a:p>
        </p:txBody>
      </p:sp>
    </p:spTree>
    <p:extLst>
      <p:ext uri="{BB962C8B-B14F-4D97-AF65-F5344CB8AC3E}">
        <p14:creationId xmlns:p14="http://schemas.microsoft.com/office/powerpoint/2010/main" val="27810126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7533F-17AF-804A-A825-268C243B3BF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E659667-F4B2-D34A-84DB-2D0B3B7E9E8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43CC843-ECAB-E845-A911-4684E763558D}"/>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B39753F-B4DE-CE4B-B215-45927F9B7F1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0267AF6-C258-E74A-972A-43ACAF121BC5}"/>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3AB73E8-AA99-9D44-B73A-36DAB298DB66}"/>
              </a:ext>
            </a:extLst>
          </p:cNvPr>
          <p:cNvSpPr>
            <a:spLocks noGrp="1"/>
          </p:cNvSpPr>
          <p:nvPr>
            <p:ph type="dt" sz="half" idx="10"/>
          </p:nvPr>
        </p:nvSpPr>
        <p:spPr/>
        <p:txBody>
          <a:bodyPr/>
          <a:lstStyle/>
          <a:p>
            <a:fld id="{06CAF295-340C-4891-B250-3853F7357173}" type="datetime1">
              <a:rPr lang="en-US" smtClean="0"/>
              <a:pPr/>
              <a:t>1/28/2024</a:t>
            </a:fld>
            <a:endParaRPr lang="en-US"/>
          </a:p>
        </p:txBody>
      </p:sp>
      <p:sp>
        <p:nvSpPr>
          <p:cNvPr id="8" name="Footer Placeholder 7">
            <a:extLst>
              <a:ext uri="{FF2B5EF4-FFF2-40B4-BE49-F238E27FC236}">
                <a16:creationId xmlns:a16="http://schemas.microsoft.com/office/drawing/2014/main" id="{B0067D41-A024-DF40-9456-B595B1820A0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22720FB-7B0C-3744-BA3E-16919C38CFAE}"/>
              </a:ext>
            </a:extLst>
          </p:cNvPr>
          <p:cNvSpPr>
            <a:spLocks noGrp="1"/>
          </p:cNvSpPr>
          <p:nvPr>
            <p:ph type="sldNum" sz="quarter" idx="12"/>
          </p:nvPr>
        </p:nvSpPr>
        <p:spPr/>
        <p:txBody>
          <a:bodyPr/>
          <a:lstStyle/>
          <a:p>
            <a:fld id="{0DB3F5DA-0F3F-FF46-BDE9-7495294E9A04}" type="slidenum">
              <a:rPr lang="en-US" smtClean="0"/>
              <a:pPr/>
              <a:t>‹#›</a:t>
            </a:fld>
            <a:endParaRPr lang="en-US"/>
          </a:p>
        </p:txBody>
      </p:sp>
    </p:spTree>
    <p:extLst>
      <p:ext uri="{BB962C8B-B14F-4D97-AF65-F5344CB8AC3E}">
        <p14:creationId xmlns:p14="http://schemas.microsoft.com/office/powerpoint/2010/main" val="7403364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F3F3C-AADB-6B41-A93A-646C80736E2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5F44714-C02E-224F-9D69-9FD099B1B610}"/>
              </a:ext>
            </a:extLst>
          </p:cNvPr>
          <p:cNvSpPr>
            <a:spLocks noGrp="1"/>
          </p:cNvSpPr>
          <p:nvPr>
            <p:ph type="dt" sz="half" idx="10"/>
          </p:nvPr>
        </p:nvSpPr>
        <p:spPr/>
        <p:txBody>
          <a:bodyPr/>
          <a:lstStyle/>
          <a:p>
            <a:fld id="{80B584F0-01E0-40D7-8F57-047FE452AF4F}" type="datetime1">
              <a:rPr lang="en-US" smtClean="0"/>
              <a:pPr/>
              <a:t>1/28/2024</a:t>
            </a:fld>
            <a:endParaRPr lang="en-US"/>
          </a:p>
        </p:txBody>
      </p:sp>
      <p:sp>
        <p:nvSpPr>
          <p:cNvPr id="4" name="Footer Placeholder 3">
            <a:extLst>
              <a:ext uri="{FF2B5EF4-FFF2-40B4-BE49-F238E27FC236}">
                <a16:creationId xmlns:a16="http://schemas.microsoft.com/office/drawing/2014/main" id="{6428516B-7AA2-444C-8C23-2484FBA9860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EB44E81-FED1-6D4E-AA56-C90660548A49}"/>
              </a:ext>
            </a:extLst>
          </p:cNvPr>
          <p:cNvSpPr>
            <a:spLocks noGrp="1"/>
          </p:cNvSpPr>
          <p:nvPr>
            <p:ph type="sldNum" sz="quarter" idx="12"/>
          </p:nvPr>
        </p:nvSpPr>
        <p:spPr/>
        <p:txBody>
          <a:bodyPr/>
          <a:lstStyle/>
          <a:p>
            <a:fld id="{0DB3F5DA-0F3F-FF46-BDE9-7495294E9A04}" type="slidenum">
              <a:rPr lang="en-US" smtClean="0"/>
              <a:pPr/>
              <a:t>‹#›</a:t>
            </a:fld>
            <a:endParaRPr lang="en-US"/>
          </a:p>
        </p:txBody>
      </p:sp>
    </p:spTree>
    <p:extLst>
      <p:ext uri="{BB962C8B-B14F-4D97-AF65-F5344CB8AC3E}">
        <p14:creationId xmlns:p14="http://schemas.microsoft.com/office/powerpoint/2010/main" val="38828128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AB9069D-ACC1-2846-BB69-0C25ABE4128B}"/>
              </a:ext>
            </a:extLst>
          </p:cNvPr>
          <p:cNvSpPr>
            <a:spLocks noGrp="1"/>
          </p:cNvSpPr>
          <p:nvPr>
            <p:ph type="dt" sz="half" idx="10"/>
          </p:nvPr>
        </p:nvSpPr>
        <p:spPr/>
        <p:txBody>
          <a:bodyPr/>
          <a:lstStyle/>
          <a:p>
            <a:fld id="{7AD3A4AA-E395-466A-A7A4-6B7D85D26E0C}" type="datetime1">
              <a:rPr lang="en-US" smtClean="0"/>
              <a:pPr/>
              <a:t>1/28/2024</a:t>
            </a:fld>
            <a:endParaRPr lang="en-US"/>
          </a:p>
        </p:txBody>
      </p:sp>
      <p:sp>
        <p:nvSpPr>
          <p:cNvPr id="3" name="Footer Placeholder 2">
            <a:extLst>
              <a:ext uri="{FF2B5EF4-FFF2-40B4-BE49-F238E27FC236}">
                <a16:creationId xmlns:a16="http://schemas.microsoft.com/office/drawing/2014/main" id="{167E34F7-C671-004D-809D-FAA835295EF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9B55E6A-D1AE-1B44-AE7B-9AA711C28798}"/>
              </a:ext>
            </a:extLst>
          </p:cNvPr>
          <p:cNvSpPr>
            <a:spLocks noGrp="1"/>
          </p:cNvSpPr>
          <p:nvPr>
            <p:ph type="sldNum" sz="quarter" idx="12"/>
          </p:nvPr>
        </p:nvSpPr>
        <p:spPr/>
        <p:txBody>
          <a:bodyPr/>
          <a:lstStyle/>
          <a:p>
            <a:fld id="{0DB3F5DA-0F3F-FF46-BDE9-7495294E9A04}" type="slidenum">
              <a:rPr lang="en-US" smtClean="0"/>
              <a:pPr/>
              <a:t>‹#›</a:t>
            </a:fld>
            <a:endParaRPr lang="en-US"/>
          </a:p>
        </p:txBody>
      </p:sp>
    </p:spTree>
    <p:extLst>
      <p:ext uri="{BB962C8B-B14F-4D97-AF65-F5344CB8AC3E}">
        <p14:creationId xmlns:p14="http://schemas.microsoft.com/office/powerpoint/2010/main" val="35070504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79681E-D7B2-6449-AF06-3270CDE6609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882A3C9-366D-3940-BC0B-0CFC920333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953DC75-2188-D14F-8B64-470BD51712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FC69DD6-BF4D-1F43-9CC6-5D52D2316455}"/>
              </a:ext>
            </a:extLst>
          </p:cNvPr>
          <p:cNvSpPr>
            <a:spLocks noGrp="1"/>
          </p:cNvSpPr>
          <p:nvPr>
            <p:ph type="dt" sz="half" idx="10"/>
          </p:nvPr>
        </p:nvSpPr>
        <p:spPr/>
        <p:txBody>
          <a:bodyPr/>
          <a:lstStyle/>
          <a:p>
            <a:fld id="{76B93B69-3894-4C77-B995-7BDB70807655}" type="datetime1">
              <a:rPr lang="en-US" smtClean="0"/>
              <a:pPr/>
              <a:t>1/28/2024</a:t>
            </a:fld>
            <a:endParaRPr lang="en-US"/>
          </a:p>
        </p:txBody>
      </p:sp>
      <p:sp>
        <p:nvSpPr>
          <p:cNvPr id="6" name="Footer Placeholder 5">
            <a:extLst>
              <a:ext uri="{FF2B5EF4-FFF2-40B4-BE49-F238E27FC236}">
                <a16:creationId xmlns:a16="http://schemas.microsoft.com/office/drawing/2014/main" id="{B8346F58-8566-B14B-9E2D-ADD0E3195DB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9B0B562-EE07-E941-B226-A14AAE532392}"/>
              </a:ext>
            </a:extLst>
          </p:cNvPr>
          <p:cNvSpPr>
            <a:spLocks noGrp="1"/>
          </p:cNvSpPr>
          <p:nvPr>
            <p:ph type="sldNum" sz="quarter" idx="12"/>
          </p:nvPr>
        </p:nvSpPr>
        <p:spPr/>
        <p:txBody>
          <a:bodyPr/>
          <a:lstStyle/>
          <a:p>
            <a:fld id="{0DB3F5DA-0F3F-FF46-BDE9-7495294E9A04}" type="slidenum">
              <a:rPr lang="en-US" smtClean="0"/>
              <a:pPr/>
              <a:t>‹#›</a:t>
            </a:fld>
            <a:endParaRPr lang="en-US"/>
          </a:p>
        </p:txBody>
      </p:sp>
    </p:spTree>
    <p:extLst>
      <p:ext uri="{BB962C8B-B14F-4D97-AF65-F5344CB8AC3E}">
        <p14:creationId xmlns:p14="http://schemas.microsoft.com/office/powerpoint/2010/main" val="30826329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8EB8B-69D9-6A4D-9AB7-AFFFB081EC5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53FAE5A-CA14-1A43-91AA-DCAA4B553B7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9E1AAA7-3BF0-344A-88DF-721AE46FD4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43809F0-5FCF-8B4E-A9EF-F54690804129}"/>
              </a:ext>
            </a:extLst>
          </p:cNvPr>
          <p:cNvSpPr>
            <a:spLocks noGrp="1"/>
          </p:cNvSpPr>
          <p:nvPr>
            <p:ph type="dt" sz="half" idx="10"/>
          </p:nvPr>
        </p:nvSpPr>
        <p:spPr/>
        <p:txBody>
          <a:bodyPr/>
          <a:lstStyle/>
          <a:p>
            <a:fld id="{196EE046-EB2A-4FB4-8D5F-BBE901205507}" type="datetime1">
              <a:rPr lang="en-US" smtClean="0"/>
              <a:pPr/>
              <a:t>1/28/2024</a:t>
            </a:fld>
            <a:endParaRPr lang="en-US"/>
          </a:p>
        </p:txBody>
      </p:sp>
      <p:sp>
        <p:nvSpPr>
          <p:cNvPr id="6" name="Footer Placeholder 5">
            <a:extLst>
              <a:ext uri="{FF2B5EF4-FFF2-40B4-BE49-F238E27FC236}">
                <a16:creationId xmlns:a16="http://schemas.microsoft.com/office/drawing/2014/main" id="{59E36D1F-45BA-FA43-9565-4D8F7795280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4A31EC5-CE1A-2F4E-AB06-9D0E90530CE7}"/>
              </a:ext>
            </a:extLst>
          </p:cNvPr>
          <p:cNvSpPr>
            <a:spLocks noGrp="1"/>
          </p:cNvSpPr>
          <p:nvPr>
            <p:ph type="sldNum" sz="quarter" idx="12"/>
          </p:nvPr>
        </p:nvSpPr>
        <p:spPr/>
        <p:txBody>
          <a:bodyPr/>
          <a:lstStyle/>
          <a:p>
            <a:fld id="{0DB3F5DA-0F3F-FF46-BDE9-7495294E9A04}" type="slidenum">
              <a:rPr lang="en-US" smtClean="0"/>
              <a:pPr/>
              <a:t>‹#›</a:t>
            </a:fld>
            <a:endParaRPr lang="en-US"/>
          </a:p>
        </p:txBody>
      </p:sp>
    </p:spTree>
    <p:extLst>
      <p:ext uri="{BB962C8B-B14F-4D97-AF65-F5344CB8AC3E}">
        <p14:creationId xmlns:p14="http://schemas.microsoft.com/office/powerpoint/2010/main" val="3211271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6000"/>
            <a:lum/>
            <a:extLst>
              <a:ext uri="{BEBA8EAE-BF5A-486C-A8C5-ECC9F3942E4B}">
                <a14:imgProps xmlns:a14="http://schemas.microsoft.com/office/drawing/2010/main">
                  <a14:imgLayer>
                    <a14:imgEffect>
                      <a14:sharpenSoften amount="100000"/>
                    </a14:imgEffect>
                    <a14:imgEffect>
                      <a14:brightnessContrast bright="-23000" contrast="11000"/>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2329BE7-407A-964A-8517-6D42CF674F2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97E2056-654E-8345-A333-D4E1EA3412D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FC04D6-869A-864D-95B4-1005B9A7CC4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62BA8A-BF79-426D-BD2A-1233791274C1}" type="datetime1">
              <a:rPr lang="en-US" smtClean="0"/>
              <a:pPr/>
              <a:t>1/28/2024</a:t>
            </a:fld>
            <a:endParaRPr lang="en-US"/>
          </a:p>
        </p:txBody>
      </p:sp>
      <p:sp>
        <p:nvSpPr>
          <p:cNvPr id="5" name="Footer Placeholder 4">
            <a:extLst>
              <a:ext uri="{FF2B5EF4-FFF2-40B4-BE49-F238E27FC236}">
                <a16:creationId xmlns:a16="http://schemas.microsoft.com/office/drawing/2014/main" id="{BD2A2738-A23A-F74B-92DF-8746BC7CD0B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B72659A-8EA6-A843-9183-BBE98959F81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B3F5DA-0F3F-FF46-BDE9-7495294E9A04}" type="slidenum">
              <a:rPr lang="en-US" smtClean="0"/>
              <a:pPr/>
              <a:t>‹#›</a:t>
            </a:fld>
            <a:endParaRPr lang="en-US"/>
          </a:p>
        </p:txBody>
      </p:sp>
    </p:spTree>
    <p:extLst>
      <p:ext uri="{BB962C8B-B14F-4D97-AF65-F5344CB8AC3E}">
        <p14:creationId xmlns:p14="http://schemas.microsoft.com/office/powerpoint/2010/main" val="5000724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image" Target="../media/image13.jpeg"/></Relationships>
</file>

<file path=ppt/slides/_rels/slide11.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17.jpeg"/><Relationship Id="rId4" Type="http://schemas.openxmlformats.org/officeDocument/2006/relationships/image" Target="../media/image16.jpeg"/></Relationships>
</file>

<file path=ppt/slides/_rels/slide12.xml.rels><?xml version="1.0" encoding="UTF-8" standalone="yes"?>
<Relationships xmlns="http://schemas.openxmlformats.org/package/2006/relationships"><Relationship Id="rId3" Type="http://schemas.openxmlformats.org/officeDocument/2006/relationships/hyperlink" Target="http://www.youtube.com/" TargetMode="External"/><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hyperlink" Target="http://www.mdn.com/" TargetMode="External"/><Relationship Id="rId4" Type="http://schemas.openxmlformats.org/officeDocument/2006/relationships/hyperlink" Target="http://www.github.com/" TargetMode="Externa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9.svg"/></Relationships>
</file>

<file path=ppt/slides/_rels/slide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1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719ED99B-DBC5-4426-BBC6-8BBB2E2998D2}"/>
              </a:ext>
            </a:extLst>
          </p:cNvPr>
          <p:cNvSpPr txBox="1">
            <a:spLocks noChangeArrowheads="1"/>
          </p:cNvSpPr>
          <p:nvPr/>
        </p:nvSpPr>
        <p:spPr>
          <a:xfrm>
            <a:off x="1496998" y="-16453"/>
            <a:ext cx="10687051" cy="1033112"/>
          </a:xfrm>
          <a:prstGeom prst="rect">
            <a:avLst/>
          </a:prstGeom>
          <a:solidFill>
            <a:srgbClr val="C00000"/>
          </a:solidFill>
        </p:spPr>
        <p:txBody>
          <a:bodyPr/>
          <a:lstStyle/>
          <a:p>
            <a:pPr algn="ctr" fontAlgn="base"/>
            <a:r>
              <a:rPr lang="en-IN" sz="2800" b="1" dirty="0">
                <a:solidFill>
                  <a:schemeClr val="bg1"/>
                </a:solidFill>
                <a:latin typeface="Times New Roman" panose="02020603050405020304" pitchFamily="18" charset="0"/>
                <a:cs typeface="Times New Roman" panose="02020603050405020304" pitchFamily="18" charset="0"/>
              </a:rPr>
              <a:t>School of Computing Science and Engineering </a:t>
            </a:r>
          </a:p>
          <a:p>
            <a:pPr fontAlgn="base"/>
            <a:r>
              <a:rPr lang="en-IN" sz="4000" b="1" dirty="0">
                <a:solidFill>
                  <a:schemeClr val="bg1"/>
                </a:solidFill>
                <a:latin typeface="Times New Roman" panose="02020603050405020304" pitchFamily="18" charset="0"/>
                <a:cs typeface="Times New Roman" panose="02020603050405020304" pitchFamily="18" charset="0"/>
              </a:rPr>
              <a:t>   </a:t>
            </a:r>
            <a:r>
              <a:rPr lang="en-IN" sz="2400" b="1" dirty="0">
                <a:solidFill>
                  <a:schemeClr val="bg1"/>
                </a:solidFill>
                <a:latin typeface="Times New Roman" panose="02020603050405020304" pitchFamily="18" charset="0"/>
                <a:cs typeface="Times New Roman" panose="02020603050405020304" pitchFamily="18" charset="0"/>
              </a:rPr>
              <a:t>Course Code: </a:t>
            </a:r>
            <a:r>
              <a:rPr lang="en-IN" sz="2400" b="1" dirty="0" err="1">
                <a:solidFill>
                  <a:schemeClr val="bg1"/>
                </a:solidFill>
                <a:latin typeface="Times New Roman" panose="02020603050405020304" pitchFamily="18" charset="0"/>
                <a:cs typeface="Times New Roman" panose="02020603050405020304" pitchFamily="18" charset="0"/>
              </a:rPr>
              <a:t>E2UC304C</a:t>
            </a:r>
            <a:r>
              <a:rPr lang="en-IN" sz="2400" b="1" dirty="0">
                <a:solidFill>
                  <a:schemeClr val="bg1"/>
                </a:solidFill>
                <a:latin typeface="Times New Roman" panose="02020603050405020304" pitchFamily="18" charset="0"/>
                <a:cs typeface="Times New Roman" panose="02020603050405020304" pitchFamily="18" charset="0"/>
              </a:rPr>
              <a:t>                      Course Name: Java &amp; JavaScript</a:t>
            </a:r>
          </a:p>
        </p:txBody>
      </p:sp>
      <p:sp>
        <p:nvSpPr>
          <p:cNvPr id="5" name="Title 1">
            <a:extLst>
              <a:ext uri="{FF2B5EF4-FFF2-40B4-BE49-F238E27FC236}">
                <a16:creationId xmlns:a16="http://schemas.microsoft.com/office/drawing/2014/main" id="{A311BE22-15C4-49E9-92D6-1535F166D04E}"/>
              </a:ext>
            </a:extLst>
          </p:cNvPr>
          <p:cNvSpPr txBox="1">
            <a:spLocks noChangeArrowheads="1"/>
          </p:cNvSpPr>
          <p:nvPr/>
        </p:nvSpPr>
        <p:spPr>
          <a:xfrm>
            <a:off x="-1" y="6436129"/>
            <a:ext cx="12191997" cy="401782"/>
          </a:xfrm>
          <a:prstGeom prst="rect">
            <a:avLst/>
          </a:prstGeom>
          <a:solidFill>
            <a:srgbClr val="C00000"/>
          </a:solidFill>
        </p:spPr>
        <p:txBody>
          <a:bodyPr/>
          <a:lstStyle/>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pic>
        <p:nvPicPr>
          <p:cNvPr id="8" name="Picture 7">
            <a:extLst>
              <a:ext uri="{FF2B5EF4-FFF2-40B4-BE49-F238E27FC236}">
                <a16:creationId xmlns:a16="http://schemas.microsoft.com/office/drawing/2014/main" id="{4A7D3D7F-37FF-43C2-AB10-6A15E1541F32}"/>
              </a:ext>
            </a:extLst>
          </p:cNvPr>
          <p:cNvPicPr>
            <a:picLocks noChangeAspect="1"/>
          </p:cNvPicPr>
          <p:nvPr/>
        </p:nvPicPr>
        <p:blipFill>
          <a:blip r:embed="rId2"/>
          <a:stretch>
            <a:fillRect/>
          </a:stretch>
        </p:blipFill>
        <p:spPr>
          <a:xfrm>
            <a:off x="0" y="21647"/>
            <a:ext cx="1504949" cy="1023587"/>
          </a:xfrm>
          <a:prstGeom prst="rect">
            <a:avLst/>
          </a:prstGeom>
        </p:spPr>
      </p:pic>
      <p:sp>
        <p:nvSpPr>
          <p:cNvPr id="4" name="TextBox 3">
            <a:extLst>
              <a:ext uri="{FF2B5EF4-FFF2-40B4-BE49-F238E27FC236}">
                <a16:creationId xmlns:a16="http://schemas.microsoft.com/office/drawing/2014/main" id="{9E66E09C-CA54-9155-6E15-9FBE3BFEE4AF}"/>
              </a:ext>
            </a:extLst>
          </p:cNvPr>
          <p:cNvSpPr txBox="1"/>
          <p:nvPr/>
        </p:nvSpPr>
        <p:spPr>
          <a:xfrm>
            <a:off x="195943" y="2708435"/>
            <a:ext cx="11887200" cy="1107996"/>
          </a:xfrm>
          <a:prstGeom prst="rect">
            <a:avLst/>
          </a:prstGeom>
          <a:noFill/>
        </p:spPr>
        <p:txBody>
          <a:bodyPr wrap="square" lIns="91440" tIns="45720" rIns="91440" bIns="45720" anchor="t">
            <a:spAutoFit/>
          </a:bodyPr>
          <a:lstStyle/>
          <a:p>
            <a:r>
              <a:rPr lang="en-IN" sz="4400" b="1" dirty="0">
                <a:latin typeface="Times New Roman"/>
                <a:cs typeface="Times New Roman"/>
              </a:rPr>
              <a:t>" </a:t>
            </a:r>
            <a:r>
              <a:rPr lang="en-IN" sz="6600" b="1" dirty="0">
                <a:solidFill>
                  <a:srgbClr val="0070C0"/>
                </a:solidFill>
                <a:latin typeface="Times New Roman"/>
                <a:cs typeface="Times New Roman"/>
              </a:rPr>
              <a:t>Banking Management System </a:t>
            </a:r>
            <a:r>
              <a:rPr lang="en-IN" sz="4400" b="1" dirty="0">
                <a:latin typeface="Times New Roman"/>
                <a:cs typeface="Times New Roman"/>
              </a:rPr>
              <a:t>"</a:t>
            </a:r>
          </a:p>
        </p:txBody>
      </p:sp>
      <p:sp>
        <p:nvSpPr>
          <p:cNvPr id="2" name="TextBox 1">
            <a:extLst>
              <a:ext uri="{FF2B5EF4-FFF2-40B4-BE49-F238E27FC236}">
                <a16:creationId xmlns:a16="http://schemas.microsoft.com/office/drawing/2014/main" id="{620577BA-C354-EE63-3B59-FE1D5CE58CDE}"/>
              </a:ext>
            </a:extLst>
          </p:cNvPr>
          <p:cNvSpPr txBox="1"/>
          <p:nvPr/>
        </p:nvSpPr>
        <p:spPr>
          <a:xfrm>
            <a:off x="7962913" y="4756357"/>
            <a:ext cx="5489223" cy="1446550"/>
          </a:xfrm>
          <a:prstGeom prst="rect">
            <a:avLst/>
          </a:prstGeom>
          <a:noFill/>
        </p:spPr>
        <p:txBody>
          <a:bodyPr wrap="square" lIns="91440" tIns="45720" rIns="91440" bIns="45720" anchor="t">
            <a:spAutoFit/>
          </a:bodyPr>
          <a:lstStyle/>
          <a:p>
            <a:r>
              <a:rPr lang="en-IN" sz="2400" b="1" dirty="0">
                <a:latin typeface="Times New Roman"/>
                <a:cs typeface="Times New Roman"/>
              </a:rPr>
              <a:t>       Team Member:</a:t>
            </a:r>
          </a:p>
          <a:p>
            <a:r>
              <a:rPr lang="en-IN" sz="2000" b="1" dirty="0">
                <a:solidFill>
                  <a:srgbClr val="0070C0"/>
                </a:solidFill>
                <a:latin typeface="Times New Roman"/>
                <a:cs typeface="Times New Roman"/>
              </a:rPr>
              <a:t>Aditya Rai (</a:t>
            </a:r>
            <a:r>
              <a:rPr lang="en-IN" sz="2000" b="1" dirty="0" err="1">
                <a:solidFill>
                  <a:srgbClr val="0070C0"/>
                </a:solidFill>
                <a:latin typeface="Times New Roman"/>
                <a:cs typeface="Times New Roman"/>
              </a:rPr>
              <a:t>22SCSE1012774</a:t>
            </a:r>
            <a:r>
              <a:rPr lang="en-IN" sz="2000" b="1" dirty="0">
                <a:solidFill>
                  <a:srgbClr val="0070C0"/>
                </a:solidFill>
                <a:latin typeface="Times New Roman"/>
                <a:cs typeface="Times New Roman"/>
              </a:rPr>
              <a:t>)</a:t>
            </a:r>
          </a:p>
          <a:p>
            <a:r>
              <a:rPr lang="en-IN" sz="2000" b="1" dirty="0">
                <a:solidFill>
                  <a:srgbClr val="0070C0"/>
                </a:solidFill>
                <a:latin typeface="Times New Roman"/>
                <a:cs typeface="Times New Roman"/>
              </a:rPr>
              <a:t>Govind Kumar (22SCSE1012853)</a:t>
            </a:r>
          </a:p>
          <a:p>
            <a:r>
              <a:rPr lang="en-IN" sz="2000" b="1" dirty="0">
                <a:solidFill>
                  <a:srgbClr val="0070C0"/>
                </a:solidFill>
                <a:latin typeface="Times New Roman"/>
                <a:cs typeface="Times New Roman"/>
              </a:rPr>
              <a:t>Utkarsh Kumar (</a:t>
            </a:r>
            <a:r>
              <a:rPr lang="en-IN" sz="2000" b="1" dirty="0" err="1">
                <a:solidFill>
                  <a:srgbClr val="0070C0"/>
                </a:solidFill>
                <a:latin typeface="Times New Roman"/>
                <a:cs typeface="Times New Roman"/>
              </a:rPr>
              <a:t>22SCSE1012806</a:t>
            </a:r>
            <a:r>
              <a:rPr lang="en-IN" sz="2400" b="1" dirty="0">
                <a:solidFill>
                  <a:srgbClr val="0070C0"/>
                </a:solidFill>
                <a:latin typeface="Times New Roman"/>
                <a:cs typeface="Times New Roman"/>
              </a:rPr>
              <a:t>)</a:t>
            </a:r>
          </a:p>
        </p:txBody>
      </p:sp>
      <p:sp>
        <p:nvSpPr>
          <p:cNvPr id="6" name="TextBox 5">
            <a:extLst>
              <a:ext uri="{FF2B5EF4-FFF2-40B4-BE49-F238E27FC236}">
                <a16:creationId xmlns:a16="http://schemas.microsoft.com/office/drawing/2014/main" id="{F61396EC-A648-F096-B920-F98B86F08337}"/>
              </a:ext>
            </a:extLst>
          </p:cNvPr>
          <p:cNvSpPr txBox="1"/>
          <p:nvPr/>
        </p:nvSpPr>
        <p:spPr>
          <a:xfrm>
            <a:off x="1238956" y="1605845"/>
            <a:ext cx="5438420"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4800" b="1" dirty="0">
                <a:latin typeface="Times New Roman"/>
              </a:rPr>
              <a:t>Project Title:</a:t>
            </a:r>
            <a:endParaRPr lang="en-US" sz="4800" dirty="0"/>
          </a:p>
        </p:txBody>
      </p:sp>
      <p:sp>
        <p:nvSpPr>
          <p:cNvPr id="9" name="TextBox 8">
            <a:extLst>
              <a:ext uri="{FF2B5EF4-FFF2-40B4-BE49-F238E27FC236}">
                <a16:creationId xmlns:a16="http://schemas.microsoft.com/office/drawing/2014/main" id="{7CE7046F-72D1-38D7-E049-F437226E0248}"/>
              </a:ext>
            </a:extLst>
          </p:cNvPr>
          <p:cNvSpPr txBox="1"/>
          <p:nvPr/>
        </p:nvSpPr>
        <p:spPr>
          <a:xfrm>
            <a:off x="388724" y="4756357"/>
            <a:ext cx="5489223" cy="830997"/>
          </a:xfrm>
          <a:prstGeom prst="rect">
            <a:avLst/>
          </a:prstGeom>
          <a:noFill/>
        </p:spPr>
        <p:txBody>
          <a:bodyPr wrap="square" lIns="91440" tIns="45720" rIns="91440" bIns="45720" anchor="t">
            <a:spAutoFit/>
          </a:bodyPr>
          <a:lstStyle/>
          <a:p>
            <a:r>
              <a:rPr lang="en-IN" sz="2400" b="1" dirty="0">
                <a:latin typeface="Times New Roman"/>
                <a:cs typeface="Times New Roman"/>
              </a:rPr>
              <a:t>      Submitted To:</a:t>
            </a:r>
          </a:p>
          <a:p>
            <a:r>
              <a:rPr lang="en-IN" sz="2000" b="1" dirty="0">
                <a:solidFill>
                  <a:srgbClr val="0070C0"/>
                </a:solidFill>
                <a:latin typeface="Times New Roman"/>
                <a:cs typeface="Times New Roman"/>
              </a:rPr>
              <a:t>     </a:t>
            </a:r>
            <a:r>
              <a:rPr lang="en-IN" sz="2400" b="1" dirty="0">
                <a:solidFill>
                  <a:srgbClr val="0070C0"/>
                </a:solidFill>
                <a:latin typeface="Times New Roman"/>
                <a:cs typeface="Times New Roman"/>
              </a:rPr>
              <a:t> </a:t>
            </a:r>
            <a:r>
              <a:rPr lang="en-IN" sz="2400" b="1" dirty="0" err="1">
                <a:solidFill>
                  <a:srgbClr val="0070C0"/>
                </a:solidFill>
                <a:latin typeface="Times New Roman"/>
                <a:cs typeface="Times New Roman"/>
              </a:rPr>
              <a:t>Dr.</a:t>
            </a:r>
            <a:r>
              <a:rPr lang="en-IN" sz="2400" b="1" dirty="0">
                <a:solidFill>
                  <a:srgbClr val="0070C0"/>
                </a:solidFill>
                <a:latin typeface="Times New Roman"/>
                <a:cs typeface="Times New Roman"/>
              </a:rPr>
              <a:t> Sonia Saini</a:t>
            </a:r>
          </a:p>
        </p:txBody>
      </p:sp>
      <p:sp>
        <p:nvSpPr>
          <p:cNvPr id="7" name="TextBox 6">
            <a:extLst>
              <a:ext uri="{FF2B5EF4-FFF2-40B4-BE49-F238E27FC236}">
                <a16:creationId xmlns:a16="http://schemas.microsoft.com/office/drawing/2014/main" id="{982B6D37-4910-4ABE-46C6-35F41D52A527}"/>
              </a:ext>
            </a:extLst>
          </p:cNvPr>
          <p:cNvSpPr txBox="1"/>
          <p:nvPr/>
        </p:nvSpPr>
        <p:spPr>
          <a:xfrm>
            <a:off x="8858670" y="1249881"/>
            <a:ext cx="3906253" cy="523220"/>
          </a:xfrm>
          <a:prstGeom prst="rect">
            <a:avLst/>
          </a:prstGeom>
          <a:noFill/>
        </p:spPr>
        <p:txBody>
          <a:bodyPr wrap="square" rtlCol="0">
            <a:spAutoFit/>
          </a:bodyPr>
          <a:lstStyle/>
          <a:p>
            <a:r>
              <a:rPr lang="en-IN" sz="2800" b="1" dirty="0">
                <a:latin typeface="Times New Roman" panose="02020603050405020304" pitchFamily="18" charset="0"/>
                <a:cs typeface="Times New Roman" panose="02020603050405020304" pitchFamily="18" charset="0"/>
              </a:rPr>
              <a:t>Section: 26(</a:t>
            </a:r>
            <a:r>
              <a:rPr lang="en-IN" sz="2800" b="1" dirty="0" err="1">
                <a:latin typeface="Times New Roman" panose="02020603050405020304" pitchFamily="18" charset="0"/>
                <a:cs typeface="Times New Roman" panose="02020603050405020304" pitchFamily="18" charset="0"/>
              </a:rPr>
              <a:t>P1</a:t>
            </a:r>
            <a:r>
              <a:rPr lang="en-IN" sz="2800" b="1"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405921593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Logo, company name&#10;&#10;Description automatically generated">
            <a:extLst>
              <a:ext uri="{FF2B5EF4-FFF2-40B4-BE49-F238E27FC236}">
                <a16:creationId xmlns:a16="http://schemas.microsoft.com/office/drawing/2014/main" id="{65A50A42-ED32-2D07-D621-EA7A91C57E78}"/>
              </a:ext>
            </a:extLst>
          </p:cNvPr>
          <p:cNvPicPr>
            <a:picLocks noChangeAspect="1"/>
          </p:cNvPicPr>
          <p:nvPr/>
        </p:nvPicPr>
        <p:blipFill>
          <a:blip r:embed="rId2"/>
          <a:stretch>
            <a:fillRect/>
          </a:stretch>
        </p:blipFill>
        <p:spPr>
          <a:xfrm>
            <a:off x="0" y="2597"/>
            <a:ext cx="1504949" cy="1023587"/>
          </a:xfrm>
          <a:prstGeom prst="rect">
            <a:avLst/>
          </a:prstGeom>
        </p:spPr>
      </p:pic>
      <p:sp>
        <p:nvSpPr>
          <p:cNvPr id="7" name="Title 1">
            <a:extLst>
              <a:ext uri="{FF2B5EF4-FFF2-40B4-BE49-F238E27FC236}">
                <a16:creationId xmlns:a16="http://schemas.microsoft.com/office/drawing/2014/main" id="{15154E97-904C-B1C6-83E4-985DABFFDF9C}"/>
              </a:ext>
            </a:extLst>
          </p:cNvPr>
          <p:cNvSpPr txBox="1">
            <a:spLocks noChangeArrowheads="1"/>
          </p:cNvSpPr>
          <p:nvPr/>
        </p:nvSpPr>
        <p:spPr>
          <a:xfrm>
            <a:off x="1504949" y="20089"/>
            <a:ext cx="10687051" cy="1033112"/>
          </a:xfrm>
          <a:prstGeom prst="rect">
            <a:avLst/>
          </a:prstGeom>
          <a:solidFill>
            <a:srgbClr val="C00000"/>
          </a:solidFill>
        </p:spPr>
        <p:txBody>
          <a:bodyPr/>
          <a:lstStyle/>
          <a:p>
            <a:pPr algn="ctr" fontAlgn="base"/>
            <a:r>
              <a:rPr lang="en-IN" sz="3200" b="1" dirty="0">
                <a:solidFill>
                  <a:schemeClr val="bg1"/>
                </a:solidFill>
                <a:latin typeface="Times New Roman" panose="02020603050405020304" pitchFamily="18" charset="0"/>
                <a:cs typeface="Times New Roman" panose="02020603050405020304" pitchFamily="18" charset="0"/>
              </a:rPr>
              <a:t>Output Screenshot </a:t>
            </a:r>
          </a:p>
        </p:txBody>
      </p:sp>
      <p:sp>
        <p:nvSpPr>
          <p:cNvPr id="9" name="Title 1">
            <a:extLst>
              <a:ext uri="{FF2B5EF4-FFF2-40B4-BE49-F238E27FC236}">
                <a16:creationId xmlns:a16="http://schemas.microsoft.com/office/drawing/2014/main" id="{D27FDFCC-0F3C-A999-41A4-134F9F405586}"/>
              </a:ext>
            </a:extLst>
          </p:cNvPr>
          <p:cNvSpPr txBox="1">
            <a:spLocks noChangeArrowheads="1"/>
          </p:cNvSpPr>
          <p:nvPr/>
        </p:nvSpPr>
        <p:spPr>
          <a:xfrm>
            <a:off x="-1" y="6436129"/>
            <a:ext cx="12191997" cy="401782"/>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a:t>
            </a:r>
            <a:endParaRPr lang="zh-CN" altLang="en-US" sz="2400" b="1" dirty="0">
              <a:solidFill>
                <a:schemeClr val="bg1"/>
              </a:solidFill>
              <a:latin typeface="Tinos"/>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pic>
        <p:nvPicPr>
          <p:cNvPr id="4" name="Picture 3">
            <a:extLst>
              <a:ext uri="{FF2B5EF4-FFF2-40B4-BE49-F238E27FC236}">
                <a16:creationId xmlns:a16="http://schemas.microsoft.com/office/drawing/2014/main" id="{E3C720BA-E00C-CE4E-C89D-F3B4D9BF8B12}"/>
              </a:ext>
            </a:extLst>
          </p:cNvPr>
          <p:cNvPicPr>
            <a:picLocks noChangeAspect="1"/>
          </p:cNvPicPr>
          <p:nvPr/>
        </p:nvPicPr>
        <p:blipFill>
          <a:blip r:embed="rId3"/>
          <a:stretch>
            <a:fillRect/>
          </a:stretch>
        </p:blipFill>
        <p:spPr>
          <a:xfrm>
            <a:off x="264695" y="1609516"/>
            <a:ext cx="3697705" cy="4016726"/>
          </a:xfrm>
          <a:prstGeom prst="rect">
            <a:avLst/>
          </a:prstGeom>
          <a:ln>
            <a:noFill/>
          </a:ln>
          <a:effectLst>
            <a:outerShdw blurRad="292100" dist="139700" dir="2700000" algn="tl" rotWithShape="0">
              <a:srgbClr val="333333">
                <a:alpha val="65000"/>
              </a:srgbClr>
            </a:outerShdw>
          </a:effectLst>
        </p:spPr>
      </p:pic>
      <p:sp>
        <p:nvSpPr>
          <p:cNvPr id="6" name="TextBox 5">
            <a:extLst>
              <a:ext uri="{FF2B5EF4-FFF2-40B4-BE49-F238E27FC236}">
                <a16:creationId xmlns:a16="http://schemas.microsoft.com/office/drawing/2014/main" id="{2A233A8A-3A09-45AA-705E-25044F945CAD}"/>
              </a:ext>
            </a:extLst>
          </p:cNvPr>
          <p:cNvSpPr txBox="1"/>
          <p:nvPr/>
        </p:nvSpPr>
        <p:spPr>
          <a:xfrm>
            <a:off x="206962" y="1166042"/>
            <a:ext cx="3017501" cy="369332"/>
          </a:xfrm>
          <a:prstGeom prst="rect">
            <a:avLst/>
          </a:prstGeom>
          <a:noFill/>
        </p:spPr>
        <p:txBody>
          <a:bodyPr wrap="square">
            <a:spAutoFit/>
          </a:bodyPr>
          <a:lstStyle/>
          <a:p>
            <a:r>
              <a:rPr lang="en-IN" b="1" kern="100" dirty="0">
                <a:solidFill>
                  <a:srgbClr val="000000"/>
                </a:solidFill>
                <a:latin typeface="Segoe UI" panose="020B0502040204020203" pitchFamily="34" charset="0"/>
                <a:ea typeface="Segoe UI" panose="020B0502040204020203" pitchFamily="34" charset="0"/>
              </a:rPr>
              <a:t>Fill Additional Details:</a:t>
            </a:r>
            <a:r>
              <a:rPr lang="en-IN" sz="1800" b="1" kern="100" dirty="0">
                <a:solidFill>
                  <a:srgbClr val="000000"/>
                </a:solidFill>
                <a:effectLst/>
                <a:latin typeface="Segoe UI" panose="020B0502040204020203" pitchFamily="34" charset="0"/>
                <a:ea typeface="Segoe UI" panose="020B0502040204020203" pitchFamily="34" charset="0"/>
              </a:rPr>
              <a:t> </a:t>
            </a:r>
            <a:endParaRPr lang="en-IN" dirty="0"/>
          </a:p>
        </p:txBody>
      </p:sp>
      <p:pic>
        <p:nvPicPr>
          <p:cNvPr id="10" name="Picture 9">
            <a:extLst>
              <a:ext uri="{FF2B5EF4-FFF2-40B4-BE49-F238E27FC236}">
                <a16:creationId xmlns:a16="http://schemas.microsoft.com/office/drawing/2014/main" id="{C940B67D-720D-B1A6-2468-C7DF05E79FE4}"/>
              </a:ext>
            </a:extLst>
          </p:cNvPr>
          <p:cNvPicPr>
            <a:picLocks noChangeAspect="1"/>
          </p:cNvPicPr>
          <p:nvPr/>
        </p:nvPicPr>
        <p:blipFill>
          <a:blip r:embed="rId4"/>
          <a:stretch>
            <a:fillRect/>
          </a:stretch>
        </p:blipFill>
        <p:spPr>
          <a:xfrm>
            <a:off x="4423612" y="1511204"/>
            <a:ext cx="4002504" cy="4400862"/>
          </a:xfrm>
          <a:prstGeom prst="rect">
            <a:avLst/>
          </a:prstGeom>
          <a:ln>
            <a:noFill/>
          </a:ln>
          <a:effectLst>
            <a:outerShdw blurRad="292100" dist="139700" dir="2700000" algn="tl" rotWithShape="0">
              <a:srgbClr val="333333">
                <a:alpha val="65000"/>
              </a:srgbClr>
            </a:outerShdw>
          </a:effectLst>
        </p:spPr>
      </p:pic>
      <p:sp>
        <p:nvSpPr>
          <p:cNvPr id="11" name="TextBox 10">
            <a:extLst>
              <a:ext uri="{FF2B5EF4-FFF2-40B4-BE49-F238E27FC236}">
                <a16:creationId xmlns:a16="http://schemas.microsoft.com/office/drawing/2014/main" id="{3CE76F93-3CD9-4A87-1A04-ECB2F46C1ABE}"/>
              </a:ext>
            </a:extLst>
          </p:cNvPr>
          <p:cNvSpPr txBox="1"/>
          <p:nvPr/>
        </p:nvSpPr>
        <p:spPr>
          <a:xfrm>
            <a:off x="4892843" y="1127343"/>
            <a:ext cx="2398294" cy="369332"/>
          </a:xfrm>
          <a:prstGeom prst="rect">
            <a:avLst/>
          </a:prstGeom>
          <a:noFill/>
        </p:spPr>
        <p:txBody>
          <a:bodyPr wrap="square">
            <a:spAutoFit/>
          </a:bodyPr>
          <a:lstStyle/>
          <a:p>
            <a:r>
              <a:rPr lang="en-US" b="1" kern="100" dirty="0">
                <a:solidFill>
                  <a:srgbClr val="000000"/>
                </a:solidFill>
                <a:latin typeface="Segoe UI" panose="020B0502040204020203" pitchFamily="34" charset="0"/>
              </a:rPr>
              <a:t>F</a:t>
            </a:r>
            <a:r>
              <a:rPr lang="en-IN" b="1" kern="100" dirty="0">
                <a:solidFill>
                  <a:srgbClr val="000000"/>
                </a:solidFill>
                <a:latin typeface="Segoe UI" panose="020B0502040204020203" pitchFamily="34" charset="0"/>
              </a:rPr>
              <a:t>ill Account Details:</a:t>
            </a:r>
            <a:endParaRPr lang="en-IN" dirty="0"/>
          </a:p>
        </p:txBody>
      </p:sp>
      <p:sp>
        <p:nvSpPr>
          <p:cNvPr id="12" name="TextBox 11">
            <a:extLst>
              <a:ext uri="{FF2B5EF4-FFF2-40B4-BE49-F238E27FC236}">
                <a16:creationId xmlns:a16="http://schemas.microsoft.com/office/drawing/2014/main" id="{8651EACE-0E65-6EBF-FC66-95B2C593F0A8}"/>
              </a:ext>
            </a:extLst>
          </p:cNvPr>
          <p:cNvSpPr txBox="1"/>
          <p:nvPr/>
        </p:nvSpPr>
        <p:spPr>
          <a:xfrm>
            <a:off x="2356683" y="5953956"/>
            <a:ext cx="1308937" cy="369332"/>
          </a:xfrm>
          <a:prstGeom prst="rect">
            <a:avLst/>
          </a:prstGeom>
          <a:solidFill>
            <a:srgbClr val="0070C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rtlCol="0">
            <a:spAutoFit/>
          </a:bodyPr>
          <a:lstStyle/>
          <a:p>
            <a:r>
              <a:rPr lang="en-US" dirty="0">
                <a:solidFill>
                  <a:srgbClr val="FFFF00"/>
                </a:solidFill>
              </a:rPr>
              <a:t>Click Next</a:t>
            </a:r>
            <a:endParaRPr lang="en-IN" dirty="0">
              <a:solidFill>
                <a:srgbClr val="FFFF00"/>
              </a:solidFill>
            </a:endParaRPr>
          </a:p>
        </p:txBody>
      </p:sp>
      <p:sp>
        <p:nvSpPr>
          <p:cNvPr id="13" name="TextBox 12">
            <a:extLst>
              <a:ext uri="{FF2B5EF4-FFF2-40B4-BE49-F238E27FC236}">
                <a16:creationId xmlns:a16="http://schemas.microsoft.com/office/drawing/2014/main" id="{5010ECBA-6E26-1B06-680F-A03506FF67FF}"/>
              </a:ext>
            </a:extLst>
          </p:cNvPr>
          <p:cNvSpPr txBox="1"/>
          <p:nvPr/>
        </p:nvSpPr>
        <p:spPr>
          <a:xfrm>
            <a:off x="5562601" y="6028098"/>
            <a:ext cx="1455821" cy="369332"/>
          </a:xfrm>
          <a:prstGeom prst="rect">
            <a:avLst/>
          </a:prstGeom>
          <a:solidFill>
            <a:srgbClr val="0070C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rtlCol="0">
            <a:spAutoFit/>
          </a:bodyPr>
          <a:lstStyle/>
          <a:p>
            <a:r>
              <a:rPr lang="en-US" dirty="0">
                <a:solidFill>
                  <a:srgbClr val="FFFF00"/>
                </a:solidFill>
              </a:rPr>
              <a:t>Click Submit</a:t>
            </a:r>
            <a:endParaRPr lang="en-IN" dirty="0">
              <a:solidFill>
                <a:srgbClr val="FFFF00"/>
              </a:solidFill>
            </a:endParaRPr>
          </a:p>
        </p:txBody>
      </p:sp>
      <p:sp>
        <p:nvSpPr>
          <p:cNvPr id="14" name="Arrow: Up 13">
            <a:extLst>
              <a:ext uri="{FF2B5EF4-FFF2-40B4-BE49-F238E27FC236}">
                <a16:creationId xmlns:a16="http://schemas.microsoft.com/office/drawing/2014/main" id="{268AA52D-1EB0-D6C3-7FA1-00F419875388}"/>
              </a:ext>
            </a:extLst>
          </p:cNvPr>
          <p:cNvSpPr/>
          <p:nvPr/>
        </p:nvSpPr>
        <p:spPr>
          <a:xfrm>
            <a:off x="2935702" y="5653259"/>
            <a:ext cx="128337" cy="300697"/>
          </a:xfrm>
          <a:prstGeom prst="upArrow">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Arrow: Up 14">
            <a:extLst>
              <a:ext uri="{FF2B5EF4-FFF2-40B4-BE49-F238E27FC236}">
                <a16:creationId xmlns:a16="http://schemas.microsoft.com/office/drawing/2014/main" id="{9222E40C-09FE-A1BA-E9E6-E0E3B079F036}"/>
              </a:ext>
            </a:extLst>
          </p:cNvPr>
          <p:cNvSpPr/>
          <p:nvPr/>
        </p:nvSpPr>
        <p:spPr>
          <a:xfrm>
            <a:off x="5586663" y="5761718"/>
            <a:ext cx="128337" cy="300697"/>
          </a:xfrm>
          <a:prstGeom prst="upArrow">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7" name="Picture 16">
            <a:extLst>
              <a:ext uri="{FF2B5EF4-FFF2-40B4-BE49-F238E27FC236}">
                <a16:creationId xmlns:a16="http://schemas.microsoft.com/office/drawing/2014/main" id="{92A33BDF-114C-90B1-5E8C-33C7C115164A}"/>
              </a:ext>
            </a:extLst>
          </p:cNvPr>
          <p:cNvPicPr>
            <a:picLocks noChangeAspect="1"/>
          </p:cNvPicPr>
          <p:nvPr/>
        </p:nvPicPr>
        <p:blipFill>
          <a:blip r:embed="rId5"/>
          <a:stretch>
            <a:fillRect/>
          </a:stretch>
        </p:blipFill>
        <p:spPr>
          <a:xfrm>
            <a:off x="8560324" y="1511204"/>
            <a:ext cx="3424714" cy="3999152"/>
          </a:xfrm>
          <a:prstGeom prst="rect">
            <a:avLst/>
          </a:prstGeom>
          <a:ln>
            <a:noFill/>
          </a:ln>
          <a:effectLst>
            <a:outerShdw blurRad="292100" dist="139700" dir="2700000" algn="tl" rotWithShape="0">
              <a:srgbClr val="333333">
                <a:alpha val="65000"/>
              </a:srgbClr>
            </a:outerShdw>
          </a:effectLst>
        </p:spPr>
      </p:pic>
      <p:sp>
        <p:nvSpPr>
          <p:cNvPr id="18" name="TextBox 17">
            <a:extLst>
              <a:ext uri="{FF2B5EF4-FFF2-40B4-BE49-F238E27FC236}">
                <a16:creationId xmlns:a16="http://schemas.microsoft.com/office/drawing/2014/main" id="{1BF1CB8A-6323-E3C8-1BD1-22785BDFD3C7}"/>
              </a:ext>
            </a:extLst>
          </p:cNvPr>
          <p:cNvSpPr txBox="1"/>
          <p:nvPr/>
        </p:nvSpPr>
        <p:spPr>
          <a:xfrm>
            <a:off x="8426118" y="1150535"/>
            <a:ext cx="2398294" cy="369332"/>
          </a:xfrm>
          <a:prstGeom prst="rect">
            <a:avLst/>
          </a:prstGeom>
          <a:noFill/>
        </p:spPr>
        <p:txBody>
          <a:bodyPr wrap="square">
            <a:spAutoFit/>
          </a:bodyPr>
          <a:lstStyle/>
          <a:p>
            <a:r>
              <a:rPr lang="en-US" b="1" kern="100" dirty="0">
                <a:solidFill>
                  <a:srgbClr val="000000"/>
                </a:solidFill>
                <a:latin typeface="Segoe UI" panose="020B0502040204020203" pitchFamily="34" charset="0"/>
              </a:rPr>
              <a:t>After Registration </a:t>
            </a:r>
            <a:endParaRPr lang="en-IN" dirty="0"/>
          </a:p>
        </p:txBody>
      </p:sp>
      <p:sp>
        <p:nvSpPr>
          <p:cNvPr id="20" name="TextBox 19">
            <a:extLst>
              <a:ext uri="{FF2B5EF4-FFF2-40B4-BE49-F238E27FC236}">
                <a16:creationId xmlns:a16="http://schemas.microsoft.com/office/drawing/2014/main" id="{A59DF8BE-5AAD-A462-B879-D79BF65618AD}"/>
              </a:ext>
            </a:extLst>
          </p:cNvPr>
          <p:cNvSpPr txBox="1"/>
          <p:nvPr/>
        </p:nvSpPr>
        <p:spPr>
          <a:xfrm>
            <a:off x="8915402" y="5956275"/>
            <a:ext cx="2466471" cy="369332"/>
          </a:xfrm>
          <a:prstGeom prst="rect">
            <a:avLst/>
          </a:prstGeom>
          <a:solidFill>
            <a:srgbClr val="0070C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rtlCol="0">
            <a:spAutoFit/>
          </a:bodyPr>
          <a:lstStyle/>
          <a:p>
            <a:r>
              <a:rPr lang="en-US" dirty="0">
                <a:solidFill>
                  <a:srgbClr val="FFFF00"/>
                </a:solidFill>
              </a:rPr>
              <a:t>Your Account No. &amp; PIN</a:t>
            </a:r>
            <a:endParaRPr lang="en-IN" dirty="0">
              <a:solidFill>
                <a:srgbClr val="FFFF00"/>
              </a:solidFill>
            </a:endParaRPr>
          </a:p>
        </p:txBody>
      </p:sp>
      <p:sp>
        <p:nvSpPr>
          <p:cNvPr id="22" name="Arrow: Up 21">
            <a:extLst>
              <a:ext uri="{FF2B5EF4-FFF2-40B4-BE49-F238E27FC236}">
                <a16:creationId xmlns:a16="http://schemas.microsoft.com/office/drawing/2014/main" id="{22C4C029-A91B-0D6F-6C37-4F642E8C36B7}"/>
              </a:ext>
            </a:extLst>
          </p:cNvPr>
          <p:cNvSpPr/>
          <p:nvPr/>
        </p:nvSpPr>
        <p:spPr>
          <a:xfrm>
            <a:off x="9496928" y="5400983"/>
            <a:ext cx="128337" cy="300697"/>
          </a:xfrm>
          <a:prstGeom prst="upArrow">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5" name="Connector: Elbow 24">
            <a:extLst>
              <a:ext uri="{FF2B5EF4-FFF2-40B4-BE49-F238E27FC236}">
                <a16:creationId xmlns:a16="http://schemas.microsoft.com/office/drawing/2014/main" id="{1014BE96-1D05-5204-2445-392223F810F9}"/>
              </a:ext>
            </a:extLst>
          </p:cNvPr>
          <p:cNvCxnSpPr>
            <a:cxnSpLocks/>
          </p:cNvCxnSpPr>
          <p:nvPr/>
        </p:nvCxnSpPr>
        <p:spPr>
          <a:xfrm rot="16200000" flipH="1">
            <a:off x="9981177" y="4511369"/>
            <a:ext cx="1981387" cy="820003"/>
          </a:xfrm>
          <a:prstGeom prst="bentConnector3">
            <a:avLst/>
          </a:prstGeom>
          <a:ln w="38100">
            <a:solidFill>
              <a:srgbClr val="FF0000"/>
            </a:solidFill>
            <a:tailEnd type="triangle"/>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783142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par>
                                <p:cTn id="10" presetID="47" presetClass="entr" presetSubtype="0"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par>
                                <p:cTn id="15" presetID="47"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1000"/>
                                        <p:tgtEl>
                                          <p:spTgt spid="12"/>
                                        </p:tgtEl>
                                      </p:cBhvr>
                                    </p:animEffect>
                                    <p:anim calcmode="lin" valueType="num">
                                      <p:cBhvr>
                                        <p:cTn id="18" dur="1000" fill="hold"/>
                                        <p:tgtEl>
                                          <p:spTgt spid="12"/>
                                        </p:tgtEl>
                                        <p:attrNameLst>
                                          <p:attrName>ppt_x</p:attrName>
                                        </p:attrNameLst>
                                      </p:cBhvr>
                                      <p:tavLst>
                                        <p:tav tm="0">
                                          <p:val>
                                            <p:strVal val="#ppt_x"/>
                                          </p:val>
                                        </p:tav>
                                        <p:tav tm="100000">
                                          <p:val>
                                            <p:strVal val="#ppt_x"/>
                                          </p:val>
                                        </p:tav>
                                      </p:tavLst>
                                    </p:anim>
                                    <p:anim calcmode="lin" valueType="num">
                                      <p:cBhvr>
                                        <p:cTn id="19" dur="1000" fill="hold"/>
                                        <p:tgtEl>
                                          <p:spTgt spid="12"/>
                                        </p:tgtEl>
                                        <p:attrNameLst>
                                          <p:attrName>ppt_y</p:attrName>
                                        </p:attrNameLst>
                                      </p:cBhvr>
                                      <p:tavLst>
                                        <p:tav tm="0">
                                          <p:val>
                                            <p:strVal val="#ppt_y-.1"/>
                                          </p:val>
                                        </p:tav>
                                        <p:tav tm="100000">
                                          <p:val>
                                            <p:strVal val="#ppt_y"/>
                                          </p:val>
                                        </p:tav>
                                      </p:tavLst>
                                    </p:anim>
                                  </p:childTnLst>
                                </p:cTn>
                              </p:par>
                              <p:par>
                                <p:cTn id="20" presetID="47" presetClass="entr" presetSubtype="0" fill="hold" grpId="0" nodeType="with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1000"/>
                                        <p:tgtEl>
                                          <p:spTgt spid="14"/>
                                        </p:tgtEl>
                                      </p:cBhvr>
                                    </p:animEffect>
                                    <p:anim calcmode="lin" valueType="num">
                                      <p:cBhvr>
                                        <p:cTn id="23" dur="1000" fill="hold"/>
                                        <p:tgtEl>
                                          <p:spTgt spid="14"/>
                                        </p:tgtEl>
                                        <p:attrNameLst>
                                          <p:attrName>ppt_x</p:attrName>
                                        </p:attrNameLst>
                                      </p:cBhvr>
                                      <p:tavLst>
                                        <p:tav tm="0">
                                          <p:val>
                                            <p:strVal val="#ppt_x"/>
                                          </p:val>
                                        </p:tav>
                                        <p:tav tm="100000">
                                          <p:val>
                                            <p:strVal val="#ppt_x"/>
                                          </p:val>
                                        </p:tav>
                                      </p:tavLst>
                                    </p:anim>
                                    <p:anim calcmode="lin" valueType="num">
                                      <p:cBhvr>
                                        <p:cTn id="24"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7" presetClass="entr" presetSubtype="0" fill="hold" grpId="0" nodeType="click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fade">
                                      <p:cBhvr>
                                        <p:cTn id="29" dur="1000"/>
                                        <p:tgtEl>
                                          <p:spTgt spid="11"/>
                                        </p:tgtEl>
                                      </p:cBhvr>
                                    </p:animEffect>
                                    <p:anim calcmode="lin" valueType="num">
                                      <p:cBhvr>
                                        <p:cTn id="30" dur="1000" fill="hold"/>
                                        <p:tgtEl>
                                          <p:spTgt spid="11"/>
                                        </p:tgtEl>
                                        <p:attrNameLst>
                                          <p:attrName>ppt_x</p:attrName>
                                        </p:attrNameLst>
                                      </p:cBhvr>
                                      <p:tavLst>
                                        <p:tav tm="0">
                                          <p:val>
                                            <p:strVal val="#ppt_x"/>
                                          </p:val>
                                        </p:tav>
                                        <p:tav tm="100000">
                                          <p:val>
                                            <p:strVal val="#ppt_x"/>
                                          </p:val>
                                        </p:tav>
                                      </p:tavLst>
                                    </p:anim>
                                    <p:anim calcmode="lin" valueType="num">
                                      <p:cBhvr>
                                        <p:cTn id="31" dur="1000" fill="hold"/>
                                        <p:tgtEl>
                                          <p:spTgt spid="11"/>
                                        </p:tgtEl>
                                        <p:attrNameLst>
                                          <p:attrName>ppt_y</p:attrName>
                                        </p:attrNameLst>
                                      </p:cBhvr>
                                      <p:tavLst>
                                        <p:tav tm="0">
                                          <p:val>
                                            <p:strVal val="#ppt_y-.1"/>
                                          </p:val>
                                        </p:tav>
                                        <p:tav tm="100000">
                                          <p:val>
                                            <p:strVal val="#ppt_y"/>
                                          </p:val>
                                        </p:tav>
                                      </p:tavLst>
                                    </p:anim>
                                  </p:childTnLst>
                                </p:cTn>
                              </p:par>
                              <p:par>
                                <p:cTn id="32" presetID="47" presetClass="entr" presetSubtype="0" fill="hold" nodeType="with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fade">
                                      <p:cBhvr>
                                        <p:cTn id="34" dur="1000"/>
                                        <p:tgtEl>
                                          <p:spTgt spid="10"/>
                                        </p:tgtEl>
                                      </p:cBhvr>
                                    </p:animEffect>
                                    <p:anim calcmode="lin" valueType="num">
                                      <p:cBhvr>
                                        <p:cTn id="35" dur="1000" fill="hold"/>
                                        <p:tgtEl>
                                          <p:spTgt spid="10"/>
                                        </p:tgtEl>
                                        <p:attrNameLst>
                                          <p:attrName>ppt_x</p:attrName>
                                        </p:attrNameLst>
                                      </p:cBhvr>
                                      <p:tavLst>
                                        <p:tav tm="0">
                                          <p:val>
                                            <p:strVal val="#ppt_x"/>
                                          </p:val>
                                        </p:tav>
                                        <p:tav tm="100000">
                                          <p:val>
                                            <p:strVal val="#ppt_x"/>
                                          </p:val>
                                        </p:tav>
                                      </p:tavLst>
                                    </p:anim>
                                    <p:anim calcmode="lin" valueType="num">
                                      <p:cBhvr>
                                        <p:cTn id="36" dur="1000" fill="hold"/>
                                        <p:tgtEl>
                                          <p:spTgt spid="10"/>
                                        </p:tgtEl>
                                        <p:attrNameLst>
                                          <p:attrName>ppt_y</p:attrName>
                                        </p:attrNameLst>
                                      </p:cBhvr>
                                      <p:tavLst>
                                        <p:tav tm="0">
                                          <p:val>
                                            <p:strVal val="#ppt_y-.1"/>
                                          </p:val>
                                        </p:tav>
                                        <p:tav tm="100000">
                                          <p:val>
                                            <p:strVal val="#ppt_y"/>
                                          </p:val>
                                        </p:tav>
                                      </p:tavLst>
                                    </p:anim>
                                  </p:childTnLst>
                                </p:cTn>
                              </p:par>
                              <p:par>
                                <p:cTn id="37" presetID="47" presetClass="entr" presetSubtype="0" fill="hold" grpId="0" nodeType="withEffect">
                                  <p:stCondLst>
                                    <p:cond delay="0"/>
                                  </p:stCondLst>
                                  <p:childTnLst>
                                    <p:set>
                                      <p:cBhvr>
                                        <p:cTn id="38" dur="1" fill="hold">
                                          <p:stCondLst>
                                            <p:cond delay="0"/>
                                          </p:stCondLst>
                                        </p:cTn>
                                        <p:tgtEl>
                                          <p:spTgt spid="15"/>
                                        </p:tgtEl>
                                        <p:attrNameLst>
                                          <p:attrName>style.visibility</p:attrName>
                                        </p:attrNameLst>
                                      </p:cBhvr>
                                      <p:to>
                                        <p:strVal val="visible"/>
                                      </p:to>
                                    </p:set>
                                    <p:animEffect transition="in" filter="fade">
                                      <p:cBhvr>
                                        <p:cTn id="39" dur="1000"/>
                                        <p:tgtEl>
                                          <p:spTgt spid="15"/>
                                        </p:tgtEl>
                                      </p:cBhvr>
                                    </p:animEffect>
                                    <p:anim calcmode="lin" valueType="num">
                                      <p:cBhvr>
                                        <p:cTn id="40" dur="1000" fill="hold"/>
                                        <p:tgtEl>
                                          <p:spTgt spid="15"/>
                                        </p:tgtEl>
                                        <p:attrNameLst>
                                          <p:attrName>ppt_x</p:attrName>
                                        </p:attrNameLst>
                                      </p:cBhvr>
                                      <p:tavLst>
                                        <p:tav tm="0">
                                          <p:val>
                                            <p:strVal val="#ppt_x"/>
                                          </p:val>
                                        </p:tav>
                                        <p:tav tm="100000">
                                          <p:val>
                                            <p:strVal val="#ppt_x"/>
                                          </p:val>
                                        </p:tav>
                                      </p:tavLst>
                                    </p:anim>
                                    <p:anim calcmode="lin" valueType="num">
                                      <p:cBhvr>
                                        <p:cTn id="41" dur="1000" fill="hold"/>
                                        <p:tgtEl>
                                          <p:spTgt spid="15"/>
                                        </p:tgtEl>
                                        <p:attrNameLst>
                                          <p:attrName>ppt_y</p:attrName>
                                        </p:attrNameLst>
                                      </p:cBhvr>
                                      <p:tavLst>
                                        <p:tav tm="0">
                                          <p:val>
                                            <p:strVal val="#ppt_y-.1"/>
                                          </p:val>
                                        </p:tav>
                                        <p:tav tm="100000">
                                          <p:val>
                                            <p:strVal val="#ppt_y"/>
                                          </p:val>
                                        </p:tav>
                                      </p:tavLst>
                                    </p:anim>
                                  </p:childTnLst>
                                </p:cTn>
                              </p:par>
                              <p:par>
                                <p:cTn id="42" presetID="47" presetClass="entr" presetSubtype="0" fill="hold" grpId="0" nodeType="withEffect">
                                  <p:stCondLst>
                                    <p:cond delay="0"/>
                                  </p:stCondLst>
                                  <p:childTnLst>
                                    <p:set>
                                      <p:cBhvr>
                                        <p:cTn id="43" dur="1" fill="hold">
                                          <p:stCondLst>
                                            <p:cond delay="0"/>
                                          </p:stCondLst>
                                        </p:cTn>
                                        <p:tgtEl>
                                          <p:spTgt spid="13"/>
                                        </p:tgtEl>
                                        <p:attrNameLst>
                                          <p:attrName>style.visibility</p:attrName>
                                        </p:attrNameLst>
                                      </p:cBhvr>
                                      <p:to>
                                        <p:strVal val="visible"/>
                                      </p:to>
                                    </p:set>
                                    <p:animEffect transition="in" filter="fade">
                                      <p:cBhvr>
                                        <p:cTn id="44" dur="1000"/>
                                        <p:tgtEl>
                                          <p:spTgt spid="13"/>
                                        </p:tgtEl>
                                      </p:cBhvr>
                                    </p:animEffect>
                                    <p:anim calcmode="lin" valueType="num">
                                      <p:cBhvr>
                                        <p:cTn id="45" dur="1000" fill="hold"/>
                                        <p:tgtEl>
                                          <p:spTgt spid="13"/>
                                        </p:tgtEl>
                                        <p:attrNameLst>
                                          <p:attrName>ppt_x</p:attrName>
                                        </p:attrNameLst>
                                      </p:cBhvr>
                                      <p:tavLst>
                                        <p:tav tm="0">
                                          <p:val>
                                            <p:strVal val="#ppt_x"/>
                                          </p:val>
                                        </p:tav>
                                        <p:tav tm="100000">
                                          <p:val>
                                            <p:strVal val="#ppt_x"/>
                                          </p:val>
                                        </p:tav>
                                      </p:tavLst>
                                    </p:anim>
                                    <p:anim calcmode="lin" valueType="num">
                                      <p:cBhvr>
                                        <p:cTn id="46"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47" presetClass="entr" presetSubtype="0" fill="hold" grpId="0" nodeType="clickEffect">
                                  <p:stCondLst>
                                    <p:cond delay="0"/>
                                  </p:stCondLst>
                                  <p:childTnLst>
                                    <p:set>
                                      <p:cBhvr>
                                        <p:cTn id="50" dur="1" fill="hold">
                                          <p:stCondLst>
                                            <p:cond delay="0"/>
                                          </p:stCondLst>
                                        </p:cTn>
                                        <p:tgtEl>
                                          <p:spTgt spid="18"/>
                                        </p:tgtEl>
                                        <p:attrNameLst>
                                          <p:attrName>style.visibility</p:attrName>
                                        </p:attrNameLst>
                                      </p:cBhvr>
                                      <p:to>
                                        <p:strVal val="visible"/>
                                      </p:to>
                                    </p:set>
                                    <p:animEffect transition="in" filter="fade">
                                      <p:cBhvr>
                                        <p:cTn id="51" dur="1000"/>
                                        <p:tgtEl>
                                          <p:spTgt spid="18"/>
                                        </p:tgtEl>
                                      </p:cBhvr>
                                    </p:animEffect>
                                    <p:anim calcmode="lin" valueType="num">
                                      <p:cBhvr>
                                        <p:cTn id="52" dur="1000" fill="hold"/>
                                        <p:tgtEl>
                                          <p:spTgt spid="18"/>
                                        </p:tgtEl>
                                        <p:attrNameLst>
                                          <p:attrName>ppt_x</p:attrName>
                                        </p:attrNameLst>
                                      </p:cBhvr>
                                      <p:tavLst>
                                        <p:tav tm="0">
                                          <p:val>
                                            <p:strVal val="#ppt_x"/>
                                          </p:val>
                                        </p:tav>
                                        <p:tav tm="100000">
                                          <p:val>
                                            <p:strVal val="#ppt_x"/>
                                          </p:val>
                                        </p:tav>
                                      </p:tavLst>
                                    </p:anim>
                                    <p:anim calcmode="lin" valueType="num">
                                      <p:cBhvr>
                                        <p:cTn id="53" dur="1000" fill="hold"/>
                                        <p:tgtEl>
                                          <p:spTgt spid="18"/>
                                        </p:tgtEl>
                                        <p:attrNameLst>
                                          <p:attrName>ppt_y</p:attrName>
                                        </p:attrNameLst>
                                      </p:cBhvr>
                                      <p:tavLst>
                                        <p:tav tm="0">
                                          <p:val>
                                            <p:strVal val="#ppt_y-.1"/>
                                          </p:val>
                                        </p:tav>
                                        <p:tav tm="100000">
                                          <p:val>
                                            <p:strVal val="#ppt_y"/>
                                          </p:val>
                                        </p:tav>
                                      </p:tavLst>
                                    </p:anim>
                                  </p:childTnLst>
                                </p:cTn>
                              </p:par>
                              <p:par>
                                <p:cTn id="54" presetID="47" presetClass="entr" presetSubtype="0" fill="hold" nodeType="withEffect">
                                  <p:stCondLst>
                                    <p:cond delay="0"/>
                                  </p:stCondLst>
                                  <p:childTnLst>
                                    <p:set>
                                      <p:cBhvr>
                                        <p:cTn id="55" dur="1" fill="hold">
                                          <p:stCondLst>
                                            <p:cond delay="0"/>
                                          </p:stCondLst>
                                        </p:cTn>
                                        <p:tgtEl>
                                          <p:spTgt spid="17"/>
                                        </p:tgtEl>
                                        <p:attrNameLst>
                                          <p:attrName>style.visibility</p:attrName>
                                        </p:attrNameLst>
                                      </p:cBhvr>
                                      <p:to>
                                        <p:strVal val="visible"/>
                                      </p:to>
                                    </p:set>
                                    <p:animEffect transition="in" filter="fade">
                                      <p:cBhvr>
                                        <p:cTn id="56" dur="1000"/>
                                        <p:tgtEl>
                                          <p:spTgt spid="17"/>
                                        </p:tgtEl>
                                      </p:cBhvr>
                                    </p:animEffect>
                                    <p:anim calcmode="lin" valueType="num">
                                      <p:cBhvr>
                                        <p:cTn id="57" dur="1000" fill="hold"/>
                                        <p:tgtEl>
                                          <p:spTgt spid="17"/>
                                        </p:tgtEl>
                                        <p:attrNameLst>
                                          <p:attrName>ppt_x</p:attrName>
                                        </p:attrNameLst>
                                      </p:cBhvr>
                                      <p:tavLst>
                                        <p:tav tm="0">
                                          <p:val>
                                            <p:strVal val="#ppt_x"/>
                                          </p:val>
                                        </p:tav>
                                        <p:tav tm="100000">
                                          <p:val>
                                            <p:strVal val="#ppt_x"/>
                                          </p:val>
                                        </p:tav>
                                      </p:tavLst>
                                    </p:anim>
                                    <p:anim calcmode="lin" valueType="num">
                                      <p:cBhvr>
                                        <p:cTn id="58" dur="1000" fill="hold"/>
                                        <p:tgtEl>
                                          <p:spTgt spid="17"/>
                                        </p:tgtEl>
                                        <p:attrNameLst>
                                          <p:attrName>ppt_y</p:attrName>
                                        </p:attrNameLst>
                                      </p:cBhvr>
                                      <p:tavLst>
                                        <p:tav tm="0">
                                          <p:val>
                                            <p:strVal val="#ppt_y-.1"/>
                                          </p:val>
                                        </p:tav>
                                        <p:tav tm="100000">
                                          <p:val>
                                            <p:strVal val="#ppt_y"/>
                                          </p:val>
                                        </p:tav>
                                      </p:tavLst>
                                    </p:anim>
                                  </p:childTnLst>
                                </p:cTn>
                              </p:par>
                              <p:par>
                                <p:cTn id="59" presetID="47" presetClass="entr" presetSubtype="0" fill="hold" grpId="0" nodeType="withEffect">
                                  <p:stCondLst>
                                    <p:cond delay="0"/>
                                  </p:stCondLst>
                                  <p:childTnLst>
                                    <p:set>
                                      <p:cBhvr>
                                        <p:cTn id="60" dur="1" fill="hold">
                                          <p:stCondLst>
                                            <p:cond delay="0"/>
                                          </p:stCondLst>
                                        </p:cTn>
                                        <p:tgtEl>
                                          <p:spTgt spid="22"/>
                                        </p:tgtEl>
                                        <p:attrNameLst>
                                          <p:attrName>style.visibility</p:attrName>
                                        </p:attrNameLst>
                                      </p:cBhvr>
                                      <p:to>
                                        <p:strVal val="visible"/>
                                      </p:to>
                                    </p:set>
                                    <p:animEffect transition="in" filter="fade">
                                      <p:cBhvr>
                                        <p:cTn id="61" dur="1000"/>
                                        <p:tgtEl>
                                          <p:spTgt spid="22"/>
                                        </p:tgtEl>
                                      </p:cBhvr>
                                    </p:animEffect>
                                    <p:anim calcmode="lin" valueType="num">
                                      <p:cBhvr>
                                        <p:cTn id="62" dur="1000" fill="hold"/>
                                        <p:tgtEl>
                                          <p:spTgt spid="22"/>
                                        </p:tgtEl>
                                        <p:attrNameLst>
                                          <p:attrName>ppt_x</p:attrName>
                                        </p:attrNameLst>
                                      </p:cBhvr>
                                      <p:tavLst>
                                        <p:tav tm="0">
                                          <p:val>
                                            <p:strVal val="#ppt_x"/>
                                          </p:val>
                                        </p:tav>
                                        <p:tav tm="100000">
                                          <p:val>
                                            <p:strVal val="#ppt_x"/>
                                          </p:val>
                                        </p:tav>
                                      </p:tavLst>
                                    </p:anim>
                                    <p:anim calcmode="lin" valueType="num">
                                      <p:cBhvr>
                                        <p:cTn id="63" dur="1000" fill="hold"/>
                                        <p:tgtEl>
                                          <p:spTgt spid="22"/>
                                        </p:tgtEl>
                                        <p:attrNameLst>
                                          <p:attrName>ppt_y</p:attrName>
                                        </p:attrNameLst>
                                      </p:cBhvr>
                                      <p:tavLst>
                                        <p:tav tm="0">
                                          <p:val>
                                            <p:strVal val="#ppt_y-.1"/>
                                          </p:val>
                                        </p:tav>
                                        <p:tav tm="100000">
                                          <p:val>
                                            <p:strVal val="#ppt_y"/>
                                          </p:val>
                                        </p:tav>
                                      </p:tavLst>
                                    </p:anim>
                                  </p:childTnLst>
                                </p:cTn>
                              </p:par>
                              <p:par>
                                <p:cTn id="64" presetID="47" presetClass="entr" presetSubtype="0" fill="hold" grpId="0" nodeType="withEffect">
                                  <p:stCondLst>
                                    <p:cond delay="0"/>
                                  </p:stCondLst>
                                  <p:childTnLst>
                                    <p:set>
                                      <p:cBhvr>
                                        <p:cTn id="65" dur="1" fill="hold">
                                          <p:stCondLst>
                                            <p:cond delay="0"/>
                                          </p:stCondLst>
                                        </p:cTn>
                                        <p:tgtEl>
                                          <p:spTgt spid="20"/>
                                        </p:tgtEl>
                                        <p:attrNameLst>
                                          <p:attrName>style.visibility</p:attrName>
                                        </p:attrNameLst>
                                      </p:cBhvr>
                                      <p:to>
                                        <p:strVal val="visible"/>
                                      </p:to>
                                    </p:set>
                                    <p:animEffect transition="in" filter="fade">
                                      <p:cBhvr>
                                        <p:cTn id="66" dur="1000"/>
                                        <p:tgtEl>
                                          <p:spTgt spid="20"/>
                                        </p:tgtEl>
                                      </p:cBhvr>
                                    </p:animEffect>
                                    <p:anim calcmode="lin" valueType="num">
                                      <p:cBhvr>
                                        <p:cTn id="67" dur="1000" fill="hold"/>
                                        <p:tgtEl>
                                          <p:spTgt spid="20"/>
                                        </p:tgtEl>
                                        <p:attrNameLst>
                                          <p:attrName>ppt_x</p:attrName>
                                        </p:attrNameLst>
                                      </p:cBhvr>
                                      <p:tavLst>
                                        <p:tav tm="0">
                                          <p:val>
                                            <p:strVal val="#ppt_x"/>
                                          </p:val>
                                        </p:tav>
                                        <p:tav tm="100000">
                                          <p:val>
                                            <p:strVal val="#ppt_x"/>
                                          </p:val>
                                        </p:tav>
                                      </p:tavLst>
                                    </p:anim>
                                    <p:anim calcmode="lin" valueType="num">
                                      <p:cBhvr>
                                        <p:cTn id="68" dur="1000" fill="hold"/>
                                        <p:tgtEl>
                                          <p:spTgt spid="20"/>
                                        </p:tgtEl>
                                        <p:attrNameLst>
                                          <p:attrName>ppt_y</p:attrName>
                                        </p:attrNameLst>
                                      </p:cBhvr>
                                      <p:tavLst>
                                        <p:tav tm="0">
                                          <p:val>
                                            <p:strVal val="#ppt_y-.1"/>
                                          </p:val>
                                        </p:tav>
                                        <p:tav tm="100000">
                                          <p:val>
                                            <p:strVal val="#ppt_y"/>
                                          </p:val>
                                        </p:tav>
                                      </p:tavLst>
                                    </p:anim>
                                  </p:childTnLst>
                                </p:cTn>
                              </p:par>
                              <p:par>
                                <p:cTn id="69" presetID="47" presetClass="entr" presetSubtype="0" fill="hold" nodeType="withEffect">
                                  <p:stCondLst>
                                    <p:cond delay="0"/>
                                  </p:stCondLst>
                                  <p:childTnLst>
                                    <p:set>
                                      <p:cBhvr>
                                        <p:cTn id="70" dur="1" fill="hold">
                                          <p:stCondLst>
                                            <p:cond delay="0"/>
                                          </p:stCondLst>
                                        </p:cTn>
                                        <p:tgtEl>
                                          <p:spTgt spid="25"/>
                                        </p:tgtEl>
                                        <p:attrNameLst>
                                          <p:attrName>style.visibility</p:attrName>
                                        </p:attrNameLst>
                                      </p:cBhvr>
                                      <p:to>
                                        <p:strVal val="visible"/>
                                      </p:to>
                                    </p:set>
                                    <p:animEffect transition="in" filter="fade">
                                      <p:cBhvr>
                                        <p:cTn id="71" dur="1000"/>
                                        <p:tgtEl>
                                          <p:spTgt spid="25"/>
                                        </p:tgtEl>
                                      </p:cBhvr>
                                    </p:animEffect>
                                    <p:anim calcmode="lin" valueType="num">
                                      <p:cBhvr>
                                        <p:cTn id="72" dur="1000" fill="hold"/>
                                        <p:tgtEl>
                                          <p:spTgt spid="25"/>
                                        </p:tgtEl>
                                        <p:attrNameLst>
                                          <p:attrName>ppt_x</p:attrName>
                                        </p:attrNameLst>
                                      </p:cBhvr>
                                      <p:tavLst>
                                        <p:tav tm="0">
                                          <p:val>
                                            <p:strVal val="#ppt_x"/>
                                          </p:val>
                                        </p:tav>
                                        <p:tav tm="100000">
                                          <p:val>
                                            <p:strVal val="#ppt_x"/>
                                          </p:val>
                                        </p:tav>
                                      </p:tavLst>
                                    </p:anim>
                                    <p:anim calcmode="lin" valueType="num">
                                      <p:cBhvr>
                                        <p:cTn id="73"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1" grpId="0"/>
      <p:bldP spid="12" grpId="0" animBg="1"/>
      <p:bldP spid="13" grpId="0" animBg="1"/>
      <p:bldP spid="14" grpId="0" animBg="1"/>
      <p:bldP spid="15" grpId="0" animBg="1"/>
      <p:bldP spid="18" grpId="0"/>
      <p:bldP spid="20" grpId="0" animBg="1"/>
      <p:bldP spid="2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Logo, company name&#10;&#10;Description automatically generated">
            <a:extLst>
              <a:ext uri="{FF2B5EF4-FFF2-40B4-BE49-F238E27FC236}">
                <a16:creationId xmlns:a16="http://schemas.microsoft.com/office/drawing/2014/main" id="{65A50A42-ED32-2D07-D621-EA7A91C57E78}"/>
              </a:ext>
            </a:extLst>
          </p:cNvPr>
          <p:cNvPicPr>
            <a:picLocks noChangeAspect="1"/>
          </p:cNvPicPr>
          <p:nvPr/>
        </p:nvPicPr>
        <p:blipFill>
          <a:blip r:embed="rId2"/>
          <a:stretch>
            <a:fillRect/>
          </a:stretch>
        </p:blipFill>
        <p:spPr>
          <a:xfrm>
            <a:off x="0" y="2597"/>
            <a:ext cx="1504949" cy="1023587"/>
          </a:xfrm>
          <a:prstGeom prst="rect">
            <a:avLst/>
          </a:prstGeom>
        </p:spPr>
      </p:pic>
      <p:sp>
        <p:nvSpPr>
          <p:cNvPr id="7" name="Title 1">
            <a:extLst>
              <a:ext uri="{FF2B5EF4-FFF2-40B4-BE49-F238E27FC236}">
                <a16:creationId xmlns:a16="http://schemas.microsoft.com/office/drawing/2014/main" id="{15154E97-904C-B1C6-83E4-985DABFFDF9C}"/>
              </a:ext>
            </a:extLst>
          </p:cNvPr>
          <p:cNvSpPr txBox="1">
            <a:spLocks noChangeArrowheads="1"/>
          </p:cNvSpPr>
          <p:nvPr/>
        </p:nvSpPr>
        <p:spPr>
          <a:xfrm>
            <a:off x="1504949" y="20089"/>
            <a:ext cx="10687051" cy="1033112"/>
          </a:xfrm>
          <a:prstGeom prst="rect">
            <a:avLst/>
          </a:prstGeom>
          <a:solidFill>
            <a:srgbClr val="C00000"/>
          </a:solidFill>
        </p:spPr>
        <p:txBody>
          <a:bodyPr/>
          <a:lstStyle/>
          <a:p>
            <a:pPr algn="ctr" fontAlgn="base"/>
            <a:r>
              <a:rPr lang="en-IN" sz="3200" b="1" dirty="0">
                <a:solidFill>
                  <a:schemeClr val="bg1"/>
                </a:solidFill>
                <a:latin typeface="Times New Roman" panose="02020603050405020304" pitchFamily="18" charset="0"/>
                <a:cs typeface="Times New Roman" panose="02020603050405020304" pitchFamily="18" charset="0"/>
              </a:rPr>
              <a:t>Output Screenshot </a:t>
            </a:r>
          </a:p>
        </p:txBody>
      </p:sp>
      <p:sp>
        <p:nvSpPr>
          <p:cNvPr id="9" name="Title 1">
            <a:extLst>
              <a:ext uri="{FF2B5EF4-FFF2-40B4-BE49-F238E27FC236}">
                <a16:creationId xmlns:a16="http://schemas.microsoft.com/office/drawing/2014/main" id="{D27FDFCC-0F3C-A999-41A4-134F9F405586}"/>
              </a:ext>
            </a:extLst>
          </p:cNvPr>
          <p:cNvSpPr txBox="1">
            <a:spLocks noChangeArrowheads="1"/>
          </p:cNvSpPr>
          <p:nvPr/>
        </p:nvSpPr>
        <p:spPr>
          <a:xfrm>
            <a:off x="-1" y="6436129"/>
            <a:ext cx="12191997" cy="401782"/>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a:t>
            </a:r>
            <a:endParaRPr lang="zh-CN" altLang="en-US" sz="2400" b="1" dirty="0">
              <a:solidFill>
                <a:schemeClr val="bg1"/>
              </a:solidFill>
              <a:latin typeface="Tinos"/>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sp>
        <p:nvSpPr>
          <p:cNvPr id="6" name="TextBox 5">
            <a:extLst>
              <a:ext uri="{FF2B5EF4-FFF2-40B4-BE49-F238E27FC236}">
                <a16:creationId xmlns:a16="http://schemas.microsoft.com/office/drawing/2014/main" id="{2A233A8A-3A09-45AA-705E-25044F945CAD}"/>
              </a:ext>
            </a:extLst>
          </p:cNvPr>
          <p:cNvSpPr txBox="1"/>
          <p:nvPr/>
        </p:nvSpPr>
        <p:spPr>
          <a:xfrm>
            <a:off x="206962" y="1166042"/>
            <a:ext cx="3410881" cy="369332"/>
          </a:xfrm>
          <a:prstGeom prst="rect">
            <a:avLst/>
          </a:prstGeom>
          <a:noFill/>
        </p:spPr>
        <p:txBody>
          <a:bodyPr wrap="square">
            <a:spAutoFit/>
          </a:bodyPr>
          <a:lstStyle/>
          <a:p>
            <a:r>
              <a:rPr lang="en-US" b="1" kern="100" dirty="0">
                <a:solidFill>
                  <a:srgbClr val="000000"/>
                </a:solidFill>
                <a:latin typeface="Segoe UI" panose="020B0502040204020203" pitchFamily="34" charset="0"/>
              </a:rPr>
              <a:t>A</a:t>
            </a:r>
            <a:r>
              <a:rPr lang="en-IN" b="1" kern="100" dirty="0" err="1">
                <a:solidFill>
                  <a:srgbClr val="000000"/>
                </a:solidFill>
                <a:latin typeface="Segoe UI" panose="020B0502040204020203" pitchFamily="34" charset="0"/>
              </a:rPr>
              <a:t>fter</a:t>
            </a:r>
            <a:r>
              <a:rPr lang="en-IN" b="1" kern="100" dirty="0">
                <a:solidFill>
                  <a:srgbClr val="000000"/>
                </a:solidFill>
                <a:latin typeface="Segoe UI" panose="020B0502040204020203" pitchFamily="34" charset="0"/>
              </a:rPr>
              <a:t> Login Transaction Page</a:t>
            </a:r>
            <a:endParaRPr lang="en-IN" dirty="0"/>
          </a:p>
        </p:txBody>
      </p:sp>
      <p:sp>
        <p:nvSpPr>
          <p:cNvPr id="11" name="TextBox 10">
            <a:extLst>
              <a:ext uri="{FF2B5EF4-FFF2-40B4-BE49-F238E27FC236}">
                <a16:creationId xmlns:a16="http://schemas.microsoft.com/office/drawing/2014/main" id="{3CE76F93-3CD9-4A87-1A04-ECB2F46C1ABE}"/>
              </a:ext>
            </a:extLst>
          </p:cNvPr>
          <p:cNvSpPr txBox="1"/>
          <p:nvPr/>
        </p:nvSpPr>
        <p:spPr>
          <a:xfrm>
            <a:off x="4264691" y="1150535"/>
            <a:ext cx="2398294" cy="369332"/>
          </a:xfrm>
          <a:prstGeom prst="rect">
            <a:avLst/>
          </a:prstGeom>
          <a:noFill/>
        </p:spPr>
        <p:txBody>
          <a:bodyPr wrap="square">
            <a:spAutoFit/>
          </a:bodyPr>
          <a:lstStyle/>
          <a:p>
            <a:r>
              <a:rPr lang="en-US" b="1" kern="100" dirty="0">
                <a:solidFill>
                  <a:srgbClr val="000000"/>
                </a:solidFill>
                <a:latin typeface="Segoe UI" panose="020B0502040204020203" pitchFamily="34" charset="0"/>
              </a:rPr>
              <a:t>Deposit Page:</a:t>
            </a:r>
            <a:endParaRPr lang="en-IN" dirty="0"/>
          </a:p>
        </p:txBody>
      </p:sp>
      <p:sp>
        <p:nvSpPr>
          <p:cNvPr id="18" name="TextBox 17">
            <a:extLst>
              <a:ext uri="{FF2B5EF4-FFF2-40B4-BE49-F238E27FC236}">
                <a16:creationId xmlns:a16="http://schemas.microsoft.com/office/drawing/2014/main" id="{1BF1CB8A-6323-E3C8-1BD1-22785BDFD3C7}"/>
              </a:ext>
            </a:extLst>
          </p:cNvPr>
          <p:cNvSpPr txBox="1"/>
          <p:nvPr/>
        </p:nvSpPr>
        <p:spPr>
          <a:xfrm>
            <a:off x="8426118" y="1150535"/>
            <a:ext cx="2398294" cy="369332"/>
          </a:xfrm>
          <a:prstGeom prst="rect">
            <a:avLst/>
          </a:prstGeom>
          <a:noFill/>
        </p:spPr>
        <p:txBody>
          <a:bodyPr wrap="square">
            <a:spAutoFit/>
          </a:bodyPr>
          <a:lstStyle/>
          <a:p>
            <a:r>
              <a:rPr lang="en-US" b="1" kern="100" dirty="0">
                <a:solidFill>
                  <a:srgbClr val="000000"/>
                </a:solidFill>
                <a:latin typeface="Segoe UI" panose="020B0502040204020203" pitchFamily="34" charset="0"/>
              </a:rPr>
              <a:t>Withdrawal Page: </a:t>
            </a:r>
            <a:endParaRPr lang="en-IN" dirty="0"/>
          </a:p>
        </p:txBody>
      </p:sp>
      <p:pic>
        <p:nvPicPr>
          <p:cNvPr id="16" name="Picture 15">
            <a:extLst>
              <a:ext uri="{FF2B5EF4-FFF2-40B4-BE49-F238E27FC236}">
                <a16:creationId xmlns:a16="http://schemas.microsoft.com/office/drawing/2014/main" id="{D400533C-BC80-7AF7-159C-D5F5D6623EFC}"/>
              </a:ext>
            </a:extLst>
          </p:cNvPr>
          <p:cNvPicPr>
            <a:picLocks noChangeAspect="1"/>
          </p:cNvPicPr>
          <p:nvPr/>
        </p:nvPicPr>
        <p:blipFill>
          <a:blip r:embed="rId3"/>
          <a:stretch>
            <a:fillRect/>
          </a:stretch>
        </p:blipFill>
        <p:spPr>
          <a:xfrm>
            <a:off x="143123" y="1530634"/>
            <a:ext cx="3927945" cy="3462785"/>
          </a:xfrm>
          <a:prstGeom prst="rect">
            <a:avLst/>
          </a:prstGeom>
          <a:ln>
            <a:noFill/>
          </a:ln>
          <a:effectLst>
            <a:outerShdw blurRad="292100" dist="139700" dir="2700000" algn="tl" rotWithShape="0">
              <a:srgbClr val="333333">
                <a:alpha val="65000"/>
              </a:srgbClr>
            </a:outerShdw>
          </a:effectLst>
        </p:spPr>
      </p:pic>
      <p:pic>
        <p:nvPicPr>
          <p:cNvPr id="21" name="Picture 20">
            <a:extLst>
              <a:ext uri="{FF2B5EF4-FFF2-40B4-BE49-F238E27FC236}">
                <a16:creationId xmlns:a16="http://schemas.microsoft.com/office/drawing/2014/main" id="{18011D7F-B1EC-D123-AFA8-8AD5A22EDAA7}"/>
              </a:ext>
            </a:extLst>
          </p:cNvPr>
          <p:cNvPicPr>
            <a:picLocks noChangeAspect="1"/>
          </p:cNvPicPr>
          <p:nvPr/>
        </p:nvPicPr>
        <p:blipFill>
          <a:blip r:embed="rId4"/>
          <a:stretch>
            <a:fillRect/>
          </a:stretch>
        </p:blipFill>
        <p:spPr>
          <a:xfrm>
            <a:off x="4261900" y="1594009"/>
            <a:ext cx="3859034" cy="3042862"/>
          </a:xfrm>
          <a:prstGeom prst="rect">
            <a:avLst/>
          </a:prstGeom>
          <a:ln>
            <a:noFill/>
          </a:ln>
          <a:effectLst>
            <a:outerShdw blurRad="292100" dist="139700" dir="2700000" algn="tl" rotWithShape="0">
              <a:srgbClr val="333333">
                <a:alpha val="65000"/>
              </a:srgbClr>
            </a:outerShdw>
          </a:effectLst>
        </p:spPr>
      </p:pic>
      <p:pic>
        <p:nvPicPr>
          <p:cNvPr id="24" name="Picture 23">
            <a:extLst>
              <a:ext uri="{FF2B5EF4-FFF2-40B4-BE49-F238E27FC236}">
                <a16:creationId xmlns:a16="http://schemas.microsoft.com/office/drawing/2014/main" id="{5D978F58-E736-965C-0503-DCE2714B0D2F}"/>
              </a:ext>
            </a:extLst>
          </p:cNvPr>
          <p:cNvPicPr>
            <a:picLocks noChangeAspect="1"/>
          </p:cNvPicPr>
          <p:nvPr/>
        </p:nvPicPr>
        <p:blipFill>
          <a:blip r:embed="rId5"/>
          <a:stretch>
            <a:fillRect/>
          </a:stretch>
        </p:blipFill>
        <p:spPr>
          <a:xfrm>
            <a:off x="8311766" y="1617201"/>
            <a:ext cx="3551580" cy="3019670"/>
          </a:xfrm>
          <a:prstGeom prst="rect">
            <a:avLst/>
          </a:prstGeom>
          <a:ln>
            <a:noFill/>
          </a:ln>
          <a:effectLst>
            <a:outerShdw blurRad="292100" dist="139700" dir="2700000" algn="tl" rotWithShape="0">
              <a:srgbClr val="333333">
                <a:alpha val="65000"/>
              </a:srgbClr>
            </a:outerShdw>
          </a:effectLst>
        </p:spPr>
      </p:pic>
      <p:sp>
        <p:nvSpPr>
          <p:cNvPr id="26" name="TextBox 25">
            <a:extLst>
              <a:ext uri="{FF2B5EF4-FFF2-40B4-BE49-F238E27FC236}">
                <a16:creationId xmlns:a16="http://schemas.microsoft.com/office/drawing/2014/main" id="{CCAEB1F8-0F23-CED8-B233-CF8A760A4446}"/>
              </a:ext>
            </a:extLst>
          </p:cNvPr>
          <p:cNvSpPr txBox="1"/>
          <p:nvPr/>
        </p:nvSpPr>
        <p:spPr>
          <a:xfrm>
            <a:off x="4261900" y="5069565"/>
            <a:ext cx="1833133" cy="369332"/>
          </a:xfrm>
          <a:prstGeom prst="rect">
            <a:avLst/>
          </a:prstGeom>
          <a:solidFill>
            <a:srgbClr val="0070C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rtlCol="0">
            <a:spAutoFit/>
          </a:bodyPr>
          <a:lstStyle/>
          <a:p>
            <a:r>
              <a:rPr lang="en-US" dirty="0">
                <a:solidFill>
                  <a:srgbClr val="FFFF00"/>
                </a:solidFill>
              </a:rPr>
              <a:t>Select Deposit</a:t>
            </a:r>
            <a:endParaRPr lang="en-IN" dirty="0">
              <a:solidFill>
                <a:srgbClr val="FFFF00"/>
              </a:solidFill>
            </a:endParaRPr>
          </a:p>
        </p:txBody>
      </p:sp>
      <p:sp>
        <p:nvSpPr>
          <p:cNvPr id="27" name="TextBox 26">
            <a:extLst>
              <a:ext uri="{FF2B5EF4-FFF2-40B4-BE49-F238E27FC236}">
                <a16:creationId xmlns:a16="http://schemas.microsoft.com/office/drawing/2014/main" id="{F3501B20-EBC9-05CB-E2F8-762A778E53F9}"/>
              </a:ext>
            </a:extLst>
          </p:cNvPr>
          <p:cNvSpPr txBox="1"/>
          <p:nvPr/>
        </p:nvSpPr>
        <p:spPr>
          <a:xfrm>
            <a:off x="8426118" y="4978971"/>
            <a:ext cx="2010562" cy="369332"/>
          </a:xfrm>
          <a:prstGeom prst="rect">
            <a:avLst/>
          </a:prstGeom>
          <a:solidFill>
            <a:srgbClr val="0070C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rtlCol="0">
            <a:spAutoFit/>
          </a:bodyPr>
          <a:lstStyle/>
          <a:p>
            <a:r>
              <a:rPr lang="en-US" dirty="0">
                <a:solidFill>
                  <a:srgbClr val="FFFF00"/>
                </a:solidFill>
              </a:rPr>
              <a:t>Select Withdrawal</a:t>
            </a:r>
            <a:endParaRPr lang="en-IN" dirty="0">
              <a:solidFill>
                <a:srgbClr val="FFFF00"/>
              </a:solidFill>
            </a:endParaRPr>
          </a:p>
        </p:txBody>
      </p:sp>
      <p:sp>
        <p:nvSpPr>
          <p:cNvPr id="28" name="TextBox 27">
            <a:extLst>
              <a:ext uri="{FF2B5EF4-FFF2-40B4-BE49-F238E27FC236}">
                <a16:creationId xmlns:a16="http://schemas.microsoft.com/office/drawing/2014/main" id="{0E86C7E1-1B44-201B-EE2A-44A25222C80A}"/>
              </a:ext>
            </a:extLst>
          </p:cNvPr>
          <p:cNvSpPr txBox="1"/>
          <p:nvPr/>
        </p:nvSpPr>
        <p:spPr>
          <a:xfrm>
            <a:off x="5377791" y="5784797"/>
            <a:ext cx="5137807" cy="369332"/>
          </a:xfrm>
          <a:prstGeom prst="rect">
            <a:avLst/>
          </a:prstGeom>
          <a:solidFill>
            <a:srgbClr val="0070C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rtlCol="0">
            <a:spAutoFit/>
          </a:bodyPr>
          <a:lstStyle/>
          <a:p>
            <a:r>
              <a:rPr lang="en-US" dirty="0">
                <a:solidFill>
                  <a:srgbClr val="FFFF00"/>
                </a:solidFill>
              </a:rPr>
              <a:t>Enter Amount you want to Deposit &amp; Withdrawal</a:t>
            </a:r>
            <a:endParaRPr lang="en-IN" dirty="0">
              <a:solidFill>
                <a:srgbClr val="FFFF00"/>
              </a:solidFill>
            </a:endParaRPr>
          </a:p>
        </p:txBody>
      </p:sp>
      <p:cxnSp>
        <p:nvCxnSpPr>
          <p:cNvPr id="33" name="Connector: Elbow 32">
            <a:extLst>
              <a:ext uri="{FF2B5EF4-FFF2-40B4-BE49-F238E27FC236}">
                <a16:creationId xmlns:a16="http://schemas.microsoft.com/office/drawing/2014/main" id="{8F499891-A1F9-3476-E2CE-A2449EF2EE90}"/>
              </a:ext>
            </a:extLst>
          </p:cNvPr>
          <p:cNvCxnSpPr>
            <a:stCxn id="16" idx="2"/>
            <a:endCxn id="26" idx="1"/>
          </p:cNvCxnSpPr>
          <p:nvPr/>
        </p:nvCxnSpPr>
        <p:spPr>
          <a:xfrm rot="16200000" flipH="1">
            <a:off x="3054092" y="4046423"/>
            <a:ext cx="260812" cy="2154804"/>
          </a:xfrm>
          <a:prstGeom prst="bentConnector2">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Connector: Elbow 36">
            <a:extLst>
              <a:ext uri="{FF2B5EF4-FFF2-40B4-BE49-F238E27FC236}">
                <a16:creationId xmlns:a16="http://schemas.microsoft.com/office/drawing/2014/main" id="{CD8CF293-0B5F-85A1-61F2-9FC667D5E81A}"/>
              </a:ext>
            </a:extLst>
          </p:cNvPr>
          <p:cNvCxnSpPr>
            <a:stCxn id="21" idx="2"/>
            <a:endCxn id="28" idx="0"/>
          </p:cNvCxnSpPr>
          <p:nvPr/>
        </p:nvCxnSpPr>
        <p:spPr>
          <a:xfrm rot="16200000" flipH="1">
            <a:off x="6495093" y="4333195"/>
            <a:ext cx="1147926" cy="1755278"/>
          </a:xfrm>
          <a:prstGeom prst="bentConnector3">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41" name="Connector: Elbow 40">
            <a:extLst>
              <a:ext uri="{FF2B5EF4-FFF2-40B4-BE49-F238E27FC236}">
                <a16:creationId xmlns:a16="http://schemas.microsoft.com/office/drawing/2014/main" id="{3F30DAD8-1466-A27C-91EF-DFF39A8342E8}"/>
              </a:ext>
            </a:extLst>
          </p:cNvPr>
          <p:cNvCxnSpPr>
            <a:stCxn id="16" idx="2"/>
            <a:endCxn id="27" idx="2"/>
          </p:cNvCxnSpPr>
          <p:nvPr/>
        </p:nvCxnSpPr>
        <p:spPr>
          <a:xfrm rot="16200000" flipH="1">
            <a:off x="5591805" y="1508709"/>
            <a:ext cx="354884" cy="7324303"/>
          </a:xfrm>
          <a:prstGeom prst="bentConnector3">
            <a:avLst>
              <a:gd name="adj1" fmla="val 164415"/>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5" name="Connector: Elbow 44">
            <a:extLst>
              <a:ext uri="{FF2B5EF4-FFF2-40B4-BE49-F238E27FC236}">
                <a16:creationId xmlns:a16="http://schemas.microsoft.com/office/drawing/2014/main" id="{D83EE933-B59A-1DB6-B2D0-7144CE02BB1A}"/>
              </a:ext>
            </a:extLst>
          </p:cNvPr>
          <p:cNvCxnSpPr>
            <a:endCxn id="28" idx="3"/>
          </p:cNvCxnSpPr>
          <p:nvPr/>
        </p:nvCxnSpPr>
        <p:spPr>
          <a:xfrm rot="5400000">
            <a:off x="10182177" y="4970292"/>
            <a:ext cx="1332593" cy="665749"/>
          </a:xfrm>
          <a:prstGeom prst="bentConnector2">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6200191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par>
                                <p:cTn id="10" presetID="47" presetClass="entr" presetSubtype="0" fill="hold" nodeType="with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1000"/>
                                        <p:tgtEl>
                                          <p:spTgt spid="16"/>
                                        </p:tgtEl>
                                      </p:cBhvr>
                                    </p:animEffect>
                                    <p:anim calcmode="lin" valueType="num">
                                      <p:cBhvr>
                                        <p:cTn id="13" dur="1000" fill="hold"/>
                                        <p:tgtEl>
                                          <p:spTgt spid="16"/>
                                        </p:tgtEl>
                                        <p:attrNameLst>
                                          <p:attrName>ppt_x</p:attrName>
                                        </p:attrNameLst>
                                      </p:cBhvr>
                                      <p:tavLst>
                                        <p:tav tm="0">
                                          <p:val>
                                            <p:strVal val="#ppt_x"/>
                                          </p:val>
                                        </p:tav>
                                        <p:tav tm="100000">
                                          <p:val>
                                            <p:strVal val="#ppt_x"/>
                                          </p:val>
                                        </p:tav>
                                      </p:tavLst>
                                    </p:anim>
                                    <p:anim calcmode="lin" valueType="num">
                                      <p:cBhvr>
                                        <p:cTn id="14"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3"/>
                                        </p:tgtEl>
                                        <p:attrNameLst>
                                          <p:attrName>style.visibility</p:attrName>
                                        </p:attrNameLst>
                                      </p:cBhvr>
                                      <p:to>
                                        <p:strVal val="visible"/>
                                      </p:to>
                                    </p:set>
                                    <p:animEffect transition="in" filter="fade">
                                      <p:cBhvr>
                                        <p:cTn id="19" dur="1000"/>
                                        <p:tgtEl>
                                          <p:spTgt spid="33"/>
                                        </p:tgtEl>
                                      </p:cBhvr>
                                    </p:animEffect>
                                    <p:anim calcmode="lin" valueType="num">
                                      <p:cBhvr>
                                        <p:cTn id="20" dur="1000" fill="hold"/>
                                        <p:tgtEl>
                                          <p:spTgt spid="33"/>
                                        </p:tgtEl>
                                        <p:attrNameLst>
                                          <p:attrName>ppt_x</p:attrName>
                                        </p:attrNameLst>
                                      </p:cBhvr>
                                      <p:tavLst>
                                        <p:tav tm="0">
                                          <p:val>
                                            <p:strVal val="#ppt_x"/>
                                          </p:val>
                                        </p:tav>
                                        <p:tav tm="100000">
                                          <p:val>
                                            <p:strVal val="#ppt_x"/>
                                          </p:val>
                                        </p:tav>
                                      </p:tavLst>
                                    </p:anim>
                                    <p:anim calcmode="lin" valueType="num">
                                      <p:cBhvr>
                                        <p:cTn id="21" dur="1000" fill="hold"/>
                                        <p:tgtEl>
                                          <p:spTgt spid="33"/>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26"/>
                                        </p:tgtEl>
                                        <p:attrNameLst>
                                          <p:attrName>style.visibility</p:attrName>
                                        </p:attrNameLst>
                                      </p:cBhvr>
                                      <p:to>
                                        <p:strVal val="visible"/>
                                      </p:to>
                                    </p:set>
                                    <p:animEffect transition="in" filter="fade">
                                      <p:cBhvr>
                                        <p:cTn id="24" dur="1000"/>
                                        <p:tgtEl>
                                          <p:spTgt spid="26"/>
                                        </p:tgtEl>
                                      </p:cBhvr>
                                    </p:animEffect>
                                    <p:anim calcmode="lin" valueType="num">
                                      <p:cBhvr>
                                        <p:cTn id="25" dur="1000" fill="hold"/>
                                        <p:tgtEl>
                                          <p:spTgt spid="26"/>
                                        </p:tgtEl>
                                        <p:attrNameLst>
                                          <p:attrName>ppt_x</p:attrName>
                                        </p:attrNameLst>
                                      </p:cBhvr>
                                      <p:tavLst>
                                        <p:tav tm="0">
                                          <p:val>
                                            <p:strVal val="#ppt_x"/>
                                          </p:val>
                                        </p:tav>
                                        <p:tav tm="100000">
                                          <p:val>
                                            <p:strVal val="#ppt_x"/>
                                          </p:val>
                                        </p:tav>
                                      </p:tavLst>
                                    </p:anim>
                                    <p:anim calcmode="lin" valueType="num">
                                      <p:cBhvr>
                                        <p:cTn id="26"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7"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fade">
                                      <p:cBhvr>
                                        <p:cTn id="31" dur="1000"/>
                                        <p:tgtEl>
                                          <p:spTgt spid="11"/>
                                        </p:tgtEl>
                                      </p:cBhvr>
                                    </p:animEffect>
                                    <p:anim calcmode="lin" valueType="num">
                                      <p:cBhvr>
                                        <p:cTn id="32" dur="1000" fill="hold"/>
                                        <p:tgtEl>
                                          <p:spTgt spid="11"/>
                                        </p:tgtEl>
                                        <p:attrNameLst>
                                          <p:attrName>ppt_x</p:attrName>
                                        </p:attrNameLst>
                                      </p:cBhvr>
                                      <p:tavLst>
                                        <p:tav tm="0">
                                          <p:val>
                                            <p:strVal val="#ppt_x"/>
                                          </p:val>
                                        </p:tav>
                                        <p:tav tm="100000">
                                          <p:val>
                                            <p:strVal val="#ppt_x"/>
                                          </p:val>
                                        </p:tav>
                                      </p:tavLst>
                                    </p:anim>
                                    <p:anim calcmode="lin" valueType="num">
                                      <p:cBhvr>
                                        <p:cTn id="33" dur="1000" fill="hold"/>
                                        <p:tgtEl>
                                          <p:spTgt spid="11"/>
                                        </p:tgtEl>
                                        <p:attrNameLst>
                                          <p:attrName>ppt_y</p:attrName>
                                        </p:attrNameLst>
                                      </p:cBhvr>
                                      <p:tavLst>
                                        <p:tav tm="0">
                                          <p:val>
                                            <p:strVal val="#ppt_y-.1"/>
                                          </p:val>
                                        </p:tav>
                                        <p:tav tm="100000">
                                          <p:val>
                                            <p:strVal val="#ppt_y"/>
                                          </p:val>
                                        </p:tav>
                                      </p:tavLst>
                                    </p:anim>
                                  </p:childTnLst>
                                </p:cTn>
                              </p:par>
                              <p:par>
                                <p:cTn id="34" presetID="47" presetClass="entr" presetSubtype="0" fill="hold" nodeType="withEffect">
                                  <p:stCondLst>
                                    <p:cond delay="0"/>
                                  </p:stCondLst>
                                  <p:childTnLst>
                                    <p:set>
                                      <p:cBhvr>
                                        <p:cTn id="35" dur="1" fill="hold">
                                          <p:stCondLst>
                                            <p:cond delay="0"/>
                                          </p:stCondLst>
                                        </p:cTn>
                                        <p:tgtEl>
                                          <p:spTgt spid="21"/>
                                        </p:tgtEl>
                                        <p:attrNameLst>
                                          <p:attrName>style.visibility</p:attrName>
                                        </p:attrNameLst>
                                      </p:cBhvr>
                                      <p:to>
                                        <p:strVal val="visible"/>
                                      </p:to>
                                    </p:set>
                                    <p:animEffect transition="in" filter="fade">
                                      <p:cBhvr>
                                        <p:cTn id="36" dur="1000"/>
                                        <p:tgtEl>
                                          <p:spTgt spid="21"/>
                                        </p:tgtEl>
                                      </p:cBhvr>
                                    </p:animEffect>
                                    <p:anim calcmode="lin" valueType="num">
                                      <p:cBhvr>
                                        <p:cTn id="37" dur="1000" fill="hold"/>
                                        <p:tgtEl>
                                          <p:spTgt spid="21"/>
                                        </p:tgtEl>
                                        <p:attrNameLst>
                                          <p:attrName>ppt_x</p:attrName>
                                        </p:attrNameLst>
                                      </p:cBhvr>
                                      <p:tavLst>
                                        <p:tav tm="0">
                                          <p:val>
                                            <p:strVal val="#ppt_x"/>
                                          </p:val>
                                        </p:tav>
                                        <p:tav tm="100000">
                                          <p:val>
                                            <p:strVal val="#ppt_x"/>
                                          </p:val>
                                        </p:tav>
                                      </p:tavLst>
                                    </p:anim>
                                    <p:anim calcmode="lin" valueType="num">
                                      <p:cBhvr>
                                        <p:cTn id="38"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nodeType="clickEffect">
                                  <p:stCondLst>
                                    <p:cond delay="0"/>
                                  </p:stCondLst>
                                  <p:childTnLst>
                                    <p:set>
                                      <p:cBhvr>
                                        <p:cTn id="42" dur="1" fill="hold">
                                          <p:stCondLst>
                                            <p:cond delay="0"/>
                                          </p:stCondLst>
                                        </p:cTn>
                                        <p:tgtEl>
                                          <p:spTgt spid="37"/>
                                        </p:tgtEl>
                                        <p:attrNameLst>
                                          <p:attrName>style.visibility</p:attrName>
                                        </p:attrNameLst>
                                      </p:cBhvr>
                                      <p:to>
                                        <p:strVal val="visible"/>
                                      </p:to>
                                    </p:set>
                                    <p:animEffect transition="in" filter="fade">
                                      <p:cBhvr>
                                        <p:cTn id="43" dur="1000"/>
                                        <p:tgtEl>
                                          <p:spTgt spid="37"/>
                                        </p:tgtEl>
                                      </p:cBhvr>
                                    </p:animEffect>
                                    <p:anim calcmode="lin" valueType="num">
                                      <p:cBhvr>
                                        <p:cTn id="44" dur="1000" fill="hold"/>
                                        <p:tgtEl>
                                          <p:spTgt spid="37"/>
                                        </p:tgtEl>
                                        <p:attrNameLst>
                                          <p:attrName>ppt_x</p:attrName>
                                        </p:attrNameLst>
                                      </p:cBhvr>
                                      <p:tavLst>
                                        <p:tav tm="0">
                                          <p:val>
                                            <p:strVal val="#ppt_x"/>
                                          </p:val>
                                        </p:tav>
                                        <p:tav tm="100000">
                                          <p:val>
                                            <p:strVal val="#ppt_x"/>
                                          </p:val>
                                        </p:tav>
                                      </p:tavLst>
                                    </p:anim>
                                    <p:anim calcmode="lin" valueType="num">
                                      <p:cBhvr>
                                        <p:cTn id="45" dur="1000" fill="hold"/>
                                        <p:tgtEl>
                                          <p:spTgt spid="37"/>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28"/>
                                        </p:tgtEl>
                                        <p:attrNameLst>
                                          <p:attrName>style.visibility</p:attrName>
                                        </p:attrNameLst>
                                      </p:cBhvr>
                                      <p:to>
                                        <p:strVal val="visible"/>
                                      </p:to>
                                    </p:set>
                                    <p:animEffect transition="in" filter="fade">
                                      <p:cBhvr>
                                        <p:cTn id="48" dur="1000"/>
                                        <p:tgtEl>
                                          <p:spTgt spid="28"/>
                                        </p:tgtEl>
                                      </p:cBhvr>
                                    </p:animEffect>
                                    <p:anim calcmode="lin" valueType="num">
                                      <p:cBhvr>
                                        <p:cTn id="49" dur="1000" fill="hold"/>
                                        <p:tgtEl>
                                          <p:spTgt spid="28"/>
                                        </p:tgtEl>
                                        <p:attrNameLst>
                                          <p:attrName>ppt_x</p:attrName>
                                        </p:attrNameLst>
                                      </p:cBhvr>
                                      <p:tavLst>
                                        <p:tav tm="0">
                                          <p:val>
                                            <p:strVal val="#ppt_x"/>
                                          </p:val>
                                        </p:tav>
                                        <p:tav tm="100000">
                                          <p:val>
                                            <p:strVal val="#ppt_x"/>
                                          </p:val>
                                        </p:tav>
                                      </p:tavLst>
                                    </p:anim>
                                    <p:anim calcmode="lin" valueType="num">
                                      <p:cBhvr>
                                        <p:cTn id="50"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nodeType="clickEffect">
                                  <p:stCondLst>
                                    <p:cond delay="0"/>
                                  </p:stCondLst>
                                  <p:childTnLst>
                                    <p:set>
                                      <p:cBhvr>
                                        <p:cTn id="54" dur="1" fill="hold">
                                          <p:stCondLst>
                                            <p:cond delay="0"/>
                                          </p:stCondLst>
                                        </p:cTn>
                                        <p:tgtEl>
                                          <p:spTgt spid="41"/>
                                        </p:tgtEl>
                                        <p:attrNameLst>
                                          <p:attrName>style.visibility</p:attrName>
                                        </p:attrNameLst>
                                      </p:cBhvr>
                                      <p:to>
                                        <p:strVal val="visible"/>
                                      </p:to>
                                    </p:set>
                                    <p:animEffect transition="in" filter="fade">
                                      <p:cBhvr>
                                        <p:cTn id="55" dur="1000"/>
                                        <p:tgtEl>
                                          <p:spTgt spid="41"/>
                                        </p:tgtEl>
                                      </p:cBhvr>
                                    </p:animEffect>
                                    <p:anim calcmode="lin" valueType="num">
                                      <p:cBhvr>
                                        <p:cTn id="56" dur="1000" fill="hold"/>
                                        <p:tgtEl>
                                          <p:spTgt spid="41"/>
                                        </p:tgtEl>
                                        <p:attrNameLst>
                                          <p:attrName>ppt_x</p:attrName>
                                        </p:attrNameLst>
                                      </p:cBhvr>
                                      <p:tavLst>
                                        <p:tav tm="0">
                                          <p:val>
                                            <p:strVal val="#ppt_x"/>
                                          </p:val>
                                        </p:tav>
                                        <p:tav tm="100000">
                                          <p:val>
                                            <p:strVal val="#ppt_x"/>
                                          </p:val>
                                        </p:tav>
                                      </p:tavLst>
                                    </p:anim>
                                    <p:anim calcmode="lin" valueType="num">
                                      <p:cBhvr>
                                        <p:cTn id="57" dur="1000" fill="hold"/>
                                        <p:tgtEl>
                                          <p:spTgt spid="41"/>
                                        </p:tgtEl>
                                        <p:attrNameLst>
                                          <p:attrName>ppt_y</p:attrName>
                                        </p:attrNameLst>
                                      </p:cBhvr>
                                      <p:tavLst>
                                        <p:tav tm="0">
                                          <p:val>
                                            <p:strVal val="#ppt_y+.1"/>
                                          </p:val>
                                        </p:tav>
                                        <p:tav tm="100000">
                                          <p:val>
                                            <p:strVal val="#ppt_y"/>
                                          </p:val>
                                        </p:tav>
                                      </p:tavLst>
                                    </p:anim>
                                  </p:childTnLst>
                                </p:cTn>
                              </p:par>
                              <p:par>
                                <p:cTn id="58" presetID="42" presetClass="entr" presetSubtype="0" fill="hold" grpId="0" nodeType="withEffect">
                                  <p:stCondLst>
                                    <p:cond delay="0"/>
                                  </p:stCondLst>
                                  <p:childTnLst>
                                    <p:set>
                                      <p:cBhvr>
                                        <p:cTn id="59" dur="1" fill="hold">
                                          <p:stCondLst>
                                            <p:cond delay="0"/>
                                          </p:stCondLst>
                                        </p:cTn>
                                        <p:tgtEl>
                                          <p:spTgt spid="27"/>
                                        </p:tgtEl>
                                        <p:attrNameLst>
                                          <p:attrName>style.visibility</p:attrName>
                                        </p:attrNameLst>
                                      </p:cBhvr>
                                      <p:to>
                                        <p:strVal val="visible"/>
                                      </p:to>
                                    </p:set>
                                    <p:animEffect transition="in" filter="fade">
                                      <p:cBhvr>
                                        <p:cTn id="60" dur="1000"/>
                                        <p:tgtEl>
                                          <p:spTgt spid="27"/>
                                        </p:tgtEl>
                                      </p:cBhvr>
                                    </p:animEffect>
                                    <p:anim calcmode="lin" valueType="num">
                                      <p:cBhvr>
                                        <p:cTn id="61" dur="1000" fill="hold"/>
                                        <p:tgtEl>
                                          <p:spTgt spid="27"/>
                                        </p:tgtEl>
                                        <p:attrNameLst>
                                          <p:attrName>ppt_x</p:attrName>
                                        </p:attrNameLst>
                                      </p:cBhvr>
                                      <p:tavLst>
                                        <p:tav tm="0">
                                          <p:val>
                                            <p:strVal val="#ppt_x"/>
                                          </p:val>
                                        </p:tav>
                                        <p:tav tm="100000">
                                          <p:val>
                                            <p:strVal val="#ppt_x"/>
                                          </p:val>
                                        </p:tav>
                                      </p:tavLst>
                                    </p:anim>
                                    <p:anim calcmode="lin" valueType="num">
                                      <p:cBhvr>
                                        <p:cTn id="62"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47" presetClass="entr" presetSubtype="0" fill="hold" grpId="0" nodeType="clickEffect">
                                  <p:stCondLst>
                                    <p:cond delay="0"/>
                                  </p:stCondLst>
                                  <p:childTnLst>
                                    <p:set>
                                      <p:cBhvr>
                                        <p:cTn id="66" dur="1" fill="hold">
                                          <p:stCondLst>
                                            <p:cond delay="0"/>
                                          </p:stCondLst>
                                        </p:cTn>
                                        <p:tgtEl>
                                          <p:spTgt spid="18"/>
                                        </p:tgtEl>
                                        <p:attrNameLst>
                                          <p:attrName>style.visibility</p:attrName>
                                        </p:attrNameLst>
                                      </p:cBhvr>
                                      <p:to>
                                        <p:strVal val="visible"/>
                                      </p:to>
                                    </p:set>
                                    <p:animEffect transition="in" filter="fade">
                                      <p:cBhvr>
                                        <p:cTn id="67" dur="1000"/>
                                        <p:tgtEl>
                                          <p:spTgt spid="18"/>
                                        </p:tgtEl>
                                      </p:cBhvr>
                                    </p:animEffect>
                                    <p:anim calcmode="lin" valueType="num">
                                      <p:cBhvr>
                                        <p:cTn id="68" dur="1000" fill="hold"/>
                                        <p:tgtEl>
                                          <p:spTgt spid="18"/>
                                        </p:tgtEl>
                                        <p:attrNameLst>
                                          <p:attrName>ppt_x</p:attrName>
                                        </p:attrNameLst>
                                      </p:cBhvr>
                                      <p:tavLst>
                                        <p:tav tm="0">
                                          <p:val>
                                            <p:strVal val="#ppt_x"/>
                                          </p:val>
                                        </p:tav>
                                        <p:tav tm="100000">
                                          <p:val>
                                            <p:strVal val="#ppt_x"/>
                                          </p:val>
                                        </p:tav>
                                      </p:tavLst>
                                    </p:anim>
                                    <p:anim calcmode="lin" valueType="num">
                                      <p:cBhvr>
                                        <p:cTn id="69" dur="1000" fill="hold"/>
                                        <p:tgtEl>
                                          <p:spTgt spid="18"/>
                                        </p:tgtEl>
                                        <p:attrNameLst>
                                          <p:attrName>ppt_y</p:attrName>
                                        </p:attrNameLst>
                                      </p:cBhvr>
                                      <p:tavLst>
                                        <p:tav tm="0">
                                          <p:val>
                                            <p:strVal val="#ppt_y-.1"/>
                                          </p:val>
                                        </p:tav>
                                        <p:tav tm="100000">
                                          <p:val>
                                            <p:strVal val="#ppt_y"/>
                                          </p:val>
                                        </p:tav>
                                      </p:tavLst>
                                    </p:anim>
                                  </p:childTnLst>
                                </p:cTn>
                              </p:par>
                              <p:par>
                                <p:cTn id="70" presetID="47" presetClass="entr" presetSubtype="0" fill="hold" nodeType="withEffect">
                                  <p:stCondLst>
                                    <p:cond delay="0"/>
                                  </p:stCondLst>
                                  <p:childTnLst>
                                    <p:set>
                                      <p:cBhvr>
                                        <p:cTn id="71" dur="1" fill="hold">
                                          <p:stCondLst>
                                            <p:cond delay="0"/>
                                          </p:stCondLst>
                                        </p:cTn>
                                        <p:tgtEl>
                                          <p:spTgt spid="24"/>
                                        </p:tgtEl>
                                        <p:attrNameLst>
                                          <p:attrName>style.visibility</p:attrName>
                                        </p:attrNameLst>
                                      </p:cBhvr>
                                      <p:to>
                                        <p:strVal val="visible"/>
                                      </p:to>
                                    </p:set>
                                    <p:animEffect transition="in" filter="fade">
                                      <p:cBhvr>
                                        <p:cTn id="72" dur="1000"/>
                                        <p:tgtEl>
                                          <p:spTgt spid="24"/>
                                        </p:tgtEl>
                                      </p:cBhvr>
                                    </p:animEffect>
                                    <p:anim calcmode="lin" valueType="num">
                                      <p:cBhvr>
                                        <p:cTn id="73" dur="1000" fill="hold"/>
                                        <p:tgtEl>
                                          <p:spTgt spid="24"/>
                                        </p:tgtEl>
                                        <p:attrNameLst>
                                          <p:attrName>ppt_x</p:attrName>
                                        </p:attrNameLst>
                                      </p:cBhvr>
                                      <p:tavLst>
                                        <p:tav tm="0">
                                          <p:val>
                                            <p:strVal val="#ppt_x"/>
                                          </p:val>
                                        </p:tav>
                                        <p:tav tm="100000">
                                          <p:val>
                                            <p:strVal val="#ppt_x"/>
                                          </p:val>
                                        </p:tav>
                                      </p:tavLst>
                                    </p:anim>
                                    <p:anim calcmode="lin" valueType="num">
                                      <p:cBhvr>
                                        <p:cTn id="74"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42" presetClass="entr" presetSubtype="0" fill="hold" nodeType="clickEffect">
                                  <p:stCondLst>
                                    <p:cond delay="0"/>
                                  </p:stCondLst>
                                  <p:childTnLst>
                                    <p:set>
                                      <p:cBhvr>
                                        <p:cTn id="78" dur="1" fill="hold">
                                          <p:stCondLst>
                                            <p:cond delay="0"/>
                                          </p:stCondLst>
                                        </p:cTn>
                                        <p:tgtEl>
                                          <p:spTgt spid="45"/>
                                        </p:tgtEl>
                                        <p:attrNameLst>
                                          <p:attrName>style.visibility</p:attrName>
                                        </p:attrNameLst>
                                      </p:cBhvr>
                                      <p:to>
                                        <p:strVal val="visible"/>
                                      </p:to>
                                    </p:set>
                                    <p:animEffect transition="in" filter="fade">
                                      <p:cBhvr>
                                        <p:cTn id="79" dur="1000"/>
                                        <p:tgtEl>
                                          <p:spTgt spid="45"/>
                                        </p:tgtEl>
                                      </p:cBhvr>
                                    </p:animEffect>
                                    <p:anim calcmode="lin" valueType="num">
                                      <p:cBhvr>
                                        <p:cTn id="80" dur="1000" fill="hold"/>
                                        <p:tgtEl>
                                          <p:spTgt spid="45"/>
                                        </p:tgtEl>
                                        <p:attrNameLst>
                                          <p:attrName>ppt_x</p:attrName>
                                        </p:attrNameLst>
                                      </p:cBhvr>
                                      <p:tavLst>
                                        <p:tav tm="0">
                                          <p:val>
                                            <p:strVal val="#ppt_x"/>
                                          </p:val>
                                        </p:tav>
                                        <p:tav tm="100000">
                                          <p:val>
                                            <p:strVal val="#ppt_x"/>
                                          </p:val>
                                        </p:tav>
                                      </p:tavLst>
                                    </p:anim>
                                    <p:anim calcmode="lin" valueType="num">
                                      <p:cBhvr>
                                        <p:cTn id="81" dur="1000" fill="hold"/>
                                        <p:tgtEl>
                                          <p:spTgt spid="4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1" grpId="0"/>
      <p:bldP spid="18" grpId="0"/>
      <p:bldP spid="26" grpId="0" animBg="1"/>
      <p:bldP spid="27" grpId="0" animBg="1"/>
      <p:bldP spid="2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D675FDF-7F02-17FF-99CC-8F27E5D67F43}"/>
              </a:ext>
            </a:extLst>
          </p:cNvPr>
          <p:cNvPicPr>
            <a:picLocks noChangeAspect="1"/>
          </p:cNvPicPr>
          <p:nvPr/>
        </p:nvPicPr>
        <p:blipFill>
          <a:blip r:embed="rId2"/>
          <a:stretch>
            <a:fillRect/>
          </a:stretch>
        </p:blipFill>
        <p:spPr>
          <a:xfrm>
            <a:off x="0" y="2597"/>
            <a:ext cx="1504949" cy="1023587"/>
          </a:xfrm>
          <a:prstGeom prst="rect">
            <a:avLst/>
          </a:prstGeom>
        </p:spPr>
      </p:pic>
      <p:sp>
        <p:nvSpPr>
          <p:cNvPr id="3" name="Title 1">
            <a:extLst>
              <a:ext uri="{FF2B5EF4-FFF2-40B4-BE49-F238E27FC236}">
                <a16:creationId xmlns:a16="http://schemas.microsoft.com/office/drawing/2014/main" id="{E312548A-0AAB-CC7B-8BCE-046BF53C1561}"/>
              </a:ext>
            </a:extLst>
          </p:cNvPr>
          <p:cNvSpPr txBox="1">
            <a:spLocks noChangeArrowheads="1"/>
          </p:cNvSpPr>
          <p:nvPr/>
        </p:nvSpPr>
        <p:spPr>
          <a:xfrm>
            <a:off x="1504949" y="-16453"/>
            <a:ext cx="10687051" cy="1033112"/>
          </a:xfrm>
          <a:prstGeom prst="rect">
            <a:avLst/>
          </a:prstGeom>
          <a:solidFill>
            <a:srgbClr val="C00000"/>
          </a:solidFill>
        </p:spPr>
        <p:txBody>
          <a:bodyPr/>
          <a:lstStyle/>
          <a:p>
            <a:pPr algn="ctr" fontAlgn="base"/>
            <a:r>
              <a:rPr lang="en-US" sz="3200" b="1" dirty="0">
                <a:solidFill>
                  <a:schemeClr val="bg1"/>
                </a:solidFill>
                <a:latin typeface="Times New Roman" panose="02020603050405020304" pitchFamily="18" charset="0"/>
                <a:cs typeface="Times New Roman" panose="02020603050405020304" pitchFamily="18" charset="0"/>
              </a:rPr>
              <a:t>R</a:t>
            </a:r>
            <a:r>
              <a:rPr lang="en-IN" sz="3200" b="1" dirty="0" err="1">
                <a:solidFill>
                  <a:schemeClr val="bg1"/>
                </a:solidFill>
                <a:latin typeface="Times New Roman" panose="02020603050405020304" pitchFamily="18" charset="0"/>
                <a:cs typeface="Times New Roman" panose="02020603050405020304" pitchFamily="18" charset="0"/>
              </a:rPr>
              <a:t>eferences</a:t>
            </a:r>
            <a:endParaRPr lang="en-IN" sz="3600" dirty="0">
              <a:solidFill>
                <a:schemeClr val="bg1"/>
              </a:solidFill>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4730A293-E71E-ED50-2D50-C28B7097A29F}"/>
              </a:ext>
            </a:extLst>
          </p:cNvPr>
          <p:cNvSpPr txBox="1">
            <a:spLocks noChangeArrowheads="1"/>
          </p:cNvSpPr>
          <p:nvPr/>
        </p:nvSpPr>
        <p:spPr>
          <a:xfrm>
            <a:off x="1" y="6475445"/>
            <a:ext cx="12192000" cy="379957"/>
          </a:xfrm>
          <a:prstGeom prst="rect">
            <a:avLst/>
          </a:prstGeom>
          <a:solidFill>
            <a:srgbClr val="C00000"/>
          </a:solidFill>
        </p:spPr>
        <p:txBody>
          <a:bodyPr/>
          <a:lstStyle/>
          <a:p>
            <a:pPr algn="ctr" fontAlgn="base"/>
            <a:endParaRPr lang="en-IN" sz="3600" dirty="0">
              <a:solidFill>
                <a:schemeClr val="bg1"/>
              </a:solidFill>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762260C9-5C04-32D3-4BCC-7E40E8114368}"/>
              </a:ext>
            </a:extLst>
          </p:cNvPr>
          <p:cNvSpPr txBox="1"/>
          <p:nvPr/>
        </p:nvSpPr>
        <p:spPr>
          <a:xfrm>
            <a:off x="1274361" y="1882517"/>
            <a:ext cx="6094674" cy="2646174"/>
          </a:xfrm>
          <a:prstGeom prst="rect">
            <a:avLst/>
          </a:prstGeom>
          <a:noFill/>
        </p:spPr>
        <p:txBody>
          <a:bodyPr wrap="square">
            <a:spAutoFit/>
          </a:bodyPr>
          <a:lstStyle/>
          <a:p>
            <a:pPr marL="742950" marR="31115" lvl="1" indent="-285750" algn="just">
              <a:lnSpc>
                <a:spcPct val="102000"/>
              </a:lnSpc>
              <a:buFont typeface="+mj-lt"/>
              <a:buAutoNum type="arabicPeriod"/>
            </a:pPr>
            <a:endParaRPr lang="en-IN" sz="2000" b="1" u="sng" kern="100" dirty="0">
              <a:solidFill>
                <a:srgbClr val="000000"/>
              </a:solidFill>
              <a:effectLst/>
              <a:latin typeface="Segoe UI" panose="020B0502040204020203" pitchFamily="34" charset="0"/>
              <a:ea typeface="Segoe UI" panose="020B0502040204020203" pitchFamily="34" charset="0"/>
              <a:hlinkClick r:id="rId3"/>
            </a:endParaRPr>
          </a:p>
          <a:p>
            <a:pPr marL="800100" marR="31115" lvl="1" indent="-342900" algn="just">
              <a:lnSpc>
                <a:spcPct val="102000"/>
              </a:lnSpc>
              <a:buAutoNum type="arabicPeriod"/>
            </a:pPr>
            <a:r>
              <a:rPr lang="en-IN" sz="2400" b="1" u="sng" kern="100" dirty="0" err="1">
                <a:solidFill>
                  <a:srgbClr val="000000"/>
                </a:solidFill>
                <a:latin typeface="Segoe UI" panose="020B0502040204020203" pitchFamily="34" charset="0"/>
                <a:ea typeface="Segoe UI" panose="020B0502040204020203" pitchFamily="34" charset="0"/>
                <a:hlinkClick r:id="rId3"/>
              </a:rPr>
              <a:t>www.youtube.com</a:t>
            </a:r>
            <a:endParaRPr lang="en-IN" sz="2400" b="1" u="sng" kern="100" dirty="0">
              <a:solidFill>
                <a:srgbClr val="000000"/>
              </a:solidFill>
              <a:latin typeface="Segoe UI" panose="020B0502040204020203" pitchFamily="34" charset="0"/>
              <a:ea typeface="Segoe UI" panose="020B0502040204020203" pitchFamily="34" charset="0"/>
            </a:endParaRPr>
          </a:p>
          <a:p>
            <a:pPr marL="685800" marR="31115" lvl="1" indent="-228600" algn="just">
              <a:lnSpc>
                <a:spcPct val="102000"/>
              </a:lnSpc>
              <a:buAutoNum type="arabicPeriod"/>
            </a:pPr>
            <a:r>
              <a:rPr lang="en-IN" sz="2000" b="1" u="sng" kern="100" dirty="0">
                <a:solidFill>
                  <a:srgbClr val="000000"/>
                </a:solidFill>
                <a:latin typeface="Segoe UI" panose="020B0502040204020203" pitchFamily="34" charset="0"/>
                <a:ea typeface="Segoe UI" panose="020B0502040204020203" pitchFamily="34" charset="0"/>
              </a:rPr>
              <a:t>Learning</a:t>
            </a:r>
            <a:r>
              <a:rPr lang="en-IN" sz="2000" b="1" u="sng" kern="100" dirty="0">
                <a:solidFill>
                  <a:srgbClr val="000000"/>
                </a:solidFill>
                <a:effectLst/>
                <a:latin typeface="Segoe UI" panose="020B0502040204020203" pitchFamily="34" charset="0"/>
                <a:ea typeface="Segoe UI" panose="020B0502040204020203" pitchFamily="34" charset="0"/>
              </a:rPr>
              <a:t> MySQL, Java</a:t>
            </a:r>
          </a:p>
          <a:p>
            <a:pPr marR="31115" lvl="1" algn="just">
              <a:lnSpc>
                <a:spcPct val="102000"/>
              </a:lnSpc>
            </a:pPr>
            <a:r>
              <a:rPr lang="en-IN" sz="2000" b="1" u="sng" kern="100" dirty="0">
                <a:solidFill>
                  <a:srgbClr val="000000"/>
                </a:solidFill>
                <a:latin typeface="Segoe UI" panose="020B0502040204020203" pitchFamily="34" charset="0"/>
                <a:ea typeface="Segoe UI" panose="020B0502040204020203" pitchFamily="34" charset="0"/>
              </a:rPr>
              <a:t>  (University Classes &amp; </a:t>
            </a:r>
            <a:r>
              <a:rPr lang="en-IN" sz="2000" b="1" u="sng" kern="100" dirty="0" err="1">
                <a:solidFill>
                  <a:srgbClr val="000000"/>
                </a:solidFill>
                <a:latin typeface="Segoe UI" panose="020B0502040204020203" pitchFamily="34" charset="0"/>
                <a:ea typeface="Segoe UI" panose="020B0502040204020203" pitchFamily="34" charset="0"/>
              </a:rPr>
              <a:t>Youtube</a:t>
            </a:r>
            <a:r>
              <a:rPr lang="en-IN" sz="2000" b="1" u="sng" kern="100" dirty="0">
                <a:solidFill>
                  <a:srgbClr val="000000"/>
                </a:solidFill>
                <a:latin typeface="Segoe UI" panose="020B0502040204020203" pitchFamily="34" charset="0"/>
                <a:ea typeface="Segoe UI" panose="020B0502040204020203" pitchFamily="34" charset="0"/>
              </a:rPr>
              <a:t>)</a:t>
            </a:r>
          </a:p>
          <a:p>
            <a:pPr marR="31115" lvl="1" algn="just">
              <a:lnSpc>
                <a:spcPct val="102000"/>
              </a:lnSpc>
            </a:pPr>
            <a:r>
              <a:rPr lang="en-IN" sz="2000" b="1" u="sng" kern="100" dirty="0">
                <a:solidFill>
                  <a:srgbClr val="000000"/>
                </a:solidFill>
                <a:effectLst/>
                <a:latin typeface="Segoe UI" panose="020B0502040204020203" pitchFamily="34" charset="0"/>
                <a:ea typeface="Segoe UI" panose="020B0502040204020203" pitchFamily="34" charset="0"/>
              </a:rPr>
              <a:t>3. </a:t>
            </a:r>
            <a:r>
              <a:rPr lang="en-IN" sz="2000" b="1" u="sng" kern="100" dirty="0" err="1">
                <a:solidFill>
                  <a:srgbClr val="000000"/>
                </a:solidFill>
                <a:effectLst/>
                <a:latin typeface="Segoe UI" panose="020B0502040204020203" pitchFamily="34" charset="0"/>
                <a:ea typeface="Segoe UI" panose="020B0502040204020203" pitchFamily="34" charset="0"/>
                <a:hlinkClick r:id="rId4"/>
              </a:rPr>
              <a:t>www.github.com</a:t>
            </a:r>
            <a:endParaRPr lang="en-IN" sz="2000" b="1" u="sng" kern="100" dirty="0">
              <a:solidFill>
                <a:srgbClr val="000000"/>
              </a:solidFill>
              <a:effectLst/>
              <a:latin typeface="Segoe UI" panose="020B0502040204020203" pitchFamily="34" charset="0"/>
              <a:ea typeface="Segoe UI" panose="020B0502040204020203" pitchFamily="34" charset="0"/>
            </a:endParaRPr>
          </a:p>
          <a:p>
            <a:pPr marR="31115" lvl="1" algn="just">
              <a:lnSpc>
                <a:spcPct val="102000"/>
              </a:lnSpc>
            </a:pPr>
            <a:r>
              <a:rPr lang="en-IN" sz="2000" b="1" u="sng" kern="100" dirty="0">
                <a:solidFill>
                  <a:srgbClr val="000000"/>
                </a:solidFill>
                <a:latin typeface="Segoe UI" panose="020B0502040204020203" pitchFamily="34" charset="0"/>
                <a:ea typeface="Segoe UI" panose="020B0502040204020203" pitchFamily="34" charset="0"/>
              </a:rPr>
              <a:t>4. </a:t>
            </a:r>
            <a:r>
              <a:rPr lang="en-IN" sz="2000" b="1" u="sng" kern="100" dirty="0" err="1">
                <a:solidFill>
                  <a:srgbClr val="000000"/>
                </a:solidFill>
                <a:latin typeface="Segoe UI" panose="020B0502040204020203" pitchFamily="34" charset="0"/>
                <a:ea typeface="Segoe UI" panose="020B0502040204020203" pitchFamily="34" charset="0"/>
                <a:hlinkClick r:id="rId5"/>
              </a:rPr>
              <a:t>www.mdn.com</a:t>
            </a:r>
            <a:endParaRPr lang="en-IN" sz="2000" b="1" u="sng" kern="100" dirty="0">
              <a:solidFill>
                <a:srgbClr val="000000"/>
              </a:solidFill>
              <a:latin typeface="Segoe UI" panose="020B0502040204020203" pitchFamily="34" charset="0"/>
              <a:ea typeface="Segoe UI" panose="020B0502040204020203" pitchFamily="34" charset="0"/>
            </a:endParaRPr>
          </a:p>
          <a:p>
            <a:pPr marR="31115" lvl="1" algn="just">
              <a:lnSpc>
                <a:spcPct val="102000"/>
              </a:lnSpc>
            </a:pPr>
            <a:endParaRPr lang="en-IN" sz="2000" b="1" u="sng" kern="100" dirty="0">
              <a:solidFill>
                <a:srgbClr val="000000"/>
              </a:solidFill>
              <a:latin typeface="Segoe UI" panose="020B0502040204020203" pitchFamily="34" charset="0"/>
              <a:ea typeface="Segoe UI" panose="020B0502040204020203" pitchFamily="34" charset="0"/>
            </a:endParaRPr>
          </a:p>
          <a:p>
            <a:pPr marR="31115" lvl="1" algn="just">
              <a:lnSpc>
                <a:spcPct val="102000"/>
              </a:lnSpc>
            </a:pPr>
            <a:endParaRPr lang="en-IN" sz="2000" kern="100" dirty="0">
              <a:solidFill>
                <a:srgbClr val="000000"/>
              </a:solidFill>
              <a:effectLst/>
              <a:latin typeface="Segoe UI" panose="020B0502040204020203" pitchFamily="34" charset="0"/>
              <a:ea typeface="Segoe UI" panose="020B0502040204020203" pitchFamily="34" charset="0"/>
            </a:endParaRPr>
          </a:p>
        </p:txBody>
      </p:sp>
    </p:spTree>
    <p:extLst>
      <p:ext uri="{BB962C8B-B14F-4D97-AF65-F5344CB8AC3E}">
        <p14:creationId xmlns:p14="http://schemas.microsoft.com/office/powerpoint/2010/main" val="101323905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oogle Shape;205;p26" descr="Screenshot (785).png">
            <a:extLst>
              <a:ext uri="{FF2B5EF4-FFF2-40B4-BE49-F238E27FC236}">
                <a16:creationId xmlns:a16="http://schemas.microsoft.com/office/drawing/2014/main" id="{D5851EAA-9A80-37F4-1966-79130899AB38}"/>
              </a:ext>
            </a:extLst>
          </p:cNvPr>
          <p:cNvPicPr preferRelativeResize="0">
            <a:picLocks/>
          </p:cNvPicPr>
          <p:nvPr/>
        </p:nvPicPr>
        <p:blipFill rotWithShape="1">
          <a:blip r:embed="rId2">
            <a:alphaModFix/>
          </a:blip>
          <a:srcRect/>
          <a:stretch/>
        </p:blipFill>
        <p:spPr>
          <a:xfrm>
            <a:off x="0" y="0"/>
            <a:ext cx="12191999" cy="6858000"/>
          </a:xfrm>
          <a:prstGeom prst="rect">
            <a:avLst/>
          </a:prstGeom>
          <a:noFill/>
          <a:ln>
            <a:noFill/>
          </a:ln>
        </p:spPr>
      </p:pic>
    </p:spTree>
    <p:extLst>
      <p:ext uri="{BB962C8B-B14F-4D97-AF65-F5344CB8AC3E}">
        <p14:creationId xmlns:p14="http://schemas.microsoft.com/office/powerpoint/2010/main" val="32534005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343F4C5-6B86-84FF-95C7-43082143E399}"/>
              </a:ext>
            </a:extLst>
          </p:cNvPr>
          <p:cNvPicPr>
            <a:picLocks noChangeAspect="1"/>
          </p:cNvPicPr>
          <p:nvPr/>
        </p:nvPicPr>
        <p:blipFill>
          <a:blip r:embed="rId2"/>
          <a:stretch>
            <a:fillRect/>
          </a:stretch>
        </p:blipFill>
        <p:spPr>
          <a:xfrm>
            <a:off x="5523506" y="1101255"/>
            <a:ext cx="5934323" cy="4377194"/>
          </a:xfrm>
          <a:prstGeom prst="rect">
            <a:avLst/>
          </a:prstGeom>
        </p:spPr>
      </p:pic>
      <p:pic>
        <p:nvPicPr>
          <p:cNvPr id="2" name="Picture 1">
            <a:extLst>
              <a:ext uri="{FF2B5EF4-FFF2-40B4-BE49-F238E27FC236}">
                <a16:creationId xmlns:a16="http://schemas.microsoft.com/office/drawing/2014/main" id="{0E78B9A0-B528-E6FE-168E-9E5ECF829B0D}"/>
              </a:ext>
            </a:extLst>
          </p:cNvPr>
          <p:cNvPicPr>
            <a:picLocks noChangeAspect="1"/>
          </p:cNvPicPr>
          <p:nvPr/>
        </p:nvPicPr>
        <p:blipFill>
          <a:blip r:embed="rId3"/>
          <a:stretch>
            <a:fillRect/>
          </a:stretch>
        </p:blipFill>
        <p:spPr>
          <a:xfrm>
            <a:off x="0" y="21647"/>
            <a:ext cx="1504949" cy="1023587"/>
          </a:xfrm>
          <a:prstGeom prst="rect">
            <a:avLst/>
          </a:prstGeom>
        </p:spPr>
      </p:pic>
      <p:sp>
        <p:nvSpPr>
          <p:cNvPr id="4" name="Title 1">
            <a:extLst>
              <a:ext uri="{FF2B5EF4-FFF2-40B4-BE49-F238E27FC236}">
                <a16:creationId xmlns:a16="http://schemas.microsoft.com/office/drawing/2014/main" id="{83613A4A-38EF-B230-5E32-068B050DA1D0}"/>
              </a:ext>
            </a:extLst>
          </p:cNvPr>
          <p:cNvSpPr txBox="1">
            <a:spLocks noChangeArrowheads="1"/>
          </p:cNvSpPr>
          <p:nvPr/>
        </p:nvSpPr>
        <p:spPr>
          <a:xfrm>
            <a:off x="1409533" y="0"/>
            <a:ext cx="10782463" cy="805289"/>
          </a:xfrm>
          <a:prstGeom prst="rect">
            <a:avLst/>
          </a:prstGeom>
          <a:solidFill>
            <a:srgbClr val="C00000"/>
          </a:solidFill>
        </p:spPr>
        <p:txBody>
          <a:bodyPr/>
          <a:lstStyle/>
          <a:p>
            <a:pPr algn="ctr" fontAlgn="base"/>
            <a:r>
              <a:rPr lang="en-IN" sz="2800" b="1" dirty="0">
                <a:solidFill>
                  <a:schemeClr val="bg1"/>
                </a:solidFill>
                <a:latin typeface="Times New Roman" panose="02020603050405020304" pitchFamily="18" charset="0"/>
                <a:cs typeface="Times New Roman" panose="02020603050405020304" pitchFamily="18" charset="0"/>
              </a:rPr>
              <a:t>Presentation Outline</a:t>
            </a:r>
          </a:p>
          <a:p>
            <a:pPr fontAlgn="base"/>
            <a:r>
              <a:rPr lang="en-IN" sz="4000" b="1" dirty="0">
                <a:solidFill>
                  <a:schemeClr val="bg1"/>
                </a:solidFill>
                <a:latin typeface="Times New Roman" panose="02020603050405020304" pitchFamily="18" charset="0"/>
                <a:cs typeface="Times New Roman" panose="02020603050405020304" pitchFamily="18" charset="0"/>
              </a:rPr>
              <a:t>   </a:t>
            </a:r>
            <a:r>
              <a:rPr lang="en-IN" sz="2400" b="1" dirty="0">
                <a:solidFill>
                  <a:schemeClr val="bg1"/>
                </a:solidFill>
                <a:latin typeface="Times New Roman" panose="02020603050405020304" pitchFamily="18" charset="0"/>
                <a:cs typeface="Times New Roman" panose="02020603050405020304" pitchFamily="18" charset="0"/>
              </a:rPr>
              <a:t>                 </a:t>
            </a:r>
            <a:r>
              <a:rPr lang="en-IN" sz="3200" b="1" dirty="0">
                <a:solidFill>
                  <a:schemeClr val="bg1"/>
                </a:solidFill>
                <a:latin typeface="Times New Roman" panose="02020603050405020304" pitchFamily="18" charset="0"/>
                <a:cs typeface="Times New Roman" panose="02020603050405020304" pitchFamily="18" charset="0"/>
              </a:rPr>
              <a:t>                                   </a:t>
            </a:r>
            <a:endParaRPr lang="en-IN" sz="3200" dirty="0">
              <a:solidFill>
                <a:schemeClr val="bg1"/>
              </a:solidFill>
              <a:latin typeface="Times New Roman" panose="02020603050405020304" pitchFamily="18" charset="0"/>
              <a:cs typeface="Times New Roman" panose="02020603050405020304" pitchFamily="18" charset="0"/>
            </a:endParaRPr>
          </a:p>
        </p:txBody>
      </p:sp>
      <p:sp>
        <p:nvSpPr>
          <p:cNvPr id="5" name="Title 1">
            <a:extLst>
              <a:ext uri="{FF2B5EF4-FFF2-40B4-BE49-F238E27FC236}">
                <a16:creationId xmlns:a16="http://schemas.microsoft.com/office/drawing/2014/main" id="{90643D12-5948-A69E-7F5A-A744B147DB98}"/>
              </a:ext>
            </a:extLst>
          </p:cNvPr>
          <p:cNvSpPr txBox="1">
            <a:spLocks noChangeArrowheads="1"/>
          </p:cNvSpPr>
          <p:nvPr/>
        </p:nvSpPr>
        <p:spPr>
          <a:xfrm>
            <a:off x="-1" y="6436129"/>
            <a:ext cx="12191997" cy="401782"/>
          </a:xfrm>
          <a:prstGeom prst="rect">
            <a:avLst/>
          </a:prstGeom>
          <a:solidFill>
            <a:srgbClr val="C00000"/>
          </a:solidFill>
        </p:spPr>
        <p:txBody>
          <a:bodyPr/>
          <a:lstStyle/>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sp>
        <p:nvSpPr>
          <p:cNvPr id="6" name="TextBox 5">
            <a:extLst>
              <a:ext uri="{FF2B5EF4-FFF2-40B4-BE49-F238E27FC236}">
                <a16:creationId xmlns:a16="http://schemas.microsoft.com/office/drawing/2014/main" id="{65288919-6695-F077-32A4-5B94443250FE}"/>
              </a:ext>
            </a:extLst>
          </p:cNvPr>
          <p:cNvSpPr txBox="1"/>
          <p:nvPr/>
        </p:nvSpPr>
        <p:spPr>
          <a:xfrm>
            <a:off x="1504949" y="1281607"/>
            <a:ext cx="5001370" cy="4278094"/>
          </a:xfrm>
          <a:prstGeom prst="rect">
            <a:avLst/>
          </a:prstGeom>
          <a:noFill/>
        </p:spPr>
        <p:txBody>
          <a:bodyPr wrap="square" rtlCol="0">
            <a:spAutoFit/>
          </a:bodyPr>
          <a:lstStyle/>
          <a:p>
            <a:r>
              <a:rPr lang="en-US" sz="2800" b="1" dirty="0">
                <a:latin typeface="Bodoni MT" panose="02070603080606020203" pitchFamily="18" charset="0"/>
              </a:rPr>
              <a:t>Presentation Outline are:</a:t>
            </a:r>
          </a:p>
          <a:p>
            <a:endParaRPr lang="en-US" sz="2800" b="1" dirty="0">
              <a:latin typeface="Bodoni MT" panose="02070603080606020203" pitchFamily="18" charset="0"/>
            </a:endParaRPr>
          </a:p>
          <a:p>
            <a:pPr marL="285750" indent="-285750">
              <a:buFont typeface="Arial" panose="020B0604020202020204" pitchFamily="34" charset="0"/>
              <a:buChar char="•"/>
            </a:pPr>
            <a:r>
              <a:rPr lang="en-US" sz="2400" dirty="0">
                <a:solidFill>
                  <a:srgbClr val="0070C0"/>
                </a:solidFill>
                <a:latin typeface="Arial Rounded MT Bold" panose="020F0704030504030204" pitchFamily="34" charset="0"/>
              </a:rPr>
              <a:t>Acknowledgement</a:t>
            </a:r>
          </a:p>
          <a:p>
            <a:pPr marL="285750" indent="-285750">
              <a:buFont typeface="Arial" panose="020B0604020202020204" pitchFamily="34" charset="0"/>
              <a:buChar char="•"/>
            </a:pPr>
            <a:r>
              <a:rPr lang="en-US" sz="2400" dirty="0">
                <a:solidFill>
                  <a:srgbClr val="0070C0"/>
                </a:solidFill>
                <a:latin typeface="Arial Rounded MT Bold" panose="020F0704030504030204" pitchFamily="34" charset="0"/>
              </a:rPr>
              <a:t>Introduction</a:t>
            </a:r>
          </a:p>
          <a:p>
            <a:pPr marL="285750" indent="-285750">
              <a:buFont typeface="Arial" panose="020B0604020202020204" pitchFamily="34" charset="0"/>
              <a:buChar char="•"/>
            </a:pPr>
            <a:r>
              <a:rPr lang="en-US" sz="2400" dirty="0">
                <a:solidFill>
                  <a:srgbClr val="0070C0"/>
                </a:solidFill>
                <a:latin typeface="Arial Rounded MT Bold" panose="020F0704030504030204" pitchFamily="34" charset="0"/>
              </a:rPr>
              <a:t>Aim of Project</a:t>
            </a:r>
          </a:p>
          <a:p>
            <a:pPr marL="285750" indent="-285750">
              <a:buFont typeface="Arial" panose="020B0604020202020204" pitchFamily="34" charset="0"/>
              <a:buChar char="•"/>
            </a:pPr>
            <a:r>
              <a:rPr lang="en-US" sz="2400" dirty="0">
                <a:solidFill>
                  <a:srgbClr val="0070C0"/>
                </a:solidFill>
                <a:latin typeface="Arial Rounded MT Bold" panose="020F0704030504030204" pitchFamily="34" charset="0"/>
              </a:rPr>
              <a:t>Requirements of Project</a:t>
            </a:r>
          </a:p>
          <a:p>
            <a:pPr marL="285750" indent="-285750">
              <a:buFont typeface="Arial" panose="020B0604020202020204" pitchFamily="34" charset="0"/>
              <a:buChar char="•"/>
            </a:pPr>
            <a:r>
              <a:rPr lang="en-US" sz="2400" dirty="0">
                <a:solidFill>
                  <a:srgbClr val="0070C0"/>
                </a:solidFill>
                <a:latin typeface="Arial Rounded MT Bold" panose="020F0704030504030204" pitchFamily="34" charset="0"/>
              </a:rPr>
              <a:t>Project Modules</a:t>
            </a:r>
          </a:p>
          <a:p>
            <a:pPr marL="285750" indent="-285750">
              <a:buFont typeface="Arial" panose="020B0604020202020204" pitchFamily="34" charset="0"/>
              <a:buChar char="•"/>
            </a:pPr>
            <a:r>
              <a:rPr lang="en-US" sz="2400" dirty="0">
                <a:solidFill>
                  <a:srgbClr val="0070C0"/>
                </a:solidFill>
                <a:latin typeface="Arial Rounded MT Bold" panose="020F0704030504030204" pitchFamily="34" charset="0"/>
              </a:rPr>
              <a:t>Flow Chart</a:t>
            </a:r>
          </a:p>
          <a:p>
            <a:pPr marL="285750" indent="-285750">
              <a:buFont typeface="Arial" panose="020B0604020202020204" pitchFamily="34" charset="0"/>
              <a:buChar char="•"/>
            </a:pPr>
            <a:r>
              <a:rPr lang="en-US" sz="2400" dirty="0">
                <a:solidFill>
                  <a:srgbClr val="0070C0"/>
                </a:solidFill>
                <a:latin typeface="Arial Rounded MT Bold" panose="020F0704030504030204" pitchFamily="34" charset="0"/>
              </a:rPr>
              <a:t>Output Screenshot</a:t>
            </a:r>
          </a:p>
          <a:p>
            <a:pPr marL="285750" indent="-285750">
              <a:buFont typeface="Arial" panose="020B0604020202020204" pitchFamily="34" charset="0"/>
              <a:buChar char="•"/>
            </a:pPr>
            <a:r>
              <a:rPr lang="en-US" sz="2400" dirty="0">
                <a:solidFill>
                  <a:srgbClr val="0070C0"/>
                </a:solidFill>
                <a:latin typeface="Arial Rounded MT Bold" panose="020F0704030504030204" pitchFamily="34" charset="0"/>
              </a:rPr>
              <a:t>References</a:t>
            </a:r>
          </a:p>
          <a:p>
            <a:r>
              <a:rPr lang="en-US" sz="2400" dirty="0">
                <a:solidFill>
                  <a:srgbClr val="0070C0"/>
                </a:solidFill>
                <a:latin typeface="Arial Rounded MT Bold" panose="020F0704030504030204" pitchFamily="34" charset="0"/>
              </a:rPr>
              <a:t> </a:t>
            </a:r>
            <a:endParaRPr lang="en-IN" sz="2400" dirty="0">
              <a:solidFill>
                <a:srgbClr val="0070C0"/>
              </a:solidFill>
              <a:latin typeface="Arial Rounded MT Bold" panose="020F0704030504030204" pitchFamily="34" charset="0"/>
            </a:endParaRPr>
          </a:p>
        </p:txBody>
      </p:sp>
    </p:spTree>
    <p:extLst>
      <p:ext uri="{BB962C8B-B14F-4D97-AF65-F5344CB8AC3E}">
        <p14:creationId xmlns:p14="http://schemas.microsoft.com/office/powerpoint/2010/main" val="11296170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30D251EB-177F-4340-BD47-D9D1E014DFAD}"/>
              </a:ext>
            </a:extLst>
          </p:cNvPr>
          <p:cNvSpPr txBox="1">
            <a:spLocks noChangeArrowheads="1"/>
          </p:cNvSpPr>
          <p:nvPr/>
        </p:nvSpPr>
        <p:spPr>
          <a:xfrm>
            <a:off x="1504949" y="-16453"/>
            <a:ext cx="10687051" cy="1033112"/>
          </a:xfrm>
          <a:prstGeom prst="rect">
            <a:avLst/>
          </a:prstGeom>
          <a:solidFill>
            <a:srgbClr val="C00000"/>
          </a:solidFill>
        </p:spPr>
        <p:txBody>
          <a:bodyPr/>
          <a:lstStyle/>
          <a:p>
            <a:pPr algn="ctr" fontAlgn="base"/>
            <a:r>
              <a:rPr lang="en-US" sz="2800" b="1" dirty="0">
                <a:solidFill>
                  <a:schemeClr val="bg1"/>
                </a:solidFill>
                <a:latin typeface="Times New Roman" panose="02020603050405020304" pitchFamily="18" charset="0"/>
                <a:cs typeface="Times New Roman" panose="02020603050405020304" pitchFamily="18" charset="0"/>
              </a:rPr>
              <a:t>A</a:t>
            </a:r>
            <a:r>
              <a:rPr lang="en-IN" sz="2800" b="1" dirty="0" err="1">
                <a:solidFill>
                  <a:schemeClr val="bg1"/>
                </a:solidFill>
                <a:latin typeface="Times New Roman" panose="02020603050405020304" pitchFamily="18" charset="0"/>
                <a:cs typeface="Times New Roman" panose="02020603050405020304" pitchFamily="18" charset="0"/>
              </a:rPr>
              <a:t>cknowledgement</a:t>
            </a:r>
            <a:endParaRPr lang="en-IN" sz="3200" dirty="0">
              <a:solidFill>
                <a:schemeClr val="bg1"/>
              </a:solidFill>
              <a:latin typeface="Times New Roman" panose="02020603050405020304" pitchFamily="18" charset="0"/>
              <a:cs typeface="Times New Roman" panose="02020603050405020304" pitchFamily="18" charset="0"/>
            </a:endParaRPr>
          </a:p>
        </p:txBody>
      </p:sp>
      <p:sp>
        <p:nvSpPr>
          <p:cNvPr id="5" name="Title 1">
            <a:extLst>
              <a:ext uri="{FF2B5EF4-FFF2-40B4-BE49-F238E27FC236}">
                <a16:creationId xmlns:a16="http://schemas.microsoft.com/office/drawing/2014/main" id="{4FEA30AE-1B9E-4DC8-B9DB-497045811F8F}"/>
              </a:ext>
            </a:extLst>
          </p:cNvPr>
          <p:cNvSpPr txBox="1">
            <a:spLocks noChangeArrowheads="1"/>
          </p:cNvSpPr>
          <p:nvPr/>
        </p:nvSpPr>
        <p:spPr>
          <a:xfrm>
            <a:off x="-1" y="6436129"/>
            <a:ext cx="12191997" cy="401782"/>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a:t>
            </a:r>
            <a:endParaRPr lang="zh-CN" altLang="en-US" sz="2400" b="1" dirty="0">
              <a:solidFill>
                <a:schemeClr val="bg1"/>
              </a:solidFill>
              <a:latin typeface="Tinos"/>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pic>
        <p:nvPicPr>
          <p:cNvPr id="7" name="Picture 6">
            <a:extLst>
              <a:ext uri="{FF2B5EF4-FFF2-40B4-BE49-F238E27FC236}">
                <a16:creationId xmlns:a16="http://schemas.microsoft.com/office/drawing/2014/main" id="{8D267548-C4FE-4898-B521-1E584A055D04}"/>
              </a:ext>
            </a:extLst>
          </p:cNvPr>
          <p:cNvPicPr>
            <a:picLocks noChangeAspect="1"/>
          </p:cNvPicPr>
          <p:nvPr/>
        </p:nvPicPr>
        <p:blipFill>
          <a:blip r:embed="rId2"/>
          <a:stretch>
            <a:fillRect/>
          </a:stretch>
        </p:blipFill>
        <p:spPr>
          <a:xfrm>
            <a:off x="0" y="2597"/>
            <a:ext cx="1504949" cy="1023587"/>
          </a:xfrm>
          <a:prstGeom prst="rect">
            <a:avLst/>
          </a:prstGeom>
        </p:spPr>
      </p:pic>
      <p:sp>
        <p:nvSpPr>
          <p:cNvPr id="2" name="TextBox 1">
            <a:extLst>
              <a:ext uri="{FF2B5EF4-FFF2-40B4-BE49-F238E27FC236}">
                <a16:creationId xmlns:a16="http://schemas.microsoft.com/office/drawing/2014/main" id="{E99465C0-7334-86D7-A4F9-5065151C4FBF}"/>
              </a:ext>
            </a:extLst>
          </p:cNvPr>
          <p:cNvSpPr txBox="1"/>
          <p:nvPr/>
        </p:nvSpPr>
        <p:spPr>
          <a:xfrm>
            <a:off x="663222" y="1425222"/>
            <a:ext cx="11181644" cy="390876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IN" sz="2400" kern="100" dirty="0">
                <a:solidFill>
                  <a:srgbClr val="000000"/>
                </a:solidFill>
                <a:effectLst/>
                <a:latin typeface="Segoe UI" panose="020B0502040204020203" pitchFamily="34" charset="0"/>
                <a:ea typeface="Segoe UI" panose="020B0502040204020203" pitchFamily="34" charset="0"/>
              </a:rPr>
              <a:t>We would like to take this opportunity to express our profound sense of gratitude and respect to all those who helped us throughout the duration of this project. </a:t>
            </a:r>
            <a:r>
              <a:rPr lang="en-IN" sz="2400" b="1" kern="100" dirty="0" err="1">
                <a:solidFill>
                  <a:srgbClr val="000000"/>
                </a:solidFill>
                <a:effectLst/>
                <a:latin typeface="Segoe UI" panose="020B0502040204020203" pitchFamily="34" charset="0"/>
                <a:ea typeface="Segoe UI" panose="020B0502040204020203" pitchFamily="34" charset="0"/>
              </a:rPr>
              <a:t>Galgotias</a:t>
            </a:r>
            <a:r>
              <a:rPr lang="en-IN" sz="2400" b="1" kern="100" dirty="0">
                <a:solidFill>
                  <a:srgbClr val="000000"/>
                </a:solidFill>
                <a:effectLst/>
                <a:latin typeface="Segoe UI" panose="020B0502040204020203" pitchFamily="34" charset="0"/>
                <a:ea typeface="Segoe UI" panose="020B0502040204020203" pitchFamily="34" charset="0"/>
              </a:rPr>
              <a:t> University </a:t>
            </a:r>
            <a:r>
              <a:rPr lang="en-IN" sz="2400" kern="100" dirty="0">
                <a:solidFill>
                  <a:srgbClr val="000000"/>
                </a:solidFill>
                <a:effectLst/>
                <a:latin typeface="Segoe UI" panose="020B0502040204020203" pitchFamily="34" charset="0"/>
                <a:ea typeface="Segoe UI" panose="020B0502040204020203" pitchFamily="34" charset="0"/>
              </a:rPr>
              <a:t>in particular has been the source of inspiration for us. We acknowledge the effort of those who have contributed significantly to our project. We feel privileged to offer my sincere thanks and deep sense of gratitude to supervision of </a:t>
            </a:r>
            <a:r>
              <a:rPr lang="en-IN" sz="2400" b="1" kern="100" dirty="0" err="1">
                <a:solidFill>
                  <a:srgbClr val="000000"/>
                </a:solidFill>
                <a:effectLst/>
                <a:latin typeface="Segoe UI" panose="020B0502040204020203" pitchFamily="34" charset="0"/>
                <a:ea typeface="Segoe UI" panose="020B0502040204020203" pitchFamily="34" charset="0"/>
              </a:rPr>
              <a:t>Dr.</a:t>
            </a:r>
            <a:r>
              <a:rPr lang="en-IN" sz="2400" b="1" kern="100" dirty="0">
                <a:solidFill>
                  <a:srgbClr val="000000"/>
                </a:solidFill>
                <a:effectLst/>
                <a:latin typeface="Segoe UI" panose="020B0502040204020203" pitchFamily="34" charset="0"/>
                <a:ea typeface="Segoe UI" panose="020B0502040204020203" pitchFamily="34" charset="0"/>
              </a:rPr>
              <a:t> Sonia Saini</a:t>
            </a:r>
            <a:r>
              <a:rPr lang="en-IN" sz="2400" kern="100" dirty="0">
                <a:solidFill>
                  <a:srgbClr val="000000"/>
                </a:solidFill>
                <a:effectLst/>
                <a:latin typeface="Segoe UI" panose="020B0502040204020203" pitchFamily="34" charset="0"/>
                <a:ea typeface="Segoe UI" panose="020B0502040204020203" pitchFamily="34" charset="0"/>
              </a:rPr>
              <a:t> as project guide, for expressing his confidence in us by letting us work on a project of this magnitude and using the latest technologies and providing his support. help &amp; encouragement in implementing this Project. </a:t>
            </a:r>
          </a:p>
          <a:p>
            <a:endParaRPr lang="en-US" sz="3200" dirty="0">
              <a:solidFill>
                <a:srgbClr val="002060"/>
              </a:solidFill>
              <a:latin typeface="Times New Roman"/>
              <a:cs typeface="Calibri"/>
            </a:endParaRPr>
          </a:p>
        </p:txBody>
      </p:sp>
    </p:spTree>
    <p:extLst>
      <p:ext uri="{BB962C8B-B14F-4D97-AF65-F5344CB8AC3E}">
        <p14:creationId xmlns:p14="http://schemas.microsoft.com/office/powerpoint/2010/main" val="21622163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30D251EB-177F-4340-BD47-D9D1E014DFAD}"/>
              </a:ext>
            </a:extLst>
          </p:cNvPr>
          <p:cNvSpPr txBox="1">
            <a:spLocks noChangeArrowheads="1"/>
          </p:cNvSpPr>
          <p:nvPr/>
        </p:nvSpPr>
        <p:spPr>
          <a:xfrm>
            <a:off x="1504949" y="-16453"/>
            <a:ext cx="10687051" cy="1033112"/>
          </a:xfrm>
          <a:prstGeom prst="rect">
            <a:avLst/>
          </a:prstGeom>
          <a:solidFill>
            <a:srgbClr val="C00000"/>
          </a:solidFill>
        </p:spPr>
        <p:txBody>
          <a:bodyPr/>
          <a:lstStyle/>
          <a:p>
            <a:pPr algn="ctr" fontAlgn="base"/>
            <a:r>
              <a:rPr lang="en-IN" sz="2800" b="1" dirty="0">
                <a:solidFill>
                  <a:schemeClr val="bg1"/>
                </a:solidFill>
                <a:latin typeface="Times New Roman" panose="02020603050405020304" pitchFamily="18" charset="0"/>
                <a:cs typeface="Times New Roman" panose="02020603050405020304" pitchFamily="18" charset="0"/>
              </a:rPr>
              <a:t>Introduction</a:t>
            </a:r>
            <a:endParaRPr lang="en-IN" sz="3200" dirty="0">
              <a:solidFill>
                <a:schemeClr val="bg1"/>
              </a:solidFill>
              <a:latin typeface="Times New Roman" panose="02020603050405020304" pitchFamily="18" charset="0"/>
              <a:cs typeface="Times New Roman" panose="02020603050405020304" pitchFamily="18" charset="0"/>
            </a:endParaRPr>
          </a:p>
        </p:txBody>
      </p:sp>
      <p:sp>
        <p:nvSpPr>
          <p:cNvPr id="5" name="Title 1">
            <a:extLst>
              <a:ext uri="{FF2B5EF4-FFF2-40B4-BE49-F238E27FC236}">
                <a16:creationId xmlns:a16="http://schemas.microsoft.com/office/drawing/2014/main" id="{4FEA30AE-1B9E-4DC8-B9DB-497045811F8F}"/>
              </a:ext>
            </a:extLst>
          </p:cNvPr>
          <p:cNvSpPr txBox="1">
            <a:spLocks noChangeArrowheads="1"/>
          </p:cNvSpPr>
          <p:nvPr/>
        </p:nvSpPr>
        <p:spPr>
          <a:xfrm>
            <a:off x="-1" y="6436129"/>
            <a:ext cx="12191997" cy="401782"/>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a:t>
            </a:r>
            <a:endParaRPr lang="zh-CN" altLang="en-US" sz="2400" b="1" dirty="0">
              <a:solidFill>
                <a:schemeClr val="bg1"/>
              </a:solidFill>
              <a:latin typeface="Tinos"/>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pic>
        <p:nvPicPr>
          <p:cNvPr id="7" name="Picture 6">
            <a:extLst>
              <a:ext uri="{FF2B5EF4-FFF2-40B4-BE49-F238E27FC236}">
                <a16:creationId xmlns:a16="http://schemas.microsoft.com/office/drawing/2014/main" id="{8D267548-C4FE-4898-B521-1E584A055D04}"/>
              </a:ext>
            </a:extLst>
          </p:cNvPr>
          <p:cNvPicPr>
            <a:picLocks noChangeAspect="1"/>
          </p:cNvPicPr>
          <p:nvPr/>
        </p:nvPicPr>
        <p:blipFill>
          <a:blip r:embed="rId2"/>
          <a:stretch>
            <a:fillRect/>
          </a:stretch>
        </p:blipFill>
        <p:spPr>
          <a:xfrm>
            <a:off x="0" y="2597"/>
            <a:ext cx="1504949" cy="1023587"/>
          </a:xfrm>
          <a:prstGeom prst="rect">
            <a:avLst/>
          </a:prstGeom>
        </p:spPr>
      </p:pic>
      <p:sp>
        <p:nvSpPr>
          <p:cNvPr id="2" name="TextBox 1">
            <a:extLst>
              <a:ext uri="{FF2B5EF4-FFF2-40B4-BE49-F238E27FC236}">
                <a16:creationId xmlns:a16="http://schemas.microsoft.com/office/drawing/2014/main" id="{E99465C0-7334-86D7-A4F9-5065151C4FBF}"/>
              </a:ext>
            </a:extLst>
          </p:cNvPr>
          <p:cNvSpPr txBox="1"/>
          <p:nvPr/>
        </p:nvSpPr>
        <p:spPr>
          <a:xfrm>
            <a:off x="663222" y="1425222"/>
            <a:ext cx="11181644" cy="532645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121920" marR="31115" indent="-6350" algn="just">
              <a:lnSpc>
                <a:spcPct val="102000"/>
              </a:lnSpc>
              <a:spcAft>
                <a:spcPts val="105"/>
              </a:spcAft>
            </a:pPr>
            <a:r>
              <a:rPr lang="en-IN" sz="2000" kern="0" dirty="0">
                <a:solidFill>
                  <a:srgbClr val="000000"/>
                </a:solidFill>
                <a:effectLst/>
                <a:latin typeface="Segoe UI" panose="020B0502040204020203" pitchFamily="34" charset="0"/>
                <a:ea typeface="Times New Roman" panose="02020603050405020304" pitchFamily="18" charset="0"/>
              </a:rPr>
              <a:t>A </a:t>
            </a:r>
            <a:r>
              <a:rPr lang="en-IN" sz="2000" b="1" kern="0" dirty="0">
                <a:solidFill>
                  <a:srgbClr val="000000"/>
                </a:solidFill>
                <a:latin typeface="Segoe UI" panose="020B0502040204020203" pitchFamily="34" charset="0"/>
                <a:ea typeface="Times New Roman" panose="02020603050405020304" pitchFamily="18" charset="0"/>
              </a:rPr>
              <a:t>B</a:t>
            </a:r>
            <a:r>
              <a:rPr lang="en-IN" sz="2000" b="1" kern="0" dirty="0">
                <a:solidFill>
                  <a:srgbClr val="000000"/>
                </a:solidFill>
                <a:effectLst/>
                <a:latin typeface="Segoe UI" panose="020B0502040204020203" pitchFamily="34" charset="0"/>
                <a:ea typeface="Times New Roman" panose="02020603050405020304" pitchFamily="18" charset="0"/>
              </a:rPr>
              <a:t>ank </a:t>
            </a:r>
            <a:r>
              <a:rPr lang="en-IN" sz="2000" b="1" kern="0" dirty="0">
                <a:solidFill>
                  <a:srgbClr val="000000"/>
                </a:solidFill>
                <a:latin typeface="Segoe UI" panose="020B0502040204020203" pitchFamily="34" charset="0"/>
                <a:ea typeface="Times New Roman" panose="02020603050405020304" pitchFamily="18" charset="0"/>
              </a:rPr>
              <a:t>M</a:t>
            </a:r>
            <a:r>
              <a:rPr lang="en-IN" sz="2000" b="1" kern="0" dirty="0">
                <a:solidFill>
                  <a:srgbClr val="000000"/>
                </a:solidFill>
                <a:effectLst/>
                <a:latin typeface="Segoe UI" panose="020B0502040204020203" pitchFamily="34" charset="0"/>
                <a:ea typeface="Times New Roman" panose="02020603050405020304" pitchFamily="18" charset="0"/>
              </a:rPr>
              <a:t>anagement </a:t>
            </a:r>
            <a:r>
              <a:rPr lang="en-IN" sz="2000" b="1" kern="0" dirty="0">
                <a:solidFill>
                  <a:srgbClr val="000000"/>
                </a:solidFill>
                <a:latin typeface="Segoe UI" panose="020B0502040204020203" pitchFamily="34" charset="0"/>
                <a:ea typeface="Times New Roman" panose="02020603050405020304" pitchFamily="18" charset="0"/>
              </a:rPr>
              <a:t>S</a:t>
            </a:r>
            <a:r>
              <a:rPr lang="en-IN" sz="2000" b="1" kern="0" dirty="0">
                <a:solidFill>
                  <a:srgbClr val="000000"/>
                </a:solidFill>
                <a:effectLst/>
                <a:latin typeface="Segoe UI" panose="020B0502040204020203" pitchFamily="34" charset="0"/>
                <a:ea typeface="Times New Roman" panose="02020603050405020304" pitchFamily="18" charset="0"/>
              </a:rPr>
              <a:t>ystem</a:t>
            </a:r>
            <a:r>
              <a:rPr lang="en-IN" sz="2000" kern="0" dirty="0">
                <a:solidFill>
                  <a:srgbClr val="000000"/>
                </a:solidFill>
                <a:effectLst/>
                <a:latin typeface="Segoe UI" panose="020B0502040204020203" pitchFamily="34" charset="0"/>
                <a:ea typeface="Times New Roman" panose="02020603050405020304" pitchFamily="18" charset="0"/>
              </a:rPr>
              <a:t> is a software application that helps banks and other financial institutions manage their daily operations. It provides a centralized platform for managing customer accounts, transactions, loans, and other banking services. The system is designed to be user-friendly and secure, with features such as multi-factor authentication, encryption, and access control.</a:t>
            </a:r>
            <a:endParaRPr lang="en-IN" sz="2000" kern="100" dirty="0">
              <a:solidFill>
                <a:srgbClr val="000000"/>
              </a:solidFill>
              <a:effectLst/>
              <a:latin typeface="Segoe UI" panose="020B0502040204020203" pitchFamily="34" charset="0"/>
              <a:ea typeface="Segoe UI" panose="020B0502040204020203" pitchFamily="34" charset="0"/>
            </a:endParaRPr>
          </a:p>
          <a:p>
            <a:pPr marL="121920" marR="31115" indent="-6350" algn="just">
              <a:lnSpc>
                <a:spcPct val="102000"/>
              </a:lnSpc>
              <a:spcAft>
                <a:spcPts val="105"/>
              </a:spcAft>
            </a:pPr>
            <a:r>
              <a:rPr lang="en-IN" sz="2000" kern="0" dirty="0">
                <a:solidFill>
                  <a:srgbClr val="000000"/>
                </a:solidFill>
                <a:effectLst/>
                <a:latin typeface="Segoe UI" panose="020B0502040204020203" pitchFamily="34" charset="0"/>
                <a:ea typeface="Times New Roman" panose="02020603050405020304" pitchFamily="18" charset="0"/>
              </a:rPr>
              <a:t>There are many different types of bank management systems available, ranging from simple desktop applications to complex enterprise-level systems. Some of the key features of a bank management system include:</a:t>
            </a:r>
            <a:endParaRPr lang="en-IN" sz="2000" kern="100" dirty="0">
              <a:solidFill>
                <a:srgbClr val="000000"/>
              </a:solidFill>
              <a:effectLst/>
              <a:latin typeface="Segoe UI" panose="020B0502040204020203" pitchFamily="34" charset="0"/>
              <a:ea typeface="Segoe UI" panose="020B0502040204020203" pitchFamily="34" charset="0"/>
            </a:endParaRPr>
          </a:p>
          <a:p>
            <a:pPr marL="342900" marR="31115" lvl="0" indent="-342900" algn="just">
              <a:lnSpc>
                <a:spcPct val="102000"/>
              </a:lnSpc>
              <a:spcAft>
                <a:spcPts val="105"/>
              </a:spcAft>
              <a:buSzPts val="1000"/>
              <a:buFont typeface="Symbol" panose="05050102010706020507" pitchFamily="18" charset="2"/>
              <a:buChar char=""/>
              <a:tabLst>
                <a:tab pos="457200" algn="l"/>
              </a:tabLst>
            </a:pPr>
            <a:r>
              <a:rPr lang="en-IN" sz="2000" b="1" kern="0" dirty="0">
                <a:solidFill>
                  <a:srgbClr val="000000"/>
                </a:solidFill>
                <a:effectLst/>
                <a:latin typeface="Segoe UI" panose="020B0502040204020203" pitchFamily="34" charset="0"/>
                <a:ea typeface="Times New Roman" panose="02020603050405020304" pitchFamily="18" charset="0"/>
              </a:rPr>
              <a:t>Account Management</a:t>
            </a:r>
            <a:r>
              <a:rPr lang="en-IN" sz="2000" kern="0" dirty="0">
                <a:solidFill>
                  <a:srgbClr val="000000"/>
                </a:solidFill>
                <a:effectLst/>
                <a:latin typeface="Segoe UI" panose="020B0502040204020203" pitchFamily="34" charset="0"/>
                <a:ea typeface="Times New Roman" panose="02020603050405020304" pitchFamily="18" charset="0"/>
              </a:rPr>
              <a:t>: This feature allows bank employees to manage customer accounts, including opening new accounts, closing accounts, and updating account information.</a:t>
            </a:r>
            <a:endParaRPr lang="en-IN" sz="2000" kern="100" dirty="0">
              <a:solidFill>
                <a:srgbClr val="000000"/>
              </a:solidFill>
              <a:effectLst/>
              <a:latin typeface="Segoe UI" panose="020B0502040204020203" pitchFamily="34" charset="0"/>
              <a:ea typeface="Segoe UI" panose="020B0502040204020203" pitchFamily="34" charset="0"/>
            </a:endParaRPr>
          </a:p>
          <a:p>
            <a:pPr marL="342900" marR="31115" lvl="0" indent="-342900" algn="just">
              <a:lnSpc>
                <a:spcPct val="102000"/>
              </a:lnSpc>
              <a:spcAft>
                <a:spcPts val="105"/>
              </a:spcAft>
              <a:buSzPts val="1000"/>
              <a:buFont typeface="Symbol" panose="05050102010706020507" pitchFamily="18" charset="2"/>
              <a:buChar char=""/>
              <a:tabLst>
                <a:tab pos="457200" algn="l"/>
              </a:tabLst>
            </a:pPr>
            <a:r>
              <a:rPr lang="en-IN" sz="2000" b="1" kern="0" dirty="0">
                <a:solidFill>
                  <a:srgbClr val="000000"/>
                </a:solidFill>
                <a:effectLst/>
                <a:latin typeface="Segoe UI" panose="020B0502040204020203" pitchFamily="34" charset="0"/>
                <a:ea typeface="Times New Roman" panose="02020603050405020304" pitchFamily="18" charset="0"/>
              </a:rPr>
              <a:t>Transaction Management</a:t>
            </a:r>
            <a:r>
              <a:rPr lang="en-IN" sz="2000" kern="0" dirty="0">
                <a:solidFill>
                  <a:srgbClr val="000000"/>
                </a:solidFill>
                <a:effectLst/>
                <a:latin typeface="Segoe UI" panose="020B0502040204020203" pitchFamily="34" charset="0"/>
                <a:ea typeface="Times New Roman" panose="02020603050405020304" pitchFamily="18" charset="0"/>
              </a:rPr>
              <a:t>: This feature enables bank employees to process transactions, such as deposits, withdrawals, and transfers.</a:t>
            </a:r>
            <a:endParaRPr lang="en-IN" sz="2000" kern="100" dirty="0">
              <a:solidFill>
                <a:srgbClr val="000000"/>
              </a:solidFill>
              <a:effectLst/>
              <a:latin typeface="Segoe UI" panose="020B0502040204020203" pitchFamily="34" charset="0"/>
              <a:ea typeface="Segoe UI" panose="020B0502040204020203" pitchFamily="34" charset="0"/>
            </a:endParaRPr>
          </a:p>
          <a:p>
            <a:pPr marL="342900" marR="31115" lvl="0" indent="-342900" algn="just">
              <a:lnSpc>
                <a:spcPct val="102000"/>
              </a:lnSpc>
              <a:buSzPts val="1000"/>
              <a:buFont typeface="Symbol" panose="05050102010706020507" pitchFamily="18" charset="2"/>
              <a:buChar char=""/>
              <a:tabLst>
                <a:tab pos="457200" algn="l"/>
              </a:tabLst>
            </a:pPr>
            <a:r>
              <a:rPr lang="en-IN" sz="2000" b="1" kern="0" dirty="0">
                <a:solidFill>
                  <a:srgbClr val="000000"/>
                </a:solidFill>
                <a:effectLst/>
                <a:latin typeface="Segoe UI" panose="020B0502040204020203" pitchFamily="34" charset="0"/>
                <a:ea typeface="Times New Roman" panose="02020603050405020304" pitchFamily="18" charset="0"/>
              </a:rPr>
              <a:t>Reporting:</a:t>
            </a:r>
            <a:r>
              <a:rPr lang="en-IN" sz="2000" kern="0" dirty="0">
                <a:solidFill>
                  <a:srgbClr val="000000"/>
                </a:solidFill>
                <a:effectLst/>
                <a:latin typeface="Segoe UI" panose="020B0502040204020203" pitchFamily="34" charset="0"/>
                <a:ea typeface="Times New Roman" panose="02020603050405020304" pitchFamily="18" charset="0"/>
              </a:rPr>
              <a:t> This feature provides bank employees with access to a wide range of reports and analytics, such as customer account balances, transaction histories and mini statements</a:t>
            </a:r>
            <a:endParaRPr lang="en-IN" sz="2000" kern="100" dirty="0">
              <a:solidFill>
                <a:srgbClr val="000000"/>
              </a:solidFill>
              <a:effectLst/>
              <a:latin typeface="Segoe UI" panose="020B0502040204020203" pitchFamily="34" charset="0"/>
              <a:ea typeface="Segoe UI" panose="020B0502040204020203" pitchFamily="34" charset="0"/>
            </a:endParaRPr>
          </a:p>
          <a:p>
            <a:pPr marL="457200" marR="31115" indent="-6350" algn="just">
              <a:lnSpc>
                <a:spcPct val="102000"/>
              </a:lnSpc>
              <a:spcAft>
                <a:spcPts val="105"/>
              </a:spcAft>
            </a:pPr>
            <a:r>
              <a:rPr lang="en-IN" sz="1800" b="1" kern="0" dirty="0">
                <a:solidFill>
                  <a:srgbClr val="000000"/>
                </a:solidFill>
                <a:effectLst/>
                <a:latin typeface="Segoe UI" panose="020B0502040204020203" pitchFamily="34" charset="0"/>
                <a:ea typeface="Times New Roman" panose="02020603050405020304" pitchFamily="18" charset="0"/>
              </a:rPr>
              <a:t> </a:t>
            </a:r>
            <a:endParaRPr lang="en-IN" sz="1800" kern="100" dirty="0">
              <a:solidFill>
                <a:srgbClr val="000000"/>
              </a:solidFill>
              <a:effectLst/>
              <a:latin typeface="Segoe UI" panose="020B0502040204020203" pitchFamily="34" charset="0"/>
              <a:ea typeface="Segoe UI" panose="020B0502040204020203" pitchFamily="34" charset="0"/>
            </a:endParaRPr>
          </a:p>
          <a:p>
            <a:endParaRPr lang="en-US" sz="3200" dirty="0">
              <a:solidFill>
                <a:srgbClr val="002060"/>
              </a:solidFill>
              <a:latin typeface="Times New Roman"/>
              <a:cs typeface="Calibri"/>
            </a:endParaRPr>
          </a:p>
        </p:txBody>
      </p:sp>
    </p:spTree>
    <p:extLst>
      <p:ext uri="{BB962C8B-B14F-4D97-AF65-F5344CB8AC3E}">
        <p14:creationId xmlns:p14="http://schemas.microsoft.com/office/powerpoint/2010/main" val="73107035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01C2B435-4D68-4B76-AC1D-F593F1F4CC63}"/>
              </a:ext>
            </a:extLst>
          </p:cNvPr>
          <p:cNvSpPr txBox="1">
            <a:spLocks noChangeArrowheads="1"/>
          </p:cNvSpPr>
          <p:nvPr/>
        </p:nvSpPr>
        <p:spPr>
          <a:xfrm>
            <a:off x="1504949" y="-16453"/>
            <a:ext cx="10687051" cy="1033112"/>
          </a:xfrm>
          <a:prstGeom prst="rect">
            <a:avLst/>
          </a:prstGeom>
          <a:solidFill>
            <a:srgbClr val="C00000"/>
          </a:solidFill>
        </p:spPr>
        <p:txBody>
          <a:bodyPr/>
          <a:lstStyle/>
          <a:p>
            <a:pPr algn="ctr" fontAlgn="base"/>
            <a:r>
              <a:rPr lang="en-US" sz="2800" b="1" dirty="0">
                <a:solidFill>
                  <a:schemeClr val="bg1"/>
                </a:solidFill>
                <a:latin typeface="Times New Roman" panose="02020603050405020304" pitchFamily="18" charset="0"/>
                <a:cs typeface="Times New Roman" panose="02020603050405020304" pitchFamily="18" charset="0"/>
              </a:rPr>
              <a:t>A</a:t>
            </a:r>
            <a:r>
              <a:rPr lang="en-IN" sz="2800" b="1" dirty="0" err="1">
                <a:solidFill>
                  <a:schemeClr val="bg1"/>
                </a:solidFill>
                <a:latin typeface="Times New Roman" panose="02020603050405020304" pitchFamily="18" charset="0"/>
                <a:cs typeface="Times New Roman" panose="02020603050405020304" pitchFamily="18" charset="0"/>
              </a:rPr>
              <a:t>im</a:t>
            </a:r>
            <a:r>
              <a:rPr lang="en-IN" sz="2800" b="1" dirty="0">
                <a:solidFill>
                  <a:schemeClr val="bg1"/>
                </a:solidFill>
                <a:latin typeface="Times New Roman" panose="02020603050405020304" pitchFamily="18" charset="0"/>
                <a:cs typeface="Times New Roman" panose="02020603050405020304" pitchFamily="18" charset="0"/>
              </a:rPr>
              <a:t> &amp; Requirements of Project</a:t>
            </a:r>
            <a:endParaRPr lang="en-IN" sz="3200" dirty="0">
              <a:solidFill>
                <a:schemeClr val="bg1"/>
              </a:solidFill>
              <a:latin typeface="Times New Roman" panose="02020603050405020304" pitchFamily="18" charset="0"/>
              <a:cs typeface="Times New Roman" panose="02020603050405020304" pitchFamily="18" charset="0"/>
            </a:endParaRPr>
          </a:p>
        </p:txBody>
      </p:sp>
      <p:sp>
        <p:nvSpPr>
          <p:cNvPr id="5" name="Title 1">
            <a:extLst>
              <a:ext uri="{FF2B5EF4-FFF2-40B4-BE49-F238E27FC236}">
                <a16:creationId xmlns:a16="http://schemas.microsoft.com/office/drawing/2014/main" id="{4AE9E8CD-590E-4751-A074-6DE11C8DFF16}"/>
              </a:ext>
            </a:extLst>
          </p:cNvPr>
          <p:cNvSpPr txBox="1">
            <a:spLocks noChangeArrowheads="1"/>
          </p:cNvSpPr>
          <p:nvPr/>
        </p:nvSpPr>
        <p:spPr>
          <a:xfrm>
            <a:off x="-1" y="6436129"/>
            <a:ext cx="12191997" cy="401782"/>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a:t>
            </a:r>
            <a:endParaRPr lang="zh-CN" altLang="en-US" sz="2400" b="1" dirty="0">
              <a:solidFill>
                <a:schemeClr val="bg1"/>
              </a:solidFill>
              <a:latin typeface="Tinos"/>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pic>
        <p:nvPicPr>
          <p:cNvPr id="7" name="Picture 6">
            <a:extLst>
              <a:ext uri="{FF2B5EF4-FFF2-40B4-BE49-F238E27FC236}">
                <a16:creationId xmlns:a16="http://schemas.microsoft.com/office/drawing/2014/main" id="{94907ECC-6CF1-4198-9BE1-C543A70E46EA}"/>
              </a:ext>
            </a:extLst>
          </p:cNvPr>
          <p:cNvPicPr>
            <a:picLocks noChangeAspect="1"/>
          </p:cNvPicPr>
          <p:nvPr/>
        </p:nvPicPr>
        <p:blipFill>
          <a:blip r:embed="rId2"/>
          <a:stretch>
            <a:fillRect/>
          </a:stretch>
        </p:blipFill>
        <p:spPr>
          <a:xfrm>
            <a:off x="0" y="2597"/>
            <a:ext cx="1504949" cy="1023587"/>
          </a:xfrm>
          <a:prstGeom prst="rect">
            <a:avLst/>
          </a:prstGeom>
        </p:spPr>
      </p:pic>
      <p:sp>
        <p:nvSpPr>
          <p:cNvPr id="6" name="TextBox 5">
            <a:extLst>
              <a:ext uri="{FF2B5EF4-FFF2-40B4-BE49-F238E27FC236}">
                <a16:creationId xmlns:a16="http://schemas.microsoft.com/office/drawing/2014/main" id="{75667E44-FF78-BB97-ED7D-A02B3B3668CA}"/>
              </a:ext>
            </a:extLst>
          </p:cNvPr>
          <p:cNvSpPr txBox="1"/>
          <p:nvPr/>
        </p:nvSpPr>
        <p:spPr>
          <a:xfrm>
            <a:off x="752474" y="1520425"/>
            <a:ext cx="11084118" cy="4147033"/>
          </a:xfrm>
          <a:prstGeom prst="rect">
            <a:avLst/>
          </a:prstGeom>
          <a:noFill/>
        </p:spPr>
        <p:txBody>
          <a:bodyPr wrap="square">
            <a:spAutoFit/>
          </a:bodyPr>
          <a:lstStyle/>
          <a:p>
            <a:pPr marL="121920" marR="31115" indent="-6350" algn="l">
              <a:lnSpc>
                <a:spcPct val="102000"/>
              </a:lnSpc>
              <a:spcAft>
                <a:spcPts val="105"/>
              </a:spcAft>
            </a:pPr>
            <a:r>
              <a:rPr lang="en-IN" sz="2000" b="1" kern="100" dirty="0">
                <a:solidFill>
                  <a:srgbClr val="000000"/>
                </a:solidFill>
                <a:effectLst/>
                <a:latin typeface="Segoe UI" panose="020B0502040204020203" pitchFamily="34" charset="0"/>
                <a:ea typeface="Segoe UI" panose="020B0502040204020203" pitchFamily="34" charset="0"/>
              </a:rPr>
              <a:t> Aim of The Project:</a:t>
            </a:r>
            <a:r>
              <a:rPr lang="en-IN" sz="2000" kern="100" dirty="0">
                <a:solidFill>
                  <a:srgbClr val="000000"/>
                </a:solidFill>
                <a:effectLst/>
                <a:latin typeface="Segoe UI" panose="020B0502040204020203" pitchFamily="34" charset="0"/>
                <a:ea typeface="Segoe UI" panose="020B0502040204020203" pitchFamily="34" charset="0"/>
              </a:rPr>
              <a:t> </a:t>
            </a:r>
          </a:p>
          <a:p>
            <a:pPr marL="121920" marR="31115" indent="-6350" algn="l">
              <a:lnSpc>
                <a:spcPct val="102000"/>
              </a:lnSpc>
              <a:spcAft>
                <a:spcPts val="105"/>
              </a:spcAft>
            </a:pPr>
            <a:endParaRPr lang="en-IN" sz="1400" kern="100" dirty="0">
              <a:solidFill>
                <a:srgbClr val="000000"/>
              </a:solidFill>
              <a:effectLst/>
              <a:latin typeface="Segoe UI" panose="020B0502040204020203" pitchFamily="34" charset="0"/>
              <a:ea typeface="Segoe UI" panose="020B0502040204020203" pitchFamily="34" charset="0"/>
            </a:endParaRPr>
          </a:p>
          <a:p>
            <a:pPr marL="121920" marR="31115" indent="-6350" algn="just">
              <a:lnSpc>
                <a:spcPct val="102000"/>
              </a:lnSpc>
              <a:spcAft>
                <a:spcPts val="105"/>
              </a:spcAft>
            </a:pPr>
            <a:r>
              <a:rPr lang="en-IN" sz="1800" kern="100" dirty="0">
                <a:solidFill>
                  <a:srgbClr val="000000"/>
                </a:solidFill>
                <a:effectLst/>
                <a:latin typeface="Segoe UI" panose="020B0502040204020203" pitchFamily="34" charset="0"/>
                <a:ea typeface="Segoe UI" panose="020B0502040204020203" pitchFamily="34" charset="0"/>
              </a:rPr>
              <a:t>The principle objective of planning and developing this monetary framework is to give steady and productive net monetary workplaces to monetary customers through the web. This bank application permits all monetary customers to sign in utilizing their record login id and mystery word on the got list. Customers would approach all alternatives and highlights around there, including the capacity to get cash from a western affiliation., send money or cash to bury banking just like other financial clients by basically adding them as payees, and send money or cash to bury banking just like other financial clients by essentially adding them as payees</a:t>
            </a:r>
          </a:p>
          <a:p>
            <a:pPr marL="121920" marR="31115" indent="-6350" algn="just">
              <a:lnSpc>
                <a:spcPct val="102000"/>
              </a:lnSpc>
              <a:spcAft>
                <a:spcPts val="105"/>
              </a:spcAft>
            </a:pPr>
            <a:endParaRPr lang="en-IN" kern="100" dirty="0">
              <a:solidFill>
                <a:srgbClr val="000000"/>
              </a:solidFill>
              <a:latin typeface="Segoe UI" panose="020B0502040204020203" pitchFamily="34" charset="0"/>
              <a:ea typeface="Segoe UI" panose="020B0502040204020203" pitchFamily="34" charset="0"/>
            </a:endParaRPr>
          </a:p>
          <a:p>
            <a:pPr marL="121920" marR="31115" indent="-6350" algn="just">
              <a:lnSpc>
                <a:spcPct val="102000"/>
              </a:lnSpc>
              <a:spcAft>
                <a:spcPts val="105"/>
              </a:spcAft>
            </a:pPr>
            <a:endParaRPr lang="en-IN" sz="1400" kern="100" dirty="0">
              <a:solidFill>
                <a:srgbClr val="000000"/>
              </a:solidFill>
              <a:effectLst/>
              <a:latin typeface="Segoe UI" panose="020B0502040204020203" pitchFamily="34" charset="0"/>
              <a:ea typeface="Segoe UI" panose="020B0502040204020203" pitchFamily="34" charset="0"/>
            </a:endParaRPr>
          </a:p>
          <a:p>
            <a:pPr marL="121920" marR="31115" indent="-6350" algn="just">
              <a:lnSpc>
                <a:spcPct val="102000"/>
              </a:lnSpc>
              <a:spcAft>
                <a:spcPts val="105"/>
              </a:spcAft>
            </a:pPr>
            <a:r>
              <a:rPr lang="en-IN" sz="2000" b="1" kern="100" dirty="0">
                <a:solidFill>
                  <a:srgbClr val="000000"/>
                </a:solidFill>
                <a:effectLst/>
                <a:latin typeface="Segoe UI" panose="020B0502040204020203" pitchFamily="34" charset="0"/>
                <a:ea typeface="Segoe UI" panose="020B0502040204020203" pitchFamily="34" charset="0"/>
              </a:rPr>
              <a:t> Requirements of Project </a:t>
            </a:r>
            <a:r>
              <a:rPr lang="en-IN" sz="1400" b="1" kern="100" dirty="0">
                <a:solidFill>
                  <a:srgbClr val="000000"/>
                </a:solidFill>
                <a:effectLst/>
                <a:latin typeface="Segoe UI" panose="020B0502040204020203" pitchFamily="34" charset="0"/>
                <a:ea typeface="Segoe UI" panose="020B0502040204020203" pitchFamily="34" charset="0"/>
              </a:rPr>
              <a:t>:</a:t>
            </a:r>
            <a:endParaRPr lang="en-IN" sz="1400" kern="100" dirty="0">
              <a:solidFill>
                <a:srgbClr val="000000"/>
              </a:solidFill>
              <a:effectLst/>
              <a:latin typeface="Segoe UI" panose="020B0502040204020203" pitchFamily="34" charset="0"/>
              <a:ea typeface="Segoe UI" panose="020B0502040204020203" pitchFamily="34" charset="0"/>
            </a:endParaRPr>
          </a:p>
          <a:p>
            <a:pPr marL="342900" marR="31115" lvl="0" indent="-342900" algn="l">
              <a:lnSpc>
                <a:spcPct val="102000"/>
              </a:lnSpc>
              <a:buFont typeface="Symbol" panose="05050102010706020507" pitchFamily="18" charset="2"/>
              <a:buChar char=""/>
            </a:pPr>
            <a:r>
              <a:rPr lang="en-IN" sz="1400" b="1" kern="0" dirty="0">
                <a:solidFill>
                  <a:srgbClr val="000000"/>
                </a:solidFill>
                <a:effectLst/>
                <a:latin typeface="Segoe UI" panose="020B0502040204020203" pitchFamily="34" charset="0"/>
                <a:ea typeface="Times New Roman" panose="02020603050405020304" pitchFamily="18" charset="0"/>
              </a:rPr>
              <a:t>Java</a:t>
            </a:r>
            <a:endParaRPr lang="en-IN" sz="1400" kern="100" dirty="0">
              <a:solidFill>
                <a:srgbClr val="000000"/>
              </a:solidFill>
              <a:effectLst/>
              <a:latin typeface="Segoe UI" panose="020B0502040204020203" pitchFamily="34" charset="0"/>
              <a:ea typeface="Segoe UI" panose="020B0502040204020203" pitchFamily="34" charset="0"/>
            </a:endParaRPr>
          </a:p>
          <a:p>
            <a:pPr marL="342900" marR="31115" lvl="0" indent="-342900" algn="l">
              <a:lnSpc>
                <a:spcPct val="102000"/>
              </a:lnSpc>
              <a:buFont typeface="Symbol" panose="05050102010706020507" pitchFamily="18" charset="2"/>
              <a:buChar char=""/>
            </a:pPr>
            <a:r>
              <a:rPr lang="en-IN" sz="1400" b="1" kern="0" dirty="0">
                <a:solidFill>
                  <a:srgbClr val="000000"/>
                </a:solidFill>
                <a:effectLst/>
                <a:latin typeface="Segoe UI" panose="020B0502040204020203" pitchFamily="34" charset="0"/>
                <a:ea typeface="Times New Roman" panose="02020603050405020304" pitchFamily="18" charset="0"/>
              </a:rPr>
              <a:t>APACHE NetBeans IDK 20</a:t>
            </a:r>
            <a:endParaRPr lang="en-IN" sz="1400" kern="100" dirty="0">
              <a:solidFill>
                <a:srgbClr val="000000"/>
              </a:solidFill>
              <a:effectLst/>
              <a:latin typeface="Segoe UI" panose="020B0502040204020203" pitchFamily="34" charset="0"/>
              <a:ea typeface="Segoe UI" panose="020B0502040204020203" pitchFamily="34" charset="0"/>
            </a:endParaRPr>
          </a:p>
          <a:p>
            <a:pPr marL="342900" marR="31115" lvl="0" indent="-342900" algn="l">
              <a:lnSpc>
                <a:spcPct val="102000"/>
              </a:lnSpc>
              <a:spcAft>
                <a:spcPts val="105"/>
              </a:spcAft>
              <a:buFont typeface="Symbol" panose="05050102010706020507" pitchFamily="18" charset="2"/>
              <a:buChar char=""/>
            </a:pPr>
            <a:r>
              <a:rPr lang="en-IN" sz="1400" b="1" kern="0" dirty="0">
                <a:solidFill>
                  <a:srgbClr val="000000"/>
                </a:solidFill>
                <a:effectLst/>
                <a:latin typeface="Segoe UI" panose="020B0502040204020203" pitchFamily="34" charset="0"/>
                <a:ea typeface="Times New Roman" panose="02020603050405020304" pitchFamily="18" charset="0"/>
              </a:rPr>
              <a:t>MySQL </a:t>
            </a:r>
            <a:endParaRPr lang="en-IN" dirty="0"/>
          </a:p>
        </p:txBody>
      </p:sp>
      <p:pic>
        <p:nvPicPr>
          <p:cNvPr id="13" name="Picture 12">
            <a:extLst>
              <a:ext uri="{FF2B5EF4-FFF2-40B4-BE49-F238E27FC236}">
                <a16:creationId xmlns:a16="http://schemas.microsoft.com/office/drawing/2014/main" id="{DD3F4D9F-30BF-4057-BA6C-6F311159461B}"/>
              </a:ext>
            </a:extLst>
          </p:cNvPr>
          <p:cNvPicPr>
            <a:picLocks noChangeAspect="1"/>
          </p:cNvPicPr>
          <p:nvPr/>
        </p:nvPicPr>
        <p:blipFill>
          <a:blip r:embed="rId3"/>
          <a:stretch>
            <a:fillRect/>
          </a:stretch>
        </p:blipFill>
        <p:spPr>
          <a:xfrm>
            <a:off x="4238046" y="4524290"/>
            <a:ext cx="1995114" cy="1246367"/>
          </a:xfrm>
          <a:prstGeom prst="rect">
            <a:avLst/>
          </a:prstGeom>
        </p:spPr>
      </p:pic>
      <p:pic>
        <p:nvPicPr>
          <p:cNvPr id="15" name="Graphic 14">
            <a:extLst>
              <a:ext uri="{FF2B5EF4-FFF2-40B4-BE49-F238E27FC236}">
                <a16:creationId xmlns:a16="http://schemas.microsoft.com/office/drawing/2014/main" id="{4A798676-C68E-FD26-E5BA-2FB7254E998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233160" y="4609110"/>
            <a:ext cx="2926080" cy="1494283"/>
          </a:xfrm>
          <a:prstGeom prst="rect">
            <a:avLst/>
          </a:prstGeom>
        </p:spPr>
      </p:pic>
      <p:pic>
        <p:nvPicPr>
          <p:cNvPr id="17" name="Picture 16">
            <a:extLst>
              <a:ext uri="{FF2B5EF4-FFF2-40B4-BE49-F238E27FC236}">
                <a16:creationId xmlns:a16="http://schemas.microsoft.com/office/drawing/2014/main" id="{E6D8FBF3-4DA8-D488-353F-6A50C82F3256}"/>
              </a:ext>
            </a:extLst>
          </p:cNvPr>
          <p:cNvPicPr>
            <a:picLocks noChangeAspect="1"/>
          </p:cNvPicPr>
          <p:nvPr/>
        </p:nvPicPr>
        <p:blipFill>
          <a:blip r:embed="rId6"/>
          <a:stretch>
            <a:fillRect/>
          </a:stretch>
        </p:blipFill>
        <p:spPr>
          <a:xfrm>
            <a:off x="8638674" y="4557510"/>
            <a:ext cx="2926080" cy="1494283"/>
          </a:xfrm>
          <a:prstGeom prst="rect">
            <a:avLst/>
          </a:prstGeom>
        </p:spPr>
      </p:pic>
    </p:spTree>
    <p:extLst>
      <p:ext uri="{BB962C8B-B14F-4D97-AF65-F5344CB8AC3E}">
        <p14:creationId xmlns:p14="http://schemas.microsoft.com/office/powerpoint/2010/main" val="15145688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01C2B435-4D68-4B76-AC1D-F593F1F4CC63}"/>
              </a:ext>
            </a:extLst>
          </p:cNvPr>
          <p:cNvSpPr txBox="1">
            <a:spLocks noChangeArrowheads="1"/>
          </p:cNvSpPr>
          <p:nvPr/>
        </p:nvSpPr>
        <p:spPr>
          <a:xfrm>
            <a:off x="1504949" y="-16453"/>
            <a:ext cx="10687051" cy="1033112"/>
          </a:xfrm>
          <a:prstGeom prst="rect">
            <a:avLst/>
          </a:prstGeom>
          <a:solidFill>
            <a:srgbClr val="C00000"/>
          </a:solidFill>
        </p:spPr>
        <p:txBody>
          <a:bodyPr/>
          <a:lstStyle/>
          <a:p>
            <a:pPr algn="ctr" fontAlgn="base"/>
            <a:r>
              <a:rPr lang="en-IN" sz="2800" b="1" dirty="0">
                <a:solidFill>
                  <a:schemeClr val="bg1"/>
                </a:solidFill>
                <a:latin typeface="Times New Roman" panose="02020603050405020304" pitchFamily="18" charset="0"/>
                <a:cs typeface="Times New Roman" panose="02020603050405020304" pitchFamily="18" charset="0"/>
              </a:rPr>
              <a:t>Project Modules</a:t>
            </a:r>
            <a:endParaRPr lang="en-IN" sz="3200" dirty="0">
              <a:solidFill>
                <a:schemeClr val="bg1"/>
              </a:solidFill>
              <a:latin typeface="Times New Roman" panose="02020603050405020304" pitchFamily="18" charset="0"/>
              <a:cs typeface="Times New Roman" panose="02020603050405020304" pitchFamily="18" charset="0"/>
            </a:endParaRPr>
          </a:p>
        </p:txBody>
      </p:sp>
      <p:sp>
        <p:nvSpPr>
          <p:cNvPr id="5" name="Title 1">
            <a:extLst>
              <a:ext uri="{FF2B5EF4-FFF2-40B4-BE49-F238E27FC236}">
                <a16:creationId xmlns:a16="http://schemas.microsoft.com/office/drawing/2014/main" id="{4AE9E8CD-590E-4751-A074-6DE11C8DFF16}"/>
              </a:ext>
            </a:extLst>
          </p:cNvPr>
          <p:cNvSpPr txBox="1">
            <a:spLocks noChangeArrowheads="1"/>
          </p:cNvSpPr>
          <p:nvPr/>
        </p:nvSpPr>
        <p:spPr>
          <a:xfrm>
            <a:off x="-1" y="6436129"/>
            <a:ext cx="12191997" cy="401782"/>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a:t>
            </a:r>
            <a:endParaRPr lang="zh-CN" altLang="en-US" sz="2400" b="1" dirty="0">
              <a:solidFill>
                <a:schemeClr val="bg1"/>
              </a:solidFill>
              <a:latin typeface="Tinos"/>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pic>
        <p:nvPicPr>
          <p:cNvPr id="7" name="Picture 6">
            <a:extLst>
              <a:ext uri="{FF2B5EF4-FFF2-40B4-BE49-F238E27FC236}">
                <a16:creationId xmlns:a16="http://schemas.microsoft.com/office/drawing/2014/main" id="{94907ECC-6CF1-4198-9BE1-C543A70E46EA}"/>
              </a:ext>
            </a:extLst>
          </p:cNvPr>
          <p:cNvPicPr>
            <a:picLocks noChangeAspect="1"/>
          </p:cNvPicPr>
          <p:nvPr/>
        </p:nvPicPr>
        <p:blipFill>
          <a:blip r:embed="rId2"/>
          <a:stretch>
            <a:fillRect/>
          </a:stretch>
        </p:blipFill>
        <p:spPr>
          <a:xfrm>
            <a:off x="0" y="2597"/>
            <a:ext cx="1504949" cy="1023587"/>
          </a:xfrm>
          <a:prstGeom prst="rect">
            <a:avLst/>
          </a:prstGeom>
        </p:spPr>
      </p:pic>
      <p:sp>
        <p:nvSpPr>
          <p:cNvPr id="2" name="TextBox 1">
            <a:extLst>
              <a:ext uri="{FF2B5EF4-FFF2-40B4-BE49-F238E27FC236}">
                <a16:creationId xmlns:a16="http://schemas.microsoft.com/office/drawing/2014/main" id="{A3094412-E581-7E7F-6A0C-3CFD4AEBA447}"/>
              </a:ext>
            </a:extLst>
          </p:cNvPr>
          <p:cNvSpPr txBox="1"/>
          <p:nvPr/>
        </p:nvSpPr>
        <p:spPr>
          <a:xfrm>
            <a:off x="752474" y="1235088"/>
            <a:ext cx="11278941" cy="499213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115570" marR="31115" indent="-6350" algn="just">
              <a:lnSpc>
                <a:spcPct val="102000"/>
              </a:lnSpc>
              <a:spcAft>
                <a:spcPts val="105"/>
              </a:spcAft>
            </a:pPr>
            <a:r>
              <a:rPr lang="en-IN" sz="1800" b="1" kern="100" dirty="0">
                <a:solidFill>
                  <a:srgbClr val="000000"/>
                </a:solidFill>
                <a:effectLst/>
                <a:latin typeface="Segoe UI" panose="020B0502040204020203" pitchFamily="34" charset="0"/>
                <a:ea typeface="Segoe UI" panose="020B0502040204020203" pitchFamily="34" charset="0"/>
              </a:rPr>
              <a:t>1. </a:t>
            </a:r>
            <a:r>
              <a:rPr lang="en-IN" b="1" kern="100" dirty="0">
                <a:solidFill>
                  <a:srgbClr val="000000"/>
                </a:solidFill>
                <a:latin typeface="Segoe UI" panose="020B0502040204020203" pitchFamily="34" charset="0"/>
                <a:ea typeface="Segoe UI" panose="020B0502040204020203" pitchFamily="34" charset="0"/>
              </a:rPr>
              <a:t>Admin</a:t>
            </a:r>
            <a:r>
              <a:rPr lang="en-IN" sz="1800" b="1" kern="100" dirty="0">
                <a:solidFill>
                  <a:srgbClr val="000000"/>
                </a:solidFill>
                <a:effectLst/>
                <a:latin typeface="Segoe UI" panose="020B0502040204020203" pitchFamily="34" charset="0"/>
                <a:ea typeface="Segoe UI" panose="020B0502040204020203" pitchFamily="34" charset="0"/>
              </a:rPr>
              <a:t> Module :</a:t>
            </a:r>
            <a:r>
              <a:rPr lang="en-IN" sz="1800" kern="100" dirty="0">
                <a:solidFill>
                  <a:srgbClr val="000000"/>
                </a:solidFill>
                <a:effectLst/>
                <a:latin typeface="Segoe UI" panose="020B0502040204020203" pitchFamily="34" charset="0"/>
                <a:ea typeface="Segoe UI" panose="020B0502040204020203" pitchFamily="34" charset="0"/>
              </a:rPr>
              <a:t> Administrator can get to this venture there is an approval cycle. On the off chance that you login as an Administrator, at that point you will be diverted to the Administrator Landing page and on the off chance that you are a basic client you will be diverted to your Record Landing page. This plays out the accompanying capacities: Make Singular Records, Oversee existing records, View all exchanges, Equilibrium enquiry, Erase/close record and so forth</a:t>
            </a:r>
          </a:p>
          <a:p>
            <a:pPr marL="115570" marR="31115" indent="-6350" algn="just">
              <a:lnSpc>
                <a:spcPct val="102000"/>
              </a:lnSpc>
              <a:spcAft>
                <a:spcPts val="105"/>
              </a:spcAft>
            </a:pPr>
            <a:r>
              <a:rPr lang="en-IN" sz="1800" b="1" kern="100" dirty="0">
                <a:solidFill>
                  <a:srgbClr val="000000"/>
                </a:solidFill>
                <a:effectLst/>
                <a:latin typeface="Segoe UI" panose="020B0502040204020203" pitchFamily="34" charset="0"/>
                <a:ea typeface="Segoe UI" panose="020B0502040204020203" pitchFamily="34" charset="0"/>
                <a:sym typeface="Symbol" panose="05050102010706020507" pitchFamily="18" charset="2"/>
              </a:rPr>
              <a:t></a:t>
            </a:r>
            <a:r>
              <a:rPr lang="en-IN" sz="1800" b="1" kern="100" dirty="0">
                <a:solidFill>
                  <a:srgbClr val="000000"/>
                </a:solidFill>
                <a:effectLst/>
                <a:latin typeface="Segoe UI" panose="020B0502040204020203" pitchFamily="34" charset="0"/>
                <a:ea typeface="Segoe UI" panose="020B0502040204020203" pitchFamily="34" charset="0"/>
              </a:rPr>
              <a:t> login</a:t>
            </a:r>
            <a:r>
              <a:rPr lang="en-IN" sz="1800" kern="100" dirty="0">
                <a:solidFill>
                  <a:srgbClr val="000000"/>
                </a:solidFill>
                <a:effectLst/>
                <a:latin typeface="Segoe UI" panose="020B0502040204020203" pitchFamily="34" charset="0"/>
                <a:ea typeface="Segoe UI" panose="020B0502040204020203" pitchFamily="34" charset="0"/>
              </a:rPr>
              <a:t>    </a:t>
            </a:r>
            <a:r>
              <a:rPr lang="en-IN" sz="1800" b="1" kern="100" dirty="0">
                <a:solidFill>
                  <a:srgbClr val="000000"/>
                </a:solidFill>
                <a:effectLst/>
                <a:latin typeface="Segoe UI" panose="020B0502040204020203" pitchFamily="34" charset="0"/>
                <a:ea typeface="Segoe UI" panose="020B0502040204020203" pitchFamily="34" charset="0"/>
                <a:sym typeface="Symbol" panose="05050102010706020507" pitchFamily="18" charset="2"/>
              </a:rPr>
              <a:t></a:t>
            </a:r>
            <a:r>
              <a:rPr lang="en-IN" sz="1800" b="1" kern="100" dirty="0">
                <a:solidFill>
                  <a:srgbClr val="000000"/>
                </a:solidFill>
                <a:effectLst/>
                <a:latin typeface="Segoe UI" panose="020B0502040204020203" pitchFamily="34" charset="0"/>
                <a:ea typeface="Segoe UI" panose="020B0502040204020203" pitchFamily="34" charset="0"/>
              </a:rPr>
              <a:t> Add/update account</a:t>
            </a:r>
            <a:r>
              <a:rPr lang="en-IN" sz="1800" kern="100" dirty="0">
                <a:solidFill>
                  <a:srgbClr val="000000"/>
                </a:solidFill>
                <a:effectLst/>
                <a:latin typeface="Segoe UI" panose="020B0502040204020203" pitchFamily="34" charset="0"/>
                <a:ea typeface="Segoe UI" panose="020B0502040204020203" pitchFamily="34" charset="0"/>
              </a:rPr>
              <a:t>  </a:t>
            </a:r>
            <a:r>
              <a:rPr lang="en-IN" sz="1800" b="1" kern="100" dirty="0">
                <a:solidFill>
                  <a:srgbClr val="000000"/>
                </a:solidFill>
                <a:effectLst/>
                <a:latin typeface="Segoe UI" panose="020B0502040204020203" pitchFamily="34" charset="0"/>
                <a:ea typeface="Segoe UI" panose="020B0502040204020203" pitchFamily="34" charset="0"/>
                <a:sym typeface="Symbol" panose="05050102010706020507" pitchFamily="18" charset="2"/>
              </a:rPr>
              <a:t></a:t>
            </a:r>
            <a:r>
              <a:rPr lang="en-IN" sz="1800" b="1" kern="100" dirty="0">
                <a:solidFill>
                  <a:srgbClr val="000000"/>
                </a:solidFill>
                <a:effectLst/>
                <a:latin typeface="Segoe UI" panose="020B0502040204020203" pitchFamily="34" charset="0"/>
                <a:ea typeface="Segoe UI" panose="020B0502040204020203" pitchFamily="34" charset="0"/>
              </a:rPr>
              <a:t> Withdrawal/deposit</a:t>
            </a:r>
            <a:r>
              <a:rPr lang="en-IN" sz="1800" kern="100" dirty="0">
                <a:solidFill>
                  <a:srgbClr val="000000"/>
                </a:solidFill>
                <a:effectLst/>
                <a:latin typeface="Segoe UI" panose="020B0502040204020203" pitchFamily="34" charset="0"/>
                <a:ea typeface="Segoe UI" panose="020B0502040204020203" pitchFamily="34" charset="0"/>
              </a:rPr>
              <a:t>  </a:t>
            </a:r>
            <a:r>
              <a:rPr lang="en-IN" sz="1800" b="1" kern="100" dirty="0">
                <a:solidFill>
                  <a:srgbClr val="000000"/>
                </a:solidFill>
                <a:effectLst/>
                <a:latin typeface="Segoe UI" panose="020B0502040204020203" pitchFamily="34" charset="0"/>
                <a:ea typeface="Segoe UI" panose="020B0502040204020203" pitchFamily="34" charset="0"/>
                <a:sym typeface="Symbol" panose="05050102010706020507" pitchFamily="18" charset="2"/>
              </a:rPr>
              <a:t></a:t>
            </a:r>
            <a:r>
              <a:rPr lang="en-IN" sz="1800" b="1" kern="100" dirty="0">
                <a:solidFill>
                  <a:srgbClr val="000000"/>
                </a:solidFill>
                <a:effectLst/>
                <a:latin typeface="Segoe UI" panose="020B0502040204020203" pitchFamily="34" charset="0"/>
                <a:ea typeface="Segoe UI" panose="020B0502040204020203" pitchFamily="34" charset="0"/>
              </a:rPr>
              <a:t> Account Information</a:t>
            </a:r>
            <a:r>
              <a:rPr lang="en-IN" sz="1800" kern="100" dirty="0">
                <a:solidFill>
                  <a:srgbClr val="000000"/>
                </a:solidFill>
                <a:effectLst/>
                <a:latin typeface="Segoe UI" panose="020B0502040204020203" pitchFamily="34" charset="0"/>
                <a:ea typeface="Segoe UI" panose="020B0502040204020203" pitchFamily="34" charset="0"/>
              </a:rPr>
              <a:t> </a:t>
            </a:r>
            <a:r>
              <a:rPr lang="en-IN" sz="1800" kern="100" dirty="0">
                <a:solidFill>
                  <a:srgbClr val="000000"/>
                </a:solidFill>
                <a:effectLst/>
                <a:latin typeface="Segoe UI" panose="020B0502040204020203" pitchFamily="34" charset="0"/>
                <a:ea typeface="Segoe UI" panose="020B0502040204020203" pitchFamily="34" charset="0"/>
                <a:sym typeface="Symbol" panose="05050102010706020507" pitchFamily="18" charset="2"/>
              </a:rPr>
              <a:t></a:t>
            </a:r>
            <a:r>
              <a:rPr lang="en-IN" sz="1800" kern="100" dirty="0">
                <a:solidFill>
                  <a:srgbClr val="000000"/>
                </a:solidFill>
                <a:effectLst/>
                <a:latin typeface="Segoe UI" panose="020B0502040204020203" pitchFamily="34" charset="0"/>
                <a:ea typeface="Segoe UI" panose="020B0502040204020203" pitchFamily="34" charset="0"/>
              </a:rPr>
              <a:t> </a:t>
            </a:r>
            <a:r>
              <a:rPr lang="en-IN" sz="1800" b="1" kern="100" dirty="0">
                <a:solidFill>
                  <a:srgbClr val="000000"/>
                </a:solidFill>
                <a:effectLst/>
                <a:latin typeface="Segoe UI" panose="020B0502040204020203" pitchFamily="34" charset="0"/>
                <a:ea typeface="Segoe UI" panose="020B0502040204020203" pitchFamily="34" charset="0"/>
              </a:rPr>
              <a:t>User information list</a:t>
            </a:r>
            <a:r>
              <a:rPr lang="en-IN" sz="1800" kern="100" dirty="0">
                <a:solidFill>
                  <a:srgbClr val="000000"/>
                </a:solidFill>
                <a:effectLst/>
                <a:latin typeface="Segoe UI" panose="020B0502040204020203" pitchFamily="34" charset="0"/>
                <a:ea typeface="Segoe UI" panose="020B0502040204020203" pitchFamily="34" charset="0"/>
              </a:rPr>
              <a:t> </a:t>
            </a:r>
          </a:p>
          <a:p>
            <a:pPr marL="394970" marR="31115" indent="-285750" algn="just">
              <a:lnSpc>
                <a:spcPct val="102000"/>
              </a:lnSpc>
              <a:spcAft>
                <a:spcPts val="105"/>
              </a:spcAft>
              <a:buFont typeface="Symbol" panose="05050102010706020507" pitchFamily="18" charset="2"/>
              <a:buChar char="·"/>
            </a:pPr>
            <a:r>
              <a:rPr lang="en-IN" sz="1800" b="1" kern="100" dirty="0">
                <a:solidFill>
                  <a:srgbClr val="000000"/>
                </a:solidFill>
                <a:effectLst/>
                <a:latin typeface="Segoe UI" panose="020B0502040204020203" pitchFamily="34" charset="0"/>
                <a:ea typeface="Segoe UI" panose="020B0502040204020203" pitchFamily="34" charset="0"/>
              </a:rPr>
              <a:t>Mini Statement  </a:t>
            </a:r>
            <a:r>
              <a:rPr lang="en-IN" sz="1800" b="1" kern="100" dirty="0">
                <a:solidFill>
                  <a:srgbClr val="000000"/>
                </a:solidFill>
                <a:effectLst/>
                <a:latin typeface="Segoe UI" panose="020B0502040204020203" pitchFamily="34" charset="0"/>
                <a:ea typeface="Segoe UI" panose="020B0502040204020203" pitchFamily="34" charset="0"/>
                <a:sym typeface="Symbol" panose="05050102010706020507" pitchFamily="18" charset="2"/>
              </a:rPr>
              <a:t></a:t>
            </a:r>
            <a:r>
              <a:rPr lang="en-IN" sz="1800" b="1" kern="100" dirty="0">
                <a:solidFill>
                  <a:srgbClr val="000000"/>
                </a:solidFill>
                <a:effectLst/>
                <a:latin typeface="Segoe UI" panose="020B0502040204020203" pitchFamily="34" charset="0"/>
                <a:ea typeface="Segoe UI" panose="020B0502040204020203" pitchFamily="34" charset="0"/>
              </a:rPr>
              <a:t> Balance Enquiry</a:t>
            </a:r>
          </a:p>
          <a:p>
            <a:pPr marL="394970" marR="31115" indent="-285750" algn="just">
              <a:lnSpc>
                <a:spcPct val="102000"/>
              </a:lnSpc>
              <a:spcAft>
                <a:spcPts val="105"/>
              </a:spcAft>
              <a:buFont typeface="Symbol" panose="05050102010706020507" pitchFamily="18" charset="2"/>
              <a:buChar char="·"/>
            </a:pPr>
            <a:endParaRPr lang="en-IN" b="1" kern="100" dirty="0">
              <a:solidFill>
                <a:srgbClr val="000000"/>
              </a:solidFill>
              <a:latin typeface="Segoe UI" panose="020B0502040204020203" pitchFamily="34" charset="0"/>
              <a:ea typeface="Segoe UI" panose="020B0502040204020203" pitchFamily="34" charset="0"/>
            </a:endParaRPr>
          </a:p>
          <a:p>
            <a:pPr marL="121920" marR="31115" indent="-6350" algn="just">
              <a:lnSpc>
                <a:spcPct val="102000"/>
              </a:lnSpc>
              <a:spcAft>
                <a:spcPts val="105"/>
              </a:spcAft>
            </a:pPr>
            <a:r>
              <a:rPr lang="en-IN" sz="1800" b="1" kern="100" dirty="0">
                <a:solidFill>
                  <a:srgbClr val="000000"/>
                </a:solidFill>
                <a:effectLst/>
                <a:latin typeface="Segoe UI" panose="020B0502040204020203" pitchFamily="34" charset="0"/>
                <a:ea typeface="Segoe UI" panose="020B0502040204020203" pitchFamily="34" charset="0"/>
              </a:rPr>
              <a:t>2. User Login:</a:t>
            </a:r>
            <a:r>
              <a:rPr lang="en-IN" sz="1800" kern="100" dirty="0">
                <a:solidFill>
                  <a:srgbClr val="000000"/>
                </a:solidFill>
                <a:effectLst/>
                <a:latin typeface="Segoe UI" panose="020B0502040204020203" pitchFamily="34" charset="0"/>
                <a:ea typeface="Segoe UI" panose="020B0502040204020203" pitchFamily="34" charset="0"/>
              </a:rPr>
              <a:t> A straightforward client can get to their record and can store/pull out cash from their record. Client can likewise move cash from their record to some other financial balance. Client can see their exchange report and equilibrium enquiry as well.</a:t>
            </a:r>
          </a:p>
          <a:p>
            <a:pPr marL="121920" marR="31115" indent="-6350" algn="just">
              <a:lnSpc>
                <a:spcPct val="102000"/>
              </a:lnSpc>
              <a:spcAft>
                <a:spcPts val="105"/>
              </a:spcAft>
            </a:pPr>
            <a:r>
              <a:rPr lang="en-IN" sz="1800" kern="100" dirty="0">
                <a:solidFill>
                  <a:srgbClr val="000000"/>
                </a:solidFill>
                <a:effectLst/>
                <a:latin typeface="Segoe UI" panose="020B0502040204020203" pitchFamily="34" charset="0"/>
                <a:ea typeface="Segoe UI" panose="020B0502040204020203" pitchFamily="34" charset="0"/>
              </a:rPr>
              <a:t>  </a:t>
            </a:r>
            <a:r>
              <a:rPr lang="en-IN" sz="1800" kern="100" dirty="0">
                <a:solidFill>
                  <a:srgbClr val="000000"/>
                </a:solidFill>
                <a:effectLst/>
                <a:latin typeface="Segoe UI" panose="020B0502040204020203" pitchFamily="34" charset="0"/>
                <a:ea typeface="Segoe UI" panose="020B0502040204020203" pitchFamily="34" charset="0"/>
                <a:sym typeface="Symbol" panose="05050102010706020507" pitchFamily="18" charset="2"/>
              </a:rPr>
              <a:t></a:t>
            </a:r>
            <a:r>
              <a:rPr lang="en-IN" sz="1800" kern="100" dirty="0">
                <a:solidFill>
                  <a:srgbClr val="000000"/>
                </a:solidFill>
                <a:effectLst/>
                <a:latin typeface="Segoe UI" panose="020B0502040204020203" pitchFamily="34" charset="0"/>
                <a:ea typeface="Segoe UI" panose="020B0502040204020203" pitchFamily="34" charset="0"/>
              </a:rPr>
              <a:t> </a:t>
            </a:r>
            <a:r>
              <a:rPr lang="en-IN" sz="1800" b="1" kern="100" dirty="0">
                <a:solidFill>
                  <a:srgbClr val="000000"/>
                </a:solidFill>
                <a:effectLst/>
                <a:latin typeface="Segoe UI" panose="020B0502040204020203" pitchFamily="34" charset="0"/>
                <a:ea typeface="Segoe UI" panose="020B0502040204020203" pitchFamily="34" charset="0"/>
              </a:rPr>
              <a:t>User login, use M-PIN system</a:t>
            </a:r>
            <a:r>
              <a:rPr lang="en-IN" sz="1800" kern="100" dirty="0">
                <a:solidFill>
                  <a:srgbClr val="000000"/>
                </a:solidFill>
                <a:effectLst/>
                <a:latin typeface="Segoe UI" panose="020B0502040204020203" pitchFamily="34" charset="0"/>
                <a:ea typeface="Segoe UI" panose="020B0502040204020203" pitchFamily="34" charset="0"/>
              </a:rPr>
              <a:t>   </a:t>
            </a:r>
            <a:r>
              <a:rPr lang="en-IN" sz="1800" kern="100" dirty="0">
                <a:solidFill>
                  <a:srgbClr val="000000"/>
                </a:solidFill>
                <a:effectLst/>
                <a:latin typeface="Segoe UI" panose="020B0502040204020203" pitchFamily="34" charset="0"/>
                <a:ea typeface="Segoe UI" panose="020B0502040204020203" pitchFamily="34" charset="0"/>
                <a:sym typeface="Symbol" panose="05050102010706020507" pitchFamily="18" charset="2"/>
              </a:rPr>
              <a:t></a:t>
            </a:r>
            <a:r>
              <a:rPr lang="en-IN" sz="1800" kern="100" dirty="0">
                <a:solidFill>
                  <a:srgbClr val="000000"/>
                </a:solidFill>
                <a:effectLst/>
                <a:latin typeface="Segoe UI" panose="020B0502040204020203" pitchFamily="34" charset="0"/>
                <a:ea typeface="Segoe UI" panose="020B0502040204020203" pitchFamily="34" charset="0"/>
              </a:rPr>
              <a:t> </a:t>
            </a:r>
            <a:r>
              <a:rPr lang="en-IN" sz="1800" b="1" kern="100" dirty="0">
                <a:solidFill>
                  <a:srgbClr val="000000"/>
                </a:solidFill>
                <a:effectLst/>
                <a:latin typeface="Segoe UI" panose="020B0502040204020203" pitchFamily="34" charset="0"/>
                <a:ea typeface="Segoe UI" panose="020B0502040204020203" pitchFamily="34" charset="0"/>
              </a:rPr>
              <a:t>open new account registration  </a:t>
            </a:r>
            <a:r>
              <a:rPr lang="en-IN" sz="1800" b="1" kern="100" dirty="0">
                <a:solidFill>
                  <a:srgbClr val="000000"/>
                </a:solidFill>
                <a:effectLst/>
                <a:latin typeface="Segoe UI" panose="020B0502040204020203" pitchFamily="34" charset="0"/>
                <a:ea typeface="Segoe UI" panose="020B0502040204020203" pitchFamily="34" charset="0"/>
                <a:sym typeface="Symbol" panose="05050102010706020507" pitchFamily="18" charset="2"/>
              </a:rPr>
              <a:t></a:t>
            </a:r>
            <a:r>
              <a:rPr lang="en-IN" sz="1800" b="1" kern="100" dirty="0">
                <a:solidFill>
                  <a:srgbClr val="000000"/>
                </a:solidFill>
                <a:effectLst/>
                <a:latin typeface="Segoe UI" panose="020B0502040204020203" pitchFamily="34" charset="0"/>
                <a:ea typeface="Segoe UI" panose="020B0502040204020203" pitchFamily="34" charset="0"/>
              </a:rPr>
              <a:t> account details</a:t>
            </a:r>
          </a:p>
          <a:p>
            <a:pPr marL="121920" marR="31115" indent="-6350" algn="just">
              <a:lnSpc>
                <a:spcPct val="102000"/>
              </a:lnSpc>
              <a:spcAft>
                <a:spcPts val="105"/>
              </a:spcAft>
            </a:pPr>
            <a:endParaRPr lang="en-IN" b="1" kern="100" dirty="0">
              <a:solidFill>
                <a:srgbClr val="000000"/>
              </a:solidFill>
              <a:latin typeface="Segoe UI" panose="020B0502040204020203" pitchFamily="34" charset="0"/>
              <a:ea typeface="Segoe UI" panose="020B0502040204020203" pitchFamily="34" charset="0"/>
            </a:endParaRPr>
          </a:p>
          <a:p>
            <a:pPr marL="121920" marR="31115" indent="-6350" algn="just">
              <a:lnSpc>
                <a:spcPct val="102000"/>
              </a:lnSpc>
              <a:spcAft>
                <a:spcPts val="105"/>
              </a:spcAft>
            </a:pPr>
            <a:r>
              <a:rPr lang="en-IN" sz="1800" b="1" kern="100" dirty="0">
                <a:solidFill>
                  <a:srgbClr val="000000"/>
                </a:solidFill>
                <a:effectLst/>
                <a:latin typeface="Segoe UI" panose="020B0502040204020203" pitchFamily="34" charset="0"/>
                <a:ea typeface="Segoe UI" panose="020B0502040204020203" pitchFamily="34" charset="0"/>
              </a:rPr>
              <a:t>3. Registration:</a:t>
            </a:r>
            <a:r>
              <a:rPr lang="en-IN" sz="1800" kern="100" dirty="0">
                <a:solidFill>
                  <a:srgbClr val="000000"/>
                </a:solidFill>
                <a:effectLst/>
                <a:latin typeface="Segoe UI" panose="020B0502040204020203" pitchFamily="34" charset="0"/>
                <a:ea typeface="Segoe UI" panose="020B0502040204020203" pitchFamily="34" charset="0"/>
              </a:rPr>
              <a:t> First you have register for this. In </a:t>
            </a:r>
            <a:r>
              <a:rPr lang="en-IN" kern="100" dirty="0" err="1">
                <a:solidFill>
                  <a:srgbClr val="000000"/>
                </a:solidFill>
                <a:latin typeface="Segoe UI" panose="020B0502040204020203" pitchFamily="34" charset="0"/>
                <a:ea typeface="Segoe UI" panose="020B0502040204020203" pitchFamily="34" charset="0"/>
              </a:rPr>
              <a:t>e</a:t>
            </a:r>
            <a:r>
              <a:rPr lang="en-IN" sz="1800" kern="100" dirty="0" err="1">
                <a:solidFill>
                  <a:srgbClr val="000000"/>
                </a:solidFill>
                <a:effectLst/>
                <a:latin typeface="Segoe UI" panose="020B0502040204020203" pitchFamily="34" charset="0"/>
                <a:ea typeface="Segoe UI" panose="020B0502040204020203" pitchFamily="34" charset="0"/>
              </a:rPr>
              <a:t>nrollment</a:t>
            </a:r>
            <a:r>
              <a:rPr lang="en-IN" sz="1800" kern="100" dirty="0">
                <a:solidFill>
                  <a:srgbClr val="000000"/>
                </a:solidFill>
                <a:effectLst/>
                <a:latin typeface="Segoe UI" panose="020B0502040204020203" pitchFamily="34" charset="0"/>
                <a:ea typeface="Segoe UI" panose="020B0502040204020203" pitchFamily="34" charset="0"/>
              </a:rPr>
              <a:t> you have enter account number , secret phrase and Versatile Number. After this your enlistment will be effective.</a:t>
            </a:r>
          </a:p>
          <a:p>
            <a:pPr marL="121920" marR="31115" indent="-6350" algn="just">
              <a:lnSpc>
                <a:spcPct val="102000"/>
              </a:lnSpc>
              <a:spcAft>
                <a:spcPts val="105"/>
              </a:spcAft>
            </a:pPr>
            <a:endParaRPr lang="en-IN" sz="1800" kern="100" dirty="0">
              <a:solidFill>
                <a:srgbClr val="000000"/>
              </a:solidFill>
              <a:effectLst/>
              <a:latin typeface="Segoe UI" panose="020B0502040204020203" pitchFamily="34" charset="0"/>
              <a:ea typeface="Segoe UI" panose="020B0502040204020203" pitchFamily="34" charset="0"/>
            </a:endParaRPr>
          </a:p>
          <a:p>
            <a:pPr marL="394970" marR="31115" indent="-285750" algn="just">
              <a:lnSpc>
                <a:spcPct val="102000"/>
              </a:lnSpc>
              <a:spcAft>
                <a:spcPts val="105"/>
              </a:spcAft>
              <a:buFont typeface="Symbol" panose="05050102010706020507" pitchFamily="18" charset="2"/>
              <a:buChar char="·"/>
            </a:pPr>
            <a:endParaRPr lang="en-IN" sz="1800" kern="100" dirty="0">
              <a:solidFill>
                <a:srgbClr val="000000"/>
              </a:solidFill>
              <a:effectLst/>
              <a:latin typeface="Segoe UI" panose="020B0502040204020203" pitchFamily="34" charset="0"/>
              <a:ea typeface="Segoe UI" panose="020B0502040204020203" pitchFamily="34" charset="0"/>
            </a:endParaRPr>
          </a:p>
        </p:txBody>
      </p:sp>
    </p:spTree>
    <p:extLst>
      <p:ext uri="{BB962C8B-B14F-4D97-AF65-F5344CB8AC3E}">
        <p14:creationId xmlns:p14="http://schemas.microsoft.com/office/powerpoint/2010/main" val="120708595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01C2B435-4D68-4B76-AC1D-F593F1F4CC63}"/>
              </a:ext>
            </a:extLst>
          </p:cNvPr>
          <p:cNvSpPr txBox="1">
            <a:spLocks noChangeArrowheads="1"/>
          </p:cNvSpPr>
          <p:nvPr/>
        </p:nvSpPr>
        <p:spPr>
          <a:xfrm>
            <a:off x="1504949" y="-16453"/>
            <a:ext cx="10687051" cy="1033112"/>
          </a:xfrm>
          <a:prstGeom prst="rect">
            <a:avLst/>
          </a:prstGeom>
          <a:solidFill>
            <a:srgbClr val="C00000"/>
          </a:solidFill>
        </p:spPr>
        <p:txBody>
          <a:bodyPr/>
          <a:lstStyle/>
          <a:p>
            <a:pPr algn="ctr" fontAlgn="base"/>
            <a:r>
              <a:rPr lang="en-IN" sz="2800" b="1" dirty="0">
                <a:solidFill>
                  <a:schemeClr val="bg1"/>
                </a:solidFill>
                <a:latin typeface="Times New Roman" panose="02020603050405020304" pitchFamily="18" charset="0"/>
                <a:cs typeface="Times New Roman" panose="02020603050405020304" pitchFamily="18" charset="0"/>
              </a:rPr>
              <a:t>Project Modules</a:t>
            </a:r>
            <a:endParaRPr lang="en-IN" sz="3200" dirty="0">
              <a:solidFill>
                <a:schemeClr val="bg1"/>
              </a:solidFill>
              <a:latin typeface="Times New Roman" panose="02020603050405020304" pitchFamily="18" charset="0"/>
              <a:cs typeface="Times New Roman" panose="02020603050405020304" pitchFamily="18" charset="0"/>
            </a:endParaRPr>
          </a:p>
        </p:txBody>
      </p:sp>
      <p:sp>
        <p:nvSpPr>
          <p:cNvPr id="5" name="Title 1">
            <a:extLst>
              <a:ext uri="{FF2B5EF4-FFF2-40B4-BE49-F238E27FC236}">
                <a16:creationId xmlns:a16="http://schemas.microsoft.com/office/drawing/2014/main" id="{4AE9E8CD-590E-4751-A074-6DE11C8DFF16}"/>
              </a:ext>
            </a:extLst>
          </p:cNvPr>
          <p:cNvSpPr txBox="1">
            <a:spLocks noChangeArrowheads="1"/>
          </p:cNvSpPr>
          <p:nvPr/>
        </p:nvSpPr>
        <p:spPr>
          <a:xfrm>
            <a:off x="-1" y="6436129"/>
            <a:ext cx="12191997" cy="401782"/>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a:t>
            </a:r>
            <a:endParaRPr lang="zh-CN" altLang="en-US" sz="2400" b="1" dirty="0">
              <a:solidFill>
                <a:schemeClr val="bg1"/>
              </a:solidFill>
              <a:latin typeface="Tinos"/>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pic>
        <p:nvPicPr>
          <p:cNvPr id="7" name="Picture 6">
            <a:extLst>
              <a:ext uri="{FF2B5EF4-FFF2-40B4-BE49-F238E27FC236}">
                <a16:creationId xmlns:a16="http://schemas.microsoft.com/office/drawing/2014/main" id="{94907ECC-6CF1-4198-9BE1-C543A70E46EA}"/>
              </a:ext>
            </a:extLst>
          </p:cNvPr>
          <p:cNvPicPr>
            <a:picLocks noChangeAspect="1"/>
          </p:cNvPicPr>
          <p:nvPr/>
        </p:nvPicPr>
        <p:blipFill>
          <a:blip r:embed="rId2"/>
          <a:stretch>
            <a:fillRect/>
          </a:stretch>
        </p:blipFill>
        <p:spPr>
          <a:xfrm>
            <a:off x="0" y="2597"/>
            <a:ext cx="1504949" cy="1023587"/>
          </a:xfrm>
          <a:prstGeom prst="rect">
            <a:avLst/>
          </a:prstGeom>
        </p:spPr>
      </p:pic>
      <p:sp>
        <p:nvSpPr>
          <p:cNvPr id="2" name="TextBox 1">
            <a:extLst>
              <a:ext uri="{FF2B5EF4-FFF2-40B4-BE49-F238E27FC236}">
                <a16:creationId xmlns:a16="http://schemas.microsoft.com/office/drawing/2014/main" id="{A3094412-E581-7E7F-6A0C-3CFD4AEBA447}"/>
              </a:ext>
            </a:extLst>
          </p:cNvPr>
          <p:cNvSpPr txBox="1"/>
          <p:nvPr/>
        </p:nvSpPr>
        <p:spPr>
          <a:xfrm>
            <a:off x="752474" y="1043539"/>
            <a:ext cx="10909189" cy="55828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121920" marR="31115" indent="-6350" algn="just">
              <a:lnSpc>
                <a:spcPct val="102000"/>
              </a:lnSpc>
              <a:spcAft>
                <a:spcPts val="105"/>
              </a:spcAft>
            </a:pPr>
            <a:r>
              <a:rPr lang="en-IN" sz="1800" b="1" kern="100" dirty="0">
                <a:solidFill>
                  <a:srgbClr val="000000"/>
                </a:solidFill>
                <a:effectLst/>
                <a:latin typeface="Segoe UI" panose="020B0502040204020203" pitchFamily="34" charset="0"/>
                <a:ea typeface="Segoe UI" panose="020B0502040204020203" pitchFamily="34" charset="0"/>
              </a:rPr>
              <a:t>4. Login Page: </a:t>
            </a:r>
            <a:r>
              <a:rPr lang="en-IN" sz="1800" kern="100" dirty="0">
                <a:solidFill>
                  <a:srgbClr val="000000"/>
                </a:solidFill>
                <a:effectLst/>
                <a:latin typeface="Segoe UI" panose="020B0502040204020203" pitchFamily="34" charset="0"/>
                <a:ea typeface="Segoe UI" panose="020B0502040204020203" pitchFamily="34" charset="0"/>
              </a:rPr>
              <a:t>Here you need to enter you have enter your subtleties, for example, account number and M-PIN for login.</a:t>
            </a:r>
          </a:p>
          <a:p>
            <a:pPr marL="121920" marR="31115" indent="-6350" algn="just">
              <a:lnSpc>
                <a:spcPct val="102000"/>
              </a:lnSpc>
              <a:spcAft>
                <a:spcPts val="105"/>
              </a:spcAft>
            </a:pPr>
            <a:endParaRPr lang="en-IN" sz="1800" b="1" kern="100" dirty="0">
              <a:solidFill>
                <a:srgbClr val="000000"/>
              </a:solidFill>
              <a:effectLst/>
              <a:latin typeface="Segoe UI" panose="020B0502040204020203" pitchFamily="34" charset="0"/>
              <a:ea typeface="Segoe UI" panose="020B0502040204020203" pitchFamily="34" charset="0"/>
            </a:endParaRPr>
          </a:p>
          <a:p>
            <a:pPr marL="121920" marR="31115" indent="-6350" algn="just">
              <a:lnSpc>
                <a:spcPct val="102000"/>
              </a:lnSpc>
              <a:spcAft>
                <a:spcPts val="105"/>
              </a:spcAft>
            </a:pPr>
            <a:r>
              <a:rPr lang="en-IN" sz="1800" b="1" kern="100" dirty="0">
                <a:solidFill>
                  <a:srgbClr val="000000"/>
                </a:solidFill>
                <a:effectLst/>
                <a:latin typeface="Segoe UI" panose="020B0502040204020203" pitchFamily="34" charset="0"/>
                <a:ea typeface="Segoe UI" panose="020B0502040204020203" pitchFamily="34" charset="0"/>
              </a:rPr>
              <a:t>5. Home:</a:t>
            </a:r>
            <a:r>
              <a:rPr lang="en-IN" sz="1800" kern="100" dirty="0">
                <a:solidFill>
                  <a:srgbClr val="000000"/>
                </a:solidFill>
                <a:effectLst/>
                <a:latin typeface="Segoe UI" panose="020B0502040204020203" pitchFamily="34" charset="0"/>
                <a:ea typeface="Segoe UI" panose="020B0502040204020203" pitchFamily="34" charset="0"/>
              </a:rPr>
              <a:t> At the point when you arrive at Landing page you can discover different choices, for example, ADD Record, Exchange, SHOW Users, SHOW ALL Exchange. Here you can tap on previously mentioned choice to do the activity.</a:t>
            </a:r>
          </a:p>
          <a:p>
            <a:pPr marL="121920" marR="31115" indent="-6350" algn="just">
              <a:lnSpc>
                <a:spcPct val="102000"/>
              </a:lnSpc>
              <a:spcAft>
                <a:spcPts val="105"/>
              </a:spcAft>
            </a:pPr>
            <a:endParaRPr lang="en-IN" sz="1800" kern="100" dirty="0">
              <a:solidFill>
                <a:srgbClr val="000000"/>
              </a:solidFill>
              <a:effectLst/>
              <a:latin typeface="Segoe UI" panose="020B0502040204020203" pitchFamily="34" charset="0"/>
              <a:ea typeface="Segoe UI" panose="020B0502040204020203" pitchFamily="34" charset="0"/>
            </a:endParaRPr>
          </a:p>
          <a:p>
            <a:pPr marL="121920" marR="31115" indent="-6350" algn="just">
              <a:lnSpc>
                <a:spcPct val="102000"/>
              </a:lnSpc>
              <a:spcAft>
                <a:spcPts val="105"/>
              </a:spcAft>
            </a:pPr>
            <a:r>
              <a:rPr lang="en-IN" sz="1800" b="1" kern="100" dirty="0">
                <a:solidFill>
                  <a:srgbClr val="000000"/>
                </a:solidFill>
                <a:effectLst/>
                <a:latin typeface="Segoe UI" panose="020B0502040204020203" pitchFamily="34" charset="0"/>
                <a:ea typeface="Segoe UI" panose="020B0502040204020203" pitchFamily="34" charset="0"/>
              </a:rPr>
              <a:t>6. Add Account:</a:t>
            </a:r>
            <a:r>
              <a:rPr lang="en-IN" sz="1800" kern="100" dirty="0">
                <a:solidFill>
                  <a:srgbClr val="000000"/>
                </a:solidFill>
                <a:effectLst/>
                <a:latin typeface="Segoe UI" panose="020B0502040204020203" pitchFamily="34" charset="0"/>
                <a:ea typeface="Segoe UI" panose="020B0502040204020203" pitchFamily="34" charset="0"/>
              </a:rPr>
              <a:t> In add account segment you need to initially fill different fields, for example, Record NO., Record HOLDER NAME, BANK NAME, IFSC CODE, Equilibrium . At that point you can add account here. </a:t>
            </a:r>
          </a:p>
          <a:p>
            <a:pPr marL="121920" marR="31115" indent="-6350" algn="just">
              <a:lnSpc>
                <a:spcPct val="102000"/>
              </a:lnSpc>
              <a:spcAft>
                <a:spcPts val="105"/>
              </a:spcAft>
            </a:pPr>
            <a:endParaRPr lang="en-IN" sz="1800" kern="100" dirty="0">
              <a:solidFill>
                <a:srgbClr val="000000"/>
              </a:solidFill>
              <a:effectLst/>
              <a:latin typeface="Segoe UI" panose="020B0502040204020203" pitchFamily="34" charset="0"/>
              <a:ea typeface="Segoe UI" panose="020B0502040204020203" pitchFamily="34" charset="0"/>
            </a:endParaRPr>
          </a:p>
          <a:p>
            <a:pPr marL="121920" marR="31115" indent="-6350" algn="just">
              <a:lnSpc>
                <a:spcPct val="102000"/>
              </a:lnSpc>
              <a:spcAft>
                <a:spcPts val="105"/>
              </a:spcAft>
            </a:pPr>
            <a:r>
              <a:rPr lang="en-IN" sz="1800" b="1" kern="100" dirty="0">
                <a:solidFill>
                  <a:srgbClr val="000000"/>
                </a:solidFill>
                <a:effectLst/>
                <a:latin typeface="Segoe UI" panose="020B0502040204020203" pitchFamily="34" charset="0"/>
                <a:ea typeface="Segoe UI" panose="020B0502040204020203" pitchFamily="34" charset="0"/>
              </a:rPr>
              <a:t>7. Transaction</a:t>
            </a:r>
            <a:r>
              <a:rPr lang="en-IN" sz="1800" kern="100" dirty="0">
                <a:solidFill>
                  <a:srgbClr val="000000"/>
                </a:solidFill>
                <a:effectLst/>
                <a:latin typeface="Segoe UI" panose="020B0502040204020203" pitchFamily="34" charset="0"/>
                <a:ea typeface="Segoe UI" panose="020B0502040204020203" pitchFamily="34" charset="0"/>
              </a:rPr>
              <a:t>: In transaction you can add the deposit and withdrawal amount. So that you don’t have to remember it. </a:t>
            </a:r>
          </a:p>
          <a:p>
            <a:pPr marL="121920" marR="31115" indent="-6350" algn="just">
              <a:lnSpc>
                <a:spcPct val="102000"/>
              </a:lnSpc>
              <a:spcAft>
                <a:spcPts val="105"/>
              </a:spcAft>
            </a:pPr>
            <a:endParaRPr lang="en-IN" sz="1800" kern="100" dirty="0">
              <a:solidFill>
                <a:srgbClr val="000000"/>
              </a:solidFill>
              <a:effectLst/>
              <a:latin typeface="Segoe UI" panose="020B0502040204020203" pitchFamily="34" charset="0"/>
              <a:ea typeface="Segoe UI" panose="020B0502040204020203" pitchFamily="34" charset="0"/>
            </a:endParaRPr>
          </a:p>
          <a:p>
            <a:pPr marL="121920" marR="31115" indent="-6350" algn="just">
              <a:lnSpc>
                <a:spcPct val="102000"/>
              </a:lnSpc>
              <a:spcAft>
                <a:spcPts val="105"/>
              </a:spcAft>
            </a:pPr>
            <a:r>
              <a:rPr lang="en-IN" sz="1800" b="1" kern="100" dirty="0">
                <a:solidFill>
                  <a:srgbClr val="000000"/>
                </a:solidFill>
                <a:effectLst/>
                <a:latin typeface="Segoe UI" panose="020B0502040204020203" pitchFamily="34" charset="0"/>
                <a:ea typeface="Segoe UI" panose="020B0502040204020203" pitchFamily="34" charset="0"/>
              </a:rPr>
              <a:t>8. Show User:</a:t>
            </a:r>
            <a:r>
              <a:rPr lang="en-IN" sz="1800" kern="100" dirty="0">
                <a:solidFill>
                  <a:srgbClr val="000000"/>
                </a:solidFill>
                <a:effectLst/>
                <a:latin typeface="Segoe UI" panose="020B0502040204020203" pitchFamily="34" charset="0"/>
                <a:ea typeface="Segoe UI" panose="020B0502040204020203" pitchFamily="34" charset="0"/>
              </a:rPr>
              <a:t> Here you can see the different clients who have enlisted on this application on that specific mobile phone. </a:t>
            </a:r>
          </a:p>
          <a:p>
            <a:pPr marL="121920" marR="31115" indent="-6350" algn="just">
              <a:lnSpc>
                <a:spcPct val="102000"/>
              </a:lnSpc>
              <a:spcAft>
                <a:spcPts val="105"/>
              </a:spcAft>
            </a:pPr>
            <a:endParaRPr lang="en-IN" sz="1800" kern="100" dirty="0">
              <a:solidFill>
                <a:srgbClr val="000000"/>
              </a:solidFill>
              <a:effectLst/>
              <a:latin typeface="Segoe UI" panose="020B0502040204020203" pitchFamily="34" charset="0"/>
              <a:ea typeface="Segoe UI" panose="020B0502040204020203" pitchFamily="34" charset="0"/>
            </a:endParaRPr>
          </a:p>
          <a:p>
            <a:pPr marL="121920" marR="31115" indent="-6350" algn="just">
              <a:lnSpc>
                <a:spcPct val="102000"/>
              </a:lnSpc>
              <a:spcAft>
                <a:spcPts val="105"/>
              </a:spcAft>
            </a:pPr>
            <a:r>
              <a:rPr lang="en-IN" sz="1800" b="1" kern="100" dirty="0">
                <a:solidFill>
                  <a:srgbClr val="000000"/>
                </a:solidFill>
                <a:effectLst/>
                <a:latin typeface="Segoe UI" panose="020B0502040204020203" pitchFamily="34" charset="0"/>
                <a:ea typeface="Segoe UI" panose="020B0502040204020203" pitchFamily="34" charset="0"/>
              </a:rPr>
              <a:t>9. Show Mini Statement:</a:t>
            </a:r>
            <a:r>
              <a:rPr lang="en-IN" sz="1800" kern="100" dirty="0">
                <a:solidFill>
                  <a:srgbClr val="000000"/>
                </a:solidFill>
                <a:effectLst/>
                <a:latin typeface="Segoe UI" panose="020B0502040204020203" pitchFamily="34" charset="0"/>
                <a:ea typeface="Segoe UI" panose="020B0502040204020203" pitchFamily="34" charset="0"/>
              </a:rPr>
              <a:t> You can see all your details.</a:t>
            </a:r>
          </a:p>
          <a:p>
            <a:pPr marL="394970" marR="31115" indent="-285750" algn="just">
              <a:lnSpc>
                <a:spcPct val="102000"/>
              </a:lnSpc>
              <a:spcAft>
                <a:spcPts val="105"/>
              </a:spcAft>
              <a:buFont typeface="Symbol" panose="05050102010706020507" pitchFamily="18" charset="2"/>
              <a:buChar char="·"/>
            </a:pPr>
            <a:endParaRPr lang="en-IN" sz="1800" kern="100" dirty="0">
              <a:solidFill>
                <a:srgbClr val="000000"/>
              </a:solidFill>
              <a:effectLst/>
              <a:latin typeface="Segoe UI" panose="020B0502040204020203" pitchFamily="34" charset="0"/>
              <a:ea typeface="Segoe UI" panose="020B0502040204020203" pitchFamily="34" charset="0"/>
            </a:endParaRPr>
          </a:p>
        </p:txBody>
      </p:sp>
    </p:spTree>
    <p:extLst>
      <p:ext uri="{BB962C8B-B14F-4D97-AF65-F5344CB8AC3E}">
        <p14:creationId xmlns:p14="http://schemas.microsoft.com/office/powerpoint/2010/main" val="118430164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E26E156C-FE64-4634-BF9E-E1F90539B98D}"/>
              </a:ext>
            </a:extLst>
          </p:cNvPr>
          <p:cNvSpPr txBox="1">
            <a:spLocks noChangeArrowheads="1"/>
          </p:cNvSpPr>
          <p:nvPr/>
        </p:nvSpPr>
        <p:spPr>
          <a:xfrm>
            <a:off x="1504949" y="20089"/>
            <a:ext cx="10687051" cy="1033112"/>
          </a:xfrm>
          <a:prstGeom prst="rect">
            <a:avLst/>
          </a:prstGeom>
          <a:solidFill>
            <a:srgbClr val="C00000"/>
          </a:solidFill>
        </p:spPr>
        <p:txBody>
          <a:bodyPr/>
          <a:lstStyle/>
          <a:p>
            <a:pPr algn="ctr" fontAlgn="base"/>
            <a:r>
              <a:rPr lang="en-IN" sz="3200" b="1" dirty="0">
                <a:solidFill>
                  <a:schemeClr val="bg1"/>
                </a:solidFill>
                <a:latin typeface="Times New Roman" panose="02020603050405020304" pitchFamily="18" charset="0"/>
                <a:cs typeface="Times New Roman" panose="02020603050405020304" pitchFamily="18" charset="0"/>
              </a:rPr>
              <a:t>Flow Chart </a:t>
            </a:r>
          </a:p>
        </p:txBody>
      </p:sp>
      <p:sp>
        <p:nvSpPr>
          <p:cNvPr id="5" name="Title 1">
            <a:extLst>
              <a:ext uri="{FF2B5EF4-FFF2-40B4-BE49-F238E27FC236}">
                <a16:creationId xmlns:a16="http://schemas.microsoft.com/office/drawing/2014/main" id="{34CBF700-51A9-49B3-9762-16FCE2684455}"/>
              </a:ext>
            </a:extLst>
          </p:cNvPr>
          <p:cNvSpPr txBox="1">
            <a:spLocks noChangeArrowheads="1"/>
          </p:cNvSpPr>
          <p:nvPr/>
        </p:nvSpPr>
        <p:spPr>
          <a:xfrm>
            <a:off x="-1" y="6436129"/>
            <a:ext cx="12191997" cy="401782"/>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a:t>
            </a:r>
            <a:endParaRPr lang="zh-CN" altLang="en-US" sz="2400" b="1" dirty="0">
              <a:solidFill>
                <a:schemeClr val="bg1"/>
              </a:solidFill>
              <a:latin typeface="Tinos"/>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pic>
        <p:nvPicPr>
          <p:cNvPr id="7" name="Picture 6">
            <a:extLst>
              <a:ext uri="{FF2B5EF4-FFF2-40B4-BE49-F238E27FC236}">
                <a16:creationId xmlns:a16="http://schemas.microsoft.com/office/drawing/2014/main" id="{0A539C75-5F76-421D-9730-EDC319C99338}"/>
              </a:ext>
            </a:extLst>
          </p:cNvPr>
          <p:cNvPicPr>
            <a:picLocks noChangeAspect="1"/>
          </p:cNvPicPr>
          <p:nvPr/>
        </p:nvPicPr>
        <p:blipFill>
          <a:blip r:embed="rId2"/>
          <a:stretch>
            <a:fillRect/>
          </a:stretch>
        </p:blipFill>
        <p:spPr>
          <a:xfrm>
            <a:off x="0" y="2597"/>
            <a:ext cx="1504949" cy="1023587"/>
          </a:xfrm>
          <a:prstGeom prst="rect">
            <a:avLst/>
          </a:prstGeom>
        </p:spPr>
      </p:pic>
      <p:pic>
        <p:nvPicPr>
          <p:cNvPr id="8" name="Graphic 7">
            <a:extLst>
              <a:ext uri="{FF2B5EF4-FFF2-40B4-BE49-F238E27FC236}">
                <a16:creationId xmlns:a16="http://schemas.microsoft.com/office/drawing/2014/main" id="{5A6BD1C5-A46C-347A-4FB1-267F95EC15E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28153" y="1249181"/>
            <a:ext cx="10948946" cy="4882101"/>
          </a:xfrm>
          <a:prstGeom prst="rect">
            <a:avLst/>
          </a:prstGeom>
        </p:spPr>
      </p:pic>
      <p:sp>
        <p:nvSpPr>
          <p:cNvPr id="10" name="Rectangle 9">
            <a:extLst>
              <a:ext uri="{FF2B5EF4-FFF2-40B4-BE49-F238E27FC236}">
                <a16:creationId xmlns:a16="http://schemas.microsoft.com/office/drawing/2014/main" id="{052F3C91-3169-1676-062B-02D4FC70C4B0}"/>
              </a:ext>
            </a:extLst>
          </p:cNvPr>
          <p:cNvSpPr/>
          <p:nvPr/>
        </p:nvSpPr>
        <p:spPr>
          <a:xfrm>
            <a:off x="4810537" y="5816380"/>
            <a:ext cx="1614116" cy="151074"/>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mj-lt"/>
              </a:rPr>
              <a:t>Mini</a:t>
            </a:r>
            <a:r>
              <a:rPr lang="en-US" dirty="0">
                <a:solidFill>
                  <a:schemeClr val="tx1"/>
                </a:solidFill>
                <a:latin typeface="+mj-lt"/>
              </a:rPr>
              <a:t> </a:t>
            </a:r>
            <a:r>
              <a:rPr lang="en-US" sz="1200" dirty="0">
                <a:solidFill>
                  <a:schemeClr val="tx1"/>
                </a:solidFill>
                <a:latin typeface="+mj-lt"/>
              </a:rPr>
              <a:t>statement</a:t>
            </a:r>
            <a:endParaRPr lang="en-IN" dirty="0">
              <a:solidFill>
                <a:schemeClr val="tx1"/>
              </a:solidFill>
              <a:latin typeface="+mj-lt"/>
            </a:endParaRPr>
          </a:p>
        </p:txBody>
      </p:sp>
      <p:sp>
        <p:nvSpPr>
          <p:cNvPr id="11" name="Rectangle 10">
            <a:extLst>
              <a:ext uri="{FF2B5EF4-FFF2-40B4-BE49-F238E27FC236}">
                <a16:creationId xmlns:a16="http://schemas.microsoft.com/office/drawing/2014/main" id="{0DE419D0-ECF9-A8FB-8EE0-6A0DA0F43160}"/>
              </a:ext>
            </a:extLst>
          </p:cNvPr>
          <p:cNvSpPr/>
          <p:nvPr/>
        </p:nvSpPr>
        <p:spPr>
          <a:xfrm>
            <a:off x="4206240" y="1369511"/>
            <a:ext cx="4929809" cy="1172804"/>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11">
            <a:extLst>
              <a:ext uri="{FF2B5EF4-FFF2-40B4-BE49-F238E27FC236}">
                <a16:creationId xmlns:a16="http://schemas.microsoft.com/office/drawing/2014/main" id="{7782942B-98E5-CA4D-E28C-F29B0DF2F3F0}"/>
              </a:ext>
            </a:extLst>
          </p:cNvPr>
          <p:cNvSpPr/>
          <p:nvPr/>
        </p:nvSpPr>
        <p:spPr>
          <a:xfrm>
            <a:off x="9613132" y="3161020"/>
            <a:ext cx="2142872" cy="2202512"/>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CAE061D6-43B7-DF7F-09D3-25B2AB9C667B}"/>
              </a:ext>
            </a:extLst>
          </p:cNvPr>
          <p:cNvSpPr/>
          <p:nvPr/>
        </p:nvSpPr>
        <p:spPr>
          <a:xfrm>
            <a:off x="9136049" y="4651513"/>
            <a:ext cx="667909" cy="652007"/>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Freeform: Shape 3">
            <a:extLst>
              <a:ext uri="{FF2B5EF4-FFF2-40B4-BE49-F238E27FC236}">
                <a16:creationId xmlns:a16="http://schemas.microsoft.com/office/drawing/2014/main" id="{9CE9B872-B3DE-69FD-A131-794781C92A6C}"/>
              </a:ext>
            </a:extLst>
          </p:cNvPr>
          <p:cNvSpPr/>
          <p:nvPr/>
        </p:nvSpPr>
        <p:spPr>
          <a:xfrm>
            <a:off x="3484198" y="2443336"/>
            <a:ext cx="438097" cy="356011"/>
          </a:xfrm>
          <a:custGeom>
            <a:avLst/>
            <a:gdLst>
              <a:gd name="connsiteX0" fmla="*/ 4960 w 438097"/>
              <a:gd name="connsiteY0" fmla="*/ 11106 h 356011"/>
              <a:gd name="connsiteX1" fmla="*/ 12981 w 438097"/>
              <a:gd name="connsiteY1" fmla="*/ 259759 h 356011"/>
              <a:gd name="connsiteX2" fmla="*/ 37044 w 438097"/>
              <a:gd name="connsiteY2" fmla="*/ 267780 h 356011"/>
              <a:gd name="connsiteX3" fmla="*/ 45065 w 438097"/>
              <a:gd name="connsiteY3" fmla="*/ 291843 h 356011"/>
              <a:gd name="connsiteX4" fmla="*/ 69128 w 438097"/>
              <a:gd name="connsiteY4" fmla="*/ 299864 h 356011"/>
              <a:gd name="connsiteX5" fmla="*/ 133297 w 438097"/>
              <a:gd name="connsiteY5" fmla="*/ 315906 h 356011"/>
              <a:gd name="connsiteX6" fmla="*/ 157360 w 438097"/>
              <a:gd name="connsiteY6" fmla="*/ 323927 h 356011"/>
              <a:gd name="connsiteX7" fmla="*/ 189444 w 438097"/>
              <a:gd name="connsiteY7" fmla="*/ 331948 h 356011"/>
              <a:gd name="connsiteX8" fmla="*/ 229549 w 438097"/>
              <a:gd name="connsiteY8" fmla="*/ 347990 h 356011"/>
              <a:gd name="connsiteX9" fmla="*/ 317781 w 438097"/>
              <a:gd name="connsiteY9" fmla="*/ 356011 h 356011"/>
              <a:gd name="connsiteX10" fmla="*/ 430076 w 438097"/>
              <a:gd name="connsiteY10" fmla="*/ 315906 h 356011"/>
              <a:gd name="connsiteX11" fmla="*/ 438097 w 438097"/>
              <a:gd name="connsiteY11" fmla="*/ 291843 h 356011"/>
              <a:gd name="connsiteX12" fmla="*/ 430076 w 438097"/>
              <a:gd name="connsiteY12" fmla="*/ 219653 h 356011"/>
              <a:gd name="connsiteX13" fmla="*/ 381949 w 438097"/>
              <a:gd name="connsiteY13" fmla="*/ 147464 h 356011"/>
              <a:gd name="connsiteX14" fmla="*/ 373928 w 438097"/>
              <a:gd name="connsiteY14" fmla="*/ 115380 h 356011"/>
              <a:gd name="connsiteX15" fmla="*/ 349865 w 438097"/>
              <a:gd name="connsiteY15" fmla="*/ 83296 h 356011"/>
              <a:gd name="connsiteX16" fmla="*/ 309760 w 438097"/>
              <a:gd name="connsiteY16" fmla="*/ 43190 h 356011"/>
              <a:gd name="connsiteX17" fmla="*/ 77149 w 438097"/>
              <a:gd name="connsiteY17" fmla="*/ 43190 h 356011"/>
              <a:gd name="connsiteX18" fmla="*/ 4960 w 438097"/>
              <a:gd name="connsiteY18" fmla="*/ 11106 h 356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38097" h="356011">
                <a:moveTo>
                  <a:pt x="4960" y="11106"/>
                </a:moveTo>
                <a:cubicBezTo>
                  <a:pt x="-5735" y="47201"/>
                  <a:pt x="2695" y="177472"/>
                  <a:pt x="12981" y="259759"/>
                </a:cubicBezTo>
                <a:cubicBezTo>
                  <a:pt x="14030" y="268149"/>
                  <a:pt x="31065" y="261801"/>
                  <a:pt x="37044" y="267780"/>
                </a:cubicBezTo>
                <a:cubicBezTo>
                  <a:pt x="43023" y="273759"/>
                  <a:pt x="39086" y="285864"/>
                  <a:pt x="45065" y="291843"/>
                </a:cubicBezTo>
                <a:cubicBezTo>
                  <a:pt x="51044" y="297822"/>
                  <a:pt x="60971" y="297639"/>
                  <a:pt x="69128" y="299864"/>
                </a:cubicBezTo>
                <a:cubicBezTo>
                  <a:pt x="90399" y="305665"/>
                  <a:pt x="112026" y="310105"/>
                  <a:pt x="133297" y="315906"/>
                </a:cubicBezTo>
                <a:cubicBezTo>
                  <a:pt x="141454" y="318131"/>
                  <a:pt x="149230" y="321604"/>
                  <a:pt x="157360" y="323927"/>
                </a:cubicBezTo>
                <a:cubicBezTo>
                  <a:pt x="167960" y="326955"/>
                  <a:pt x="178986" y="328462"/>
                  <a:pt x="189444" y="331948"/>
                </a:cubicBezTo>
                <a:cubicBezTo>
                  <a:pt x="203103" y="336501"/>
                  <a:pt x="215397" y="345337"/>
                  <a:pt x="229549" y="347990"/>
                </a:cubicBezTo>
                <a:cubicBezTo>
                  <a:pt x="258575" y="353432"/>
                  <a:pt x="288370" y="353337"/>
                  <a:pt x="317781" y="356011"/>
                </a:cubicBezTo>
                <a:cubicBezTo>
                  <a:pt x="371992" y="346155"/>
                  <a:pt x="402021" y="357989"/>
                  <a:pt x="430076" y="315906"/>
                </a:cubicBezTo>
                <a:cubicBezTo>
                  <a:pt x="434766" y="308871"/>
                  <a:pt x="435423" y="299864"/>
                  <a:pt x="438097" y="291843"/>
                </a:cubicBezTo>
                <a:cubicBezTo>
                  <a:pt x="435423" y="267780"/>
                  <a:pt x="436727" y="242933"/>
                  <a:pt x="430076" y="219653"/>
                </a:cubicBezTo>
                <a:cubicBezTo>
                  <a:pt x="425315" y="202990"/>
                  <a:pt x="392918" y="162088"/>
                  <a:pt x="381949" y="147464"/>
                </a:cubicBezTo>
                <a:cubicBezTo>
                  <a:pt x="379275" y="136769"/>
                  <a:pt x="378858" y="125240"/>
                  <a:pt x="373928" y="115380"/>
                </a:cubicBezTo>
                <a:cubicBezTo>
                  <a:pt x="367949" y="103423"/>
                  <a:pt x="357635" y="94174"/>
                  <a:pt x="349865" y="83296"/>
                </a:cubicBezTo>
                <a:cubicBezTo>
                  <a:pt x="325558" y="49266"/>
                  <a:pt x="344762" y="66525"/>
                  <a:pt x="309760" y="43190"/>
                </a:cubicBezTo>
                <a:cubicBezTo>
                  <a:pt x="189312" y="55235"/>
                  <a:pt x="236729" y="54589"/>
                  <a:pt x="77149" y="43190"/>
                </a:cubicBezTo>
                <a:cubicBezTo>
                  <a:pt x="4448" y="37997"/>
                  <a:pt x="15655" y="-24989"/>
                  <a:pt x="4960" y="11106"/>
                </a:cubicBezTo>
                <a:close/>
              </a:path>
            </a:pathLst>
          </a:cu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6E19CB9A-5270-44B0-5EEF-AFC1466FEA17}"/>
              </a:ext>
            </a:extLst>
          </p:cNvPr>
          <p:cNvSpPr txBox="1"/>
          <p:nvPr/>
        </p:nvSpPr>
        <p:spPr>
          <a:xfrm>
            <a:off x="3270183" y="2767835"/>
            <a:ext cx="529390" cy="369332"/>
          </a:xfrm>
          <a:prstGeom prst="rect">
            <a:avLst/>
          </a:prstGeom>
          <a:noFill/>
        </p:spPr>
        <p:txBody>
          <a:bodyPr wrap="square" rtlCol="0">
            <a:spAutoFit/>
          </a:bodyPr>
          <a:lstStyle/>
          <a:p>
            <a:r>
              <a:rPr lang="en-US" sz="900" dirty="0"/>
              <a:t>Valid User?</a:t>
            </a:r>
            <a:endParaRPr lang="en-IN" sz="900" dirty="0"/>
          </a:p>
        </p:txBody>
      </p:sp>
      <p:cxnSp>
        <p:nvCxnSpPr>
          <p:cNvPr id="15" name="Straight Arrow Connector 14">
            <a:extLst>
              <a:ext uri="{FF2B5EF4-FFF2-40B4-BE49-F238E27FC236}">
                <a16:creationId xmlns:a16="http://schemas.microsoft.com/office/drawing/2014/main" id="{519507BB-BDAB-08B0-C775-5CE488E4E1FA}"/>
              </a:ext>
            </a:extLst>
          </p:cNvPr>
          <p:cNvCxnSpPr/>
          <p:nvPr/>
        </p:nvCxnSpPr>
        <p:spPr>
          <a:xfrm>
            <a:off x="8778240" y="4420925"/>
            <a:ext cx="0" cy="131196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16491A91-825F-2875-3316-057A18DB9D0C}"/>
              </a:ext>
            </a:extLst>
          </p:cNvPr>
          <p:cNvCxnSpPr>
            <a:cxnSpLocks/>
          </p:cNvCxnSpPr>
          <p:nvPr/>
        </p:nvCxnSpPr>
        <p:spPr>
          <a:xfrm>
            <a:off x="3484198" y="2385391"/>
            <a:ext cx="0" cy="38034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97772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D0DE4E9-C813-05E9-488E-BDF730AC531A}"/>
              </a:ext>
            </a:extLst>
          </p:cNvPr>
          <p:cNvPicPr>
            <a:picLocks noChangeAspect="1"/>
          </p:cNvPicPr>
          <p:nvPr/>
        </p:nvPicPr>
        <p:blipFill>
          <a:blip r:embed="rId2"/>
          <a:stretch>
            <a:fillRect/>
          </a:stretch>
        </p:blipFill>
        <p:spPr>
          <a:xfrm>
            <a:off x="0" y="2597"/>
            <a:ext cx="1504949" cy="1023587"/>
          </a:xfrm>
          <a:prstGeom prst="rect">
            <a:avLst/>
          </a:prstGeom>
        </p:spPr>
      </p:pic>
      <p:sp>
        <p:nvSpPr>
          <p:cNvPr id="5" name="Title 1">
            <a:extLst>
              <a:ext uri="{FF2B5EF4-FFF2-40B4-BE49-F238E27FC236}">
                <a16:creationId xmlns:a16="http://schemas.microsoft.com/office/drawing/2014/main" id="{D5612038-B8A0-7523-DE82-F33D6DE8DAC4}"/>
              </a:ext>
            </a:extLst>
          </p:cNvPr>
          <p:cNvSpPr txBox="1">
            <a:spLocks noChangeArrowheads="1"/>
          </p:cNvSpPr>
          <p:nvPr/>
        </p:nvSpPr>
        <p:spPr>
          <a:xfrm>
            <a:off x="1504949" y="20089"/>
            <a:ext cx="10687051" cy="1033112"/>
          </a:xfrm>
          <a:prstGeom prst="rect">
            <a:avLst/>
          </a:prstGeom>
          <a:solidFill>
            <a:srgbClr val="C00000"/>
          </a:solidFill>
        </p:spPr>
        <p:txBody>
          <a:bodyPr/>
          <a:lstStyle/>
          <a:p>
            <a:pPr algn="ctr" fontAlgn="base"/>
            <a:r>
              <a:rPr lang="en-IN" sz="3200" b="1" dirty="0">
                <a:solidFill>
                  <a:schemeClr val="bg1"/>
                </a:solidFill>
                <a:latin typeface="Times New Roman" panose="02020603050405020304" pitchFamily="18" charset="0"/>
                <a:cs typeface="Times New Roman" panose="02020603050405020304" pitchFamily="18" charset="0"/>
              </a:rPr>
              <a:t>Output Screenshot </a:t>
            </a:r>
          </a:p>
        </p:txBody>
      </p:sp>
      <p:sp>
        <p:nvSpPr>
          <p:cNvPr id="7" name="Title 1">
            <a:extLst>
              <a:ext uri="{FF2B5EF4-FFF2-40B4-BE49-F238E27FC236}">
                <a16:creationId xmlns:a16="http://schemas.microsoft.com/office/drawing/2014/main" id="{EA2D6638-0812-5764-E115-1A87312CA206}"/>
              </a:ext>
            </a:extLst>
          </p:cNvPr>
          <p:cNvSpPr txBox="1">
            <a:spLocks noChangeArrowheads="1"/>
          </p:cNvSpPr>
          <p:nvPr/>
        </p:nvSpPr>
        <p:spPr>
          <a:xfrm>
            <a:off x="-1" y="6436129"/>
            <a:ext cx="12191997" cy="401782"/>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a:t>
            </a:r>
            <a:endParaRPr lang="zh-CN" altLang="en-US" sz="2400" b="1" dirty="0">
              <a:solidFill>
                <a:schemeClr val="bg1"/>
              </a:solidFill>
              <a:latin typeface="Tinos"/>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sp>
        <p:nvSpPr>
          <p:cNvPr id="14" name="TextBox 13">
            <a:extLst>
              <a:ext uri="{FF2B5EF4-FFF2-40B4-BE49-F238E27FC236}">
                <a16:creationId xmlns:a16="http://schemas.microsoft.com/office/drawing/2014/main" id="{869E301B-558C-9ED5-8ADA-178271654EFD}"/>
              </a:ext>
            </a:extLst>
          </p:cNvPr>
          <p:cNvSpPr txBox="1"/>
          <p:nvPr/>
        </p:nvSpPr>
        <p:spPr>
          <a:xfrm>
            <a:off x="182217" y="4356652"/>
            <a:ext cx="2743200" cy="45720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pic>
        <p:nvPicPr>
          <p:cNvPr id="4" name="Picture 3">
            <a:extLst>
              <a:ext uri="{FF2B5EF4-FFF2-40B4-BE49-F238E27FC236}">
                <a16:creationId xmlns:a16="http://schemas.microsoft.com/office/drawing/2014/main" id="{A6A4BAE0-F606-602B-2236-A78A5B1E9185}"/>
              </a:ext>
            </a:extLst>
          </p:cNvPr>
          <p:cNvPicPr>
            <a:picLocks noChangeAspect="1"/>
          </p:cNvPicPr>
          <p:nvPr/>
        </p:nvPicPr>
        <p:blipFill>
          <a:blip r:embed="rId3"/>
          <a:stretch>
            <a:fillRect/>
          </a:stretch>
        </p:blipFill>
        <p:spPr>
          <a:xfrm>
            <a:off x="557420" y="1903539"/>
            <a:ext cx="3799895" cy="2453113"/>
          </a:xfrm>
          <a:prstGeom prst="rect">
            <a:avLst/>
          </a:prstGeom>
          <a:ln>
            <a:noFill/>
          </a:ln>
          <a:effectLst>
            <a:outerShdw blurRad="292100" dist="139700" dir="2700000" algn="tl" rotWithShape="0">
              <a:srgbClr val="333333">
                <a:alpha val="65000"/>
              </a:srgbClr>
            </a:outerShdw>
          </a:effectLst>
        </p:spPr>
      </p:pic>
      <p:sp>
        <p:nvSpPr>
          <p:cNvPr id="9" name="TextBox 8">
            <a:extLst>
              <a:ext uri="{FF2B5EF4-FFF2-40B4-BE49-F238E27FC236}">
                <a16:creationId xmlns:a16="http://schemas.microsoft.com/office/drawing/2014/main" id="{4CE2F48D-AC4D-083D-F39F-8B9B8BF024B6}"/>
              </a:ext>
            </a:extLst>
          </p:cNvPr>
          <p:cNvSpPr txBox="1"/>
          <p:nvPr/>
        </p:nvSpPr>
        <p:spPr>
          <a:xfrm>
            <a:off x="447593" y="1424641"/>
            <a:ext cx="1810909" cy="369332"/>
          </a:xfrm>
          <a:prstGeom prst="rect">
            <a:avLst/>
          </a:prstGeom>
          <a:noFill/>
        </p:spPr>
        <p:txBody>
          <a:bodyPr wrap="square">
            <a:spAutoFit/>
          </a:bodyPr>
          <a:lstStyle/>
          <a:p>
            <a:r>
              <a:rPr lang="en-IN" sz="1800" b="1" kern="100" dirty="0">
                <a:solidFill>
                  <a:srgbClr val="000000"/>
                </a:solidFill>
                <a:effectLst/>
                <a:latin typeface="Segoe UI" panose="020B0502040204020203" pitchFamily="34" charset="0"/>
                <a:ea typeface="Segoe UI" panose="020B0502040204020203" pitchFamily="34" charset="0"/>
              </a:rPr>
              <a:t>Login Page: </a:t>
            </a:r>
            <a:endParaRPr lang="en-IN" dirty="0"/>
          </a:p>
        </p:txBody>
      </p:sp>
      <p:sp>
        <p:nvSpPr>
          <p:cNvPr id="10" name="TextBox 9">
            <a:extLst>
              <a:ext uri="{FF2B5EF4-FFF2-40B4-BE49-F238E27FC236}">
                <a16:creationId xmlns:a16="http://schemas.microsoft.com/office/drawing/2014/main" id="{64F61984-5A54-53D9-15EB-9FAF1D0B4EB6}"/>
              </a:ext>
            </a:extLst>
          </p:cNvPr>
          <p:cNvSpPr txBox="1"/>
          <p:nvPr/>
        </p:nvSpPr>
        <p:spPr>
          <a:xfrm>
            <a:off x="4677438" y="1424641"/>
            <a:ext cx="1810909" cy="369332"/>
          </a:xfrm>
          <a:prstGeom prst="rect">
            <a:avLst/>
          </a:prstGeom>
          <a:noFill/>
        </p:spPr>
        <p:txBody>
          <a:bodyPr wrap="square">
            <a:spAutoFit/>
          </a:bodyPr>
          <a:lstStyle/>
          <a:p>
            <a:r>
              <a:rPr lang="en-IN" sz="1800" b="1" kern="100" dirty="0">
                <a:solidFill>
                  <a:srgbClr val="000000"/>
                </a:solidFill>
                <a:effectLst/>
                <a:latin typeface="Segoe UI" panose="020B0502040204020203" pitchFamily="34" charset="0"/>
                <a:ea typeface="Segoe UI" panose="020B0502040204020203" pitchFamily="34" charset="0"/>
              </a:rPr>
              <a:t>Login Page: </a:t>
            </a:r>
            <a:endParaRPr lang="en-IN" dirty="0"/>
          </a:p>
        </p:txBody>
      </p:sp>
      <p:pic>
        <p:nvPicPr>
          <p:cNvPr id="11" name="Picture 10">
            <a:extLst>
              <a:ext uri="{FF2B5EF4-FFF2-40B4-BE49-F238E27FC236}">
                <a16:creationId xmlns:a16="http://schemas.microsoft.com/office/drawing/2014/main" id="{2B7B9FE4-7277-F376-3388-99236723DF88}"/>
              </a:ext>
            </a:extLst>
          </p:cNvPr>
          <p:cNvPicPr>
            <a:picLocks noChangeAspect="1"/>
          </p:cNvPicPr>
          <p:nvPr/>
        </p:nvPicPr>
        <p:blipFill>
          <a:blip r:embed="rId3"/>
          <a:stretch>
            <a:fillRect/>
          </a:stretch>
        </p:blipFill>
        <p:spPr>
          <a:xfrm>
            <a:off x="4517376" y="1945321"/>
            <a:ext cx="3799895" cy="2453113"/>
          </a:xfrm>
          <a:prstGeom prst="rect">
            <a:avLst/>
          </a:prstGeom>
          <a:ln>
            <a:noFill/>
          </a:ln>
          <a:effectLst>
            <a:outerShdw blurRad="292100" dist="139700" dir="2700000" algn="tl" rotWithShape="0">
              <a:srgbClr val="333333">
                <a:alpha val="65000"/>
              </a:srgbClr>
            </a:outerShdw>
          </a:effectLst>
        </p:spPr>
      </p:pic>
      <p:sp>
        <p:nvSpPr>
          <p:cNvPr id="15" name="TextBox 14">
            <a:extLst>
              <a:ext uri="{FF2B5EF4-FFF2-40B4-BE49-F238E27FC236}">
                <a16:creationId xmlns:a16="http://schemas.microsoft.com/office/drawing/2014/main" id="{9D62F713-ABE1-75CD-5D2A-3FF11C7A5F58}"/>
              </a:ext>
            </a:extLst>
          </p:cNvPr>
          <p:cNvSpPr txBox="1"/>
          <p:nvPr/>
        </p:nvSpPr>
        <p:spPr>
          <a:xfrm>
            <a:off x="8477333" y="1424641"/>
            <a:ext cx="3562267" cy="369332"/>
          </a:xfrm>
          <a:prstGeom prst="rect">
            <a:avLst/>
          </a:prstGeom>
          <a:noFill/>
        </p:spPr>
        <p:txBody>
          <a:bodyPr wrap="square">
            <a:spAutoFit/>
          </a:bodyPr>
          <a:lstStyle/>
          <a:p>
            <a:r>
              <a:rPr lang="en-IN" sz="1800" b="1" kern="100" dirty="0">
                <a:solidFill>
                  <a:srgbClr val="000000"/>
                </a:solidFill>
                <a:effectLst/>
                <a:latin typeface="Segoe UI" panose="020B0502040204020203" pitchFamily="34" charset="0"/>
                <a:ea typeface="Segoe UI" panose="020B0502040204020203" pitchFamily="34" charset="0"/>
              </a:rPr>
              <a:t> Fill Application From:</a:t>
            </a:r>
            <a:endParaRPr lang="en-IN" dirty="0"/>
          </a:p>
        </p:txBody>
      </p:sp>
      <p:pic>
        <p:nvPicPr>
          <p:cNvPr id="17" name="Picture 16">
            <a:extLst>
              <a:ext uri="{FF2B5EF4-FFF2-40B4-BE49-F238E27FC236}">
                <a16:creationId xmlns:a16="http://schemas.microsoft.com/office/drawing/2014/main" id="{C0E4AFF9-69B2-B6B5-40EB-1FB488C1D0FB}"/>
              </a:ext>
            </a:extLst>
          </p:cNvPr>
          <p:cNvPicPr>
            <a:picLocks noChangeAspect="1"/>
          </p:cNvPicPr>
          <p:nvPr/>
        </p:nvPicPr>
        <p:blipFill>
          <a:blip r:embed="rId4"/>
          <a:stretch>
            <a:fillRect/>
          </a:stretch>
        </p:blipFill>
        <p:spPr>
          <a:xfrm>
            <a:off x="8477333" y="1873961"/>
            <a:ext cx="3562267" cy="4294228"/>
          </a:xfrm>
          <a:prstGeom prst="rect">
            <a:avLst/>
          </a:prstGeom>
          <a:ln>
            <a:noFill/>
          </a:ln>
          <a:effectLst>
            <a:outerShdw blurRad="292100" dist="139700" dir="2700000" algn="tl" rotWithShape="0">
              <a:srgbClr val="333333">
                <a:alpha val="65000"/>
              </a:srgbClr>
            </a:outerShdw>
          </a:effectLst>
        </p:spPr>
      </p:pic>
      <p:sp>
        <p:nvSpPr>
          <p:cNvPr id="18" name="TextBox 17">
            <a:extLst>
              <a:ext uri="{FF2B5EF4-FFF2-40B4-BE49-F238E27FC236}">
                <a16:creationId xmlns:a16="http://schemas.microsoft.com/office/drawing/2014/main" id="{99B2CE45-DA46-5A74-7D9F-12ABDB20C4B6}"/>
              </a:ext>
            </a:extLst>
          </p:cNvPr>
          <p:cNvSpPr txBox="1"/>
          <p:nvPr/>
        </p:nvSpPr>
        <p:spPr>
          <a:xfrm>
            <a:off x="589225" y="4716635"/>
            <a:ext cx="3736284" cy="646331"/>
          </a:xfrm>
          <a:prstGeom prst="rect">
            <a:avLst/>
          </a:prstGeom>
          <a:solidFill>
            <a:srgbClr val="0070C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rtlCol="0">
            <a:spAutoFit/>
          </a:bodyPr>
          <a:lstStyle/>
          <a:p>
            <a:r>
              <a:rPr lang="en-US" dirty="0">
                <a:solidFill>
                  <a:srgbClr val="FFFF00"/>
                </a:solidFill>
              </a:rPr>
              <a:t>If you have a Account No. and </a:t>
            </a:r>
            <a:r>
              <a:rPr lang="en-US" dirty="0" err="1">
                <a:solidFill>
                  <a:srgbClr val="FFFF00"/>
                </a:solidFill>
              </a:rPr>
              <a:t>MPIN</a:t>
            </a:r>
            <a:r>
              <a:rPr lang="en-US" dirty="0">
                <a:solidFill>
                  <a:srgbClr val="FFFF00"/>
                </a:solidFill>
              </a:rPr>
              <a:t>,</a:t>
            </a:r>
          </a:p>
          <a:p>
            <a:r>
              <a:rPr lang="en-US" dirty="0">
                <a:solidFill>
                  <a:srgbClr val="FFFF00"/>
                </a:solidFill>
              </a:rPr>
              <a:t>Go with “Sign” In option.</a:t>
            </a:r>
            <a:endParaRPr lang="en-IN" dirty="0">
              <a:solidFill>
                <a:srgbClr val="FFFF00"/>
              </a:solidFill>
            </a:endParaRPr>
          </a:p>
        </p:txBody>
      </p:sp>
      <p:sp>
        <p:nvSpPr>
          <p:cNvPr id="19" name="Arrow: Bent 18">
            <a:extLst>
              <a:ext uri="{FF2B5EF4-FFF2-40B4-BE49-F238E27FC236}">
                <a16:creationId xmlns:a16="http://schemas.microsoft.com/office/drawing/2014/main" id="{8FA511C1-B8A8-E5BB-F9FF-2DB347BA0016}"/>
              </a:ext>
            </a:extLst>
          </p:cNvPr>
          <p:cNvSpPr/>
          <p:nvPr/>
        </p:nvSpPr>
        <p:spPr>
          <a:xfrm>
            <a:off x="1677725" y="3643471"/>
            <a:ext cx="182880" cy="1073163"/>
          </a:xfrm>
          <a:prstGeom prst="bentArrow">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0" name="TextBox 19">
            <a:extLst>
              <a:ext uri="{FF2B5EF4-FFF2-40B4-BE49-F238E27FC236}">
                <a16:creationId xmlns:a16="http://schemas.microsoft.com/office/drawing/2014/main" id="{E191BFBB-6130-10FB-2614-1821A4A89058}"/>
              </a:ext>
            </a:extLst>
          </p:cNvPr>
          <p:cNvSpPr txBox="1"/>
          <p:nvPr/>
        </p:nvSpPr>
        <p:spPr>
          <a:xfrm>
            <a:off x="4485571" y="4716634"/>
            <a:ext cx="3736284" cy="369332"/>
          </a:xfrm>
          <a:prstGeom prst="rect">
            <a:avLst/>
          </a:prstGeom>
          <a:solidFill>
            <a:srgbClr val="0070C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rtlCol="0">
            <a:spAutoFit/>
          </a:bodyPr>
          <a:lstStyle/>
          <a:p>
            <a:r>
              <a:rPr lang="en-US" dirty="0">
                <a:solidFill>
                  <a:srgbClr val="FFFF00"/>
                </a:solidFill>
              </a:rPr>
              <a:t>For new user , Click “Register” </a:t>
            </a:r>
            <a:endParaRPr lang="en-IN" dirty="0">
              <a:solidFill>
                <a:srgbClr val="FFFF00"/>
              </a:solidFill>
            </a:endParaRPr>
          </a:p>
        </p:txBody>
      </p:sp>
      <p:sp>
        <p:nvSpPr>
          <p:cNvPr id="21" name="Arrow: Bent 20">
            <a:extLst>
              <a:ext uri="{FF2B5EF4-FFF2-40B4-BE49-F238E27FC236}">
                <a16:creationId xmlns:a16="http://schemas.microsoft.com/office/drawing/2014/main" id="{11836881-4933-134B-D881-EB528C6AE430}"/>
              </a:ext>
            </a:extLst>
          </p:cNvPr>
          <p:cNvSpPr/>
          <p:nvPr/>
        </p:nvSpPr>
        <p:spPr>
          <a:xfrm flipH="1">
            <a:off x="7226063" y="3643472"/>
            <a:ext cx="257785" cy="1073163"/>
          </a:xfrm>
          <a:prstGeom prst="bentArrow">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6" name="TextBox 25">
            <a:extLst>
              <a:ext uri="{FF2B5EF4-FFF2-40B4-BE49-F238E27FC236}">
                <a16:creationId xmlns:a16="http://schemas.microsoft.com/office/drawing/2014/main" id="{55665885-1E05-0427-D409-1BCFC4404E18}"/>
              </a:ext>
            </a:extLst>
          </p:cNvPr>
          <p:cNvSpPr txBox="1"/>
          <p:nvPr/>
        </p:nvSpPr>
        <p:spPr>
          <a:xfrm>
            <a:off x="3048579" y="5609597"/>
            <a:ext cx="3799895" cy="369332"/>
          </a:xfrm>
          <a:prstGeom prst="rect">
            <a:avLst/>
          </a:prstGeom>
          <a:solidFill>
            <a:srgbClr val="0070C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rtlCol="0">
            <a:spAutoFit/>
          </a:bodyPr>
          <a:lstStyle/>
          <a:p>
            <a:r>
              <a:rPr lang="en-US" dirty="0">
                <a:solidFill>
                  <a:srgbClr val="FFFF00"/>
                </a:solidFill>
              </a:rPr>
              <a:t>Click Register and Fill application from </a:t>
            </a:r>
            <a:endParaRPr lang="en-IN" dirty="0">
              <a:solidFill>
                <a:srgbClr val="FFFF00"/>
              </a:solidFill>
            </a:endParaRPr>
          </a:p>
        </p:txBody>
      </p:sp>
      <p:sp>
        <p:nvSpPr>
          <p:cNvPr id="27" name="Arrow: Right 26">
            <a:extLst>
              <a:ext uri="{FF2B5EF4-FFF2-40B4-BE49-F238E27FC236}">
                <a16:creationId xmlns:a16="http://schemas.microsoft.com/office/drawing/2014/main" id="{C55BCF9A-ADAB-3996-3F0C-99605DD5CBED}"/>
              </a:ext>
            </a:extLst>
          </p:cNvPr>
          <p:cNvSpPr/>
          <p:nvPr/>
        </p:nvSpPr>
        <p:spPr>
          <a:xfrm>
            <a:off x="6832863" y="5719065"/>
            <a:ext cx="1644470" cy="120191"/>
          </a:xfrm>
          <a:prstGeom prst="rightArrow">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637448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par>
                                <p:cTn id="10" presetID="47" presetClass="entr" presetSubtype="0"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par>
                                <p:cTn id="15" presetID="47" presetClass="entr" presetSubtype="0" fill="hold" grpId="0" nodeType="with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fade">
                                      <p:cBhvr>
                                        <p:cTn id="17" dur="1000"/>
                                        <p:tgtEl>
                                          <p:spTgt spid="18"/>
                                        </p:tgtEl>
                                      </p:cBhvr>
                                    </p:animEffect>
                                    <p:anim calcmode="lin" valueType="num">
                                      <p:cBhvr>
                                        <p:cTn id="18" dur="1000" fill="hold"/>
                                        <p:tgtEl>
                                          <p:spTgt spid="18"/>
                                        </p:tgtEl>
                                        <p:attrNameLst>
                                          <p:attrName>ppt_x</p:attrName>
                                        </p:attrNameLst>
                                      </p:cBhvr>
                                      <p:tavLst>
                                        <p:tav tm="0">
                                          <p:val>
                                            <p:strVal val="#ppt_x"/>
                                          </p:val>
                                        </p:tav>
                                        <p:tav tm="100000">
                                          <p:val>
                                            <p:strVal val="#ppt_x"/>
                                          </p:val>
                                        </p:tav>
                                      </p:tavLst>
                                    </p:anim>
                                    <p:anim calcmode="lin" valueType="num">
                                      <p:cBhvr>
                                        <p:cTn id="19" dur="1000" fill="hold"/>
                                        <p:tgtEl>
                                          <p:spTgt spid="18"/>
                                        </p:tgtEl>
                                        <p:attrNameLst>
                                          <p:attrName>ppt_y</p:attrName>
                                        </p:attrNameLst>
                                      </p:cBhvr>
                                      <p:tavLst>
                                        <p:tav tm="0">
                                          <p:val>
                                            <p:strVal val="#ppt_y-.1"/>
                                          </p:val>
                                        </p:tav>
                                        <p:tav tm="100000">
                                          <p:val>
                                            <p:strVal val="#ppt_y"/>
                                          </p:val>
                                        </p:tav>
                                      </p:tavLst>
                                    </p:anim>
                                  </p:childTnLst>
                                </p:cTn>
                              </p:par>
                              <p:par>
                                <p:cTn id="20" presetID="47" presetClass="entr" presetSubtype="0" fill="hold" grpId="0" nodeType="with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fade">
                                      <p:cBhvr>
                                        <p:cTn id="22" dur="1000"/>
                                        <p:tgtEl>
                                          <p:spTgt spid="19"/>
                                        </p:tgtEl>
                                      </p:cBhvr>
                                    </p:animEffect>
                                    <p:anim calcmode="lin" valueType="num">
                                      <p:cBhvr>
                                        <p:cTn id="23" dur="1000" fill="hold"/>
                                        <p:tgtEl>
                                          <p:spTgt spid="19"/>
                                        </p:tgtEl>
                                        <p:attrNameLst>
                                          <p:attrName>ppt_x</p:attrName>
                                        </p:attrNameLst>
                                      </p:cBhvr>
                                      <p:tavLst>
                                        <p:tav tm="0">
                                          <p:val>
                                            <p:strVal val="#ppt_x"/>
                                          </p:val>
                                        </p:tav>
                                        <p:tav tm="100000">
                                          <p:val>
                                            <p:strVal val="#ppt_x"/>
                                          </p:val>
                                        </p:tav>
                                      </p:tavLst>
                                    </p:anim>
                                    <p:anim calcmode="lin" valueType="num">
                                      <p:cBhvr>
                                        <p:cTn id="24"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7" presetClass="entr" presetSubtype="0" fill="hold" grpId="0" nodeType="click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fade">
                                      <p:cBhvr>
                                        <p:cTn id="29" dur="1000"/>
                                        <p:tgtEl>
                                          <p:spTgt spid="10"/>
                                        </p:tgtEl>
                                      </p:cBhvr>
                                    </p:animEffect>
                                    <p:anim calcmode="lin" valueType="num">
                                      <p:cBhvr>
                                        <p:cTn id="30" dur="1000" fill="hold"/>
                                        <p:tgtEl>
                                          <p:spTgt spid="10"/>
                                        </p:tgtEl>
                                        <p:attrNameLst>
                                          <p:attrName>ppt_x</p:attrName>
                                        </p:attrNameLst>
                                      </p:cBhvr>
                                      <p:tavLst>
                                        <p:tav tm="0">
                                          <p:val>
                                            <p:strVal val="#ppt_x"/>
                                          </p:val>
                                        </p:tav>
                                        <p:tav tm="100000">
                                          <p:val>
                                            <p:strVal val="#ppt_x"/>
                                          </p:val>
                                        </p:tav>
                                      </p:tavLst>
                                    </p:anim>
                                    <p:anim calcmode="lin" valueType="num">
                                      <p:cBhvr>
                                        <p:cTn id="31" dur="1000" fill="hold"/>
                                        <p:tgtEl>
                                          <p:spTgt spid="10"/>
                                        </p:tgtEl>
                                        <p:attrNameLst>
                                          <p:attrName>ppt_y</p:attrName>
                                        </p:attrNameLst>
                                      </p:cBhvr>
                                      <p:tavLst>
                                        <p:tav tm="0">
                                          <p:val>
                                            <p:strVal val="#ppt_y-.1"/>
                                          </p:val>
                                        </p:tav>
                                        <p:tav tm="100000">
                                          <p:val>
                                            <p:strVal val="#ppt_y"/>
                                          </p:val>
                                        </p:tav>
                                      </p:tavLst>
                                    </p:anim>
                                  </p:childTnLst>
                                </p:cTn>
                              </p:par>
                              <p:par>
                                <p:cTn id="32" presetID="47" presetClass="entr" presetSubtype="0" fill="hold" nodeType="with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fade">
                                      <p:cBhvr>
                                        <p:cTn id="34" dur="1000"/>
                                        <p:tgtEl>
                                          <p:spTgt spid="11"/>
                                        </p:tgtEl>
                                      </p:cBhvr>
                                    </p:animEffect>
                                    <p:anim calcmode="lin" valueType="num">
                                      <p:cBhvr>
                                        <p:cTn id="35" dur="1000" fill="hold"/>
                                        <p:tgtEl>
                                          <p:spTgt spid="11"/>
                                        </p:tgtEl>
                                        <p:attrNameLst>
                                          <p:attrName>ppt_x</p:attrName>
                                        </p:attrNameLst>
                                      </p:cBhvr>
                                      <p:tavLst>
                                        <p:tav tm="0">
                                          <p:val>
                                            <p:strVal val="#ppt_x"/>
                                          </p:val>
                                        </p:tav>
                                        <p:tav tm="100000">
                                          <p:val>
                                            <p:strVal val="#ppt_x"/>
                                          </p:val>
                                        </p:tav>
                                      </p:tavLst>
                                    </p:anim>
                                    <p:anim calcmode="lin" valueType="num">
                                      <p:cBhvr>
                                        <p:cTn id="36" dur="1000" fill="hold"/>
                                        <p:tgtEl>
                                          <p:spTgt spid="11"/>
                                        </p:tgtEl>
                                        <p:attrNameLst>
                                          <p:attrName>ppt_y</p:attrName>
                                        </p:attrNameLst>
                                      </p:cBhvr>
                                      <p:tavLst>
                                        <p:tav tm="0">
                                          <p:val>
                                            <p:strVal val="#ppt_y-.1"/>
                                          </p:val>
                                        </p:tav>
                                        <p:tav tm="100000">
                                          <p:val>
                                            <p:strVal val="#ppt_y"/>
                                          </p:val>
                                        </p:tav>
                                      </p:tavLst>
                                    </p:anim>
                                  </p:childTnLst>
                                </p:cTn>
                              </p:par>
                              <p:par>
                                <p:cTn id="37" presetID="47" presetClass="entr" presetSubtype="0" fill="hold" grpId="0" nodeType="withEffect">
                                  <p:stCondLst>
                                    <p:cond delay="0"/>
                                  </p:stCondLst>
                                  <p:childTnLst>
                                    <p:set>
                                      <p:cBhvr>
                                        <p:cTn id="38" dur="1" fill="hold">
                                          <p:stCondLst>
                                            <p:cond delay="0"/>
                                          </p:stCondLst>
                                        </p:cTn>
                                        <p:tgtEl>
                                          <p:spTgt spid="21"/>
                                        </p:tgtEl>
                                        <p:attrNameLst>
                                          <p:attrName>style.visibility</p:attrName>
                                        </p:attrNameLst>
                                      </p:cBhvr>
                                      <p:to>
                                        <p:strVal val="visible"/>
                                      </p:to>
                                    </p:set>
                                    <p:animEffect transition="in" filter="fade">
                                      <p:cBhvr>
                                        <p:cTn id="39" dur="1000"/>
                                        <p:tgtEl>
                                          <p:spTgt spid="21"/>
                                        </p:tgtEl>
                                      </p:cBhvr>
                                    </p:animEffect>
                                    <p:anim calcmode="lin" valueType="num">
                                      <p:cBhvr>
                                        <p:cTn id="40" dur="1000" fill="hold"/>
                                        <p:tgtEl>
                                          <p:spTgt spid="21"/>
                                        </p:tgtEl>
                                        <p:attrNameLst>
                                          <p:attrName>ppt_x</p:attrName>
                                        </p:attrNameLst>
                                      </p:cBhvr>
                                      <p:tavLst>
                                        <p:tav tm="0">
                                          <p:val>
                                            <p:strVal val="#ppt_x"/>
                                          </p:val>
                                        </p:tav>
                                        <p:tav tm="100000">
                                          <p:val>
                                            <p:strVal val="#ppt_x"/>
                                          </p:val>
                                        </p:tav>
                                      </p:tavLst>
                                    </p:anim>
                                    <p:anim calcmode="lin" valueType="num">
                                      <p:cBhvr>
                                        <p:cTn id="41" dur="1000" fill="hold"/>
                                        <p:tgtEl>
                                          <p:spTgt spid="21"/>
                                        </p:tgtEl>
                                        <p:attrNameLst>
                                          <p:attrName>ppt_y</p:attrName>
                                        </p:attrNameLst>
                                      </p:cBhvr>
                                      <p:tavLst>
                                        <p:tav tm="0">
                                          <p:val>
                                            <p:strVal val="#ppt_y-.1"/>
                                          </p:val>
                                        </p:tav>
                                        <p:tav tm="100000">
                                          <p:val>
                                            <p:strVal val="#ppt_y"/>
                                          </p:val>
                                        </p:tav>
                                      </p:tavLst>
                                    </p:anim>
                                  </p:childTnLst>
                                </p:cTn>
                              </p:par>
                              <p:par>
                                <p:cTn id="42" presetID="47" presetClass="entr" presetSubtype="0" fill="hold" grpId="0" nodeType="withEffect">
                                  <p:stCondLst>
                                    <p:cond delay="0"/>
                                  </p:stCondLst>
                                  <p:childTnLst>
                                    <p:set>
                                      <p:cBhvr>
                                        <p:cTn id="43" dur="1" fill="hold">
                                          <p:stCondLst>
                                            <p:cond delay="0"/>
                                          </p:stCondLst>
                                        </p:cTn>
                                        <p:tgtEl>
                                          <p:spTgt spid="20"/>
                                        </p:tgtEl>
                                        <p:attrNameLst>
                                          <p:attrName>style.visibility</p:attrName>
                                        </p:attrNameLst>
                                      </p:cBhvr>
                                      <p:to>
                                        <p:strVal val="visible"/>
                                      </p:to>
                                    </p:set>
                                    <p:animEffect transition="in" filter="fade">
                                      <p:cBhvr>
                                        <p:cTn id="44" dur="1000"/>
                                        <p:tgtEl>
                                          <p:spTgt spid="20"/>
                                        </p:tgtEl>
                                      </p:cBhvr>
                                    </p:animEffect>
                                    <p:anim calcmode="lin" valueType="num">
                                      <p:cBhvr>
                                        <p:cTn id="45" dur="1000" fill="hold"/>
                                        <p:tgtEl>
                                          <p:spTgt spid="20"/>
                                        </p:tgtEl>
                                        <p:attrNameLst>
                                          <p:attrName>ppt_x</p:attrName>
                                        </p:attrNameLst>
                                      </p:cBhvr>
                                      <p:tavLst>
                                        <p:tav tm="0">
                                          <p:val>
                                            <p:strVal val="#ppt_x"/>
                                          </p:val>
                                        </p:tav>
                                        <p:tav tm="100000">
                                          <p:val>
                                            <p:strVal val="#ppt_x"/>
                                          </p:val>
                                        </p:tav>
                                      </p:tavLst>
                                    </p:anim>
                                    <p:anim calcmode="lin" valueType="num">
                                      <p:cBhvr>
                                        <p:cTn id="46"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47" presetClass="entr" presetSubtype="0" fill="hold" nodeType="clickEffect">
                                  <p:stCondLst>
                                    <p:cond delay="0"/>
                                  </p:stCondLst>
                                  <p:childTnLst>
                                    <p:set>
                                      <p:cBhvr>
                                        <p:cTn id="50" dur="1" fill="hold">
                                          <p:stCondLst>
                                            <p:cond delay="0"/>
                                          </p:stCondLst>
                                        </p:cTn>
                                        <p:tgtEl>
                                          <p:spTgt spid="17"/>
                                        </p:tgtEl>
                                        <p:attrNameLst>
                                          <p:attrName>style.visibility</p:attrName>
                                        </p:attrNameLst>
                                      </p:cBhvr>
                                      <p:to>
                                        <p:strVal val="visible"/>
                                      </p:to>
                                    </p:set>
                                    <p:animEffect transition="in" filter="fade">
                                      <p:cBhvr>
                                        <p:cTn id="51" dur="1000"/>
                                        <p:tgtEl>
                                          <p:spTgt spid="17"/>
                                        </p:tgtEl>
                                      </p:cBhvr>
                                    </p:animEffect>
                                    <p:anim calcmode="lin" valueType="num">
                                      <p:cBhvr>
                                        <p:cTn id="52" dur="1000" fill="hold"/>
                                        <p:tgtEl>
                                          <p:spTgt spid="17"/>
                                        </p:tgtEl>
                                        <p:attrNameLst>
                                          <p:attrName>ppt_x</p:attrName>
                                        </p:attrNameLst>
                                      </p:cBhvr>
                                      <p:tavLst>
                                        <p:tav tm="0">
                                          <p:val>
                                            <p:strVal val="#ppt_x"/>
                                          </p:val>
                                        </p:tav>
                                        <p:tav tm="100000">
                                          <p:val>
                                            <p:strVal val="#ppt_x"/>
                                          </p:val>
                                        </p:tav>
                                      </p:tavLst>
                                    </p:anim>
                                    <p:anim calcmode="lin" valueType="num">
                                      <p:cBhvr>
                                        <p:cTn id="53" dur="1000" fill="hold"/>
                                        <p:tgtEl>
                                          <p:spTgt spid="17"/>
                                        </p:tgtEl>
                                        <p:attrNameLst>
                                          <p:attrName>ppt_y</p:attrName>
                                        </p:attrNameLst>
                                      </p:cBhvr>
                                      <p:tavLst>
                                        <p:tav tm="0">
                                          <p:val>
                                            <p:strVal val="#ppt_y-.1"/>
                                          </p:val>
                                        </p:tav>
                                        <p:tav tm="100000">
                                          <p:val>
                                            <p:strVal val="#ppt_y"/>
                                          </p:val>
                                        </p:tav>
                                      </p:tavLst>
                                    </p:anim>
                                  </p:childTnLst>
                                </p:cTn>
                              </p:par>
                              <p:par>
                                <p:cTn id="54" presetID="47" presetClass="entr" presetSubtype="0" fill="hold" grpId="0" nodeType="withEffect">
                                  <p:stCondLst>
                                    <p:cond delay="0"/>
                                  </p:stCondLst>
                                  <p:childTnLst>
                                    <p:set>
                                      <p:cBhvr>
                                        <p:cTn id="55" dur="1" fill="hold">
                                          <p:stCondLst>
                                            <p:cond delay="0"/>
                                          </p:stCondLst>
                                        </p:cTn>
                                        <p:tgtEl>
                                          <p:spTgt spid="15"/>
                                        </p:tgtEl>
                                        <p:attrNameLst>
                                          <p:attrName>style.visibility</p:attrName>
                                        </p:attrNameLst>
                                      </p:cBhvr>
                                      <p:to>
                                        <p:strVal val="visible"/>
                                      </p:to>
                                    </p:set>
                                    <p:animEffect transition="in" filter="fade">
                                      <p:cBhvr>
                                        <p:cTn id="56" dur="1000"/>
                                        <p:tgtEl>
                                          <p:spTgt spid="15"/>
                                        </p:tgtEl>
                                      </p:cBhvr>
                                    </p:animEffect>
                                    <p:anim calcmode="lin" valueType="num">
                                      <p:cBhvr>
                                        <p:cTn id="57" dur="1000" fill="hold"/>
                                        <p:tgtEl>
                                          <p:spTgt spid="15"/>
                                        </p:tgtEl>
                                        <p:attrNameLst>
                                          <p:attrName>ppt_x</p:attrName>
                                        </p:attrNameLst>
                                      </p:cBhvr>
                                      <p:tavLst>
                                        <p:tav tm="0">
                                          <p:val>
                                            <p:strVal val="#ppt_x"/>
                                          </p:val>
                                        </p:tav>
                                        <p:tav tm="100000">
                                          <p:val>
                                            <p:strVal val="#ppt_x"/>
                                          </p:val>
                                        </p:tav>
                                      </p:tavLst>
                                    </p:anim>
                                    <p:anim calcmode="lin" valueType="num">
                                      <p:cBhvr>
                                        <p:cTn id="58" dur="1000" fill="hold"/>
                                        <p:tgtEl>
                                          <p:spTgt spid="15"/>
                                        </p:tgtEl>
                                        <p:attrNameLst>
                                          <p:attrName>ppt_y</p:attrName>
                                        </p:attrNameLst>
                                      </p:cBhvr>
                                      <p:tavLst>
                                        <p:tav tm="0">
                                          <p:val>
                                            <p:strVal val="#ppt_y-.1"/>
                                          </p:val>
                                        </p:tav>
                                        <p:tav tm="100000">
                                          <p:val>
                                            <p:strVal val="#ppt_y"/>
                                          </p:val>
                                        </p:tav>
                                      </p:tavLst>
                                    </p:anim>
                                  </p:childTnLst>
                                </p:cTn>
                              </p:par>
                              <p:par>
                                <p:cTn id="59" presetID="47" presetClass="entr" presetSubtype="0" fill="hold" grpId="0" nodeType="withEffect">
                                  <p:stCondLst>
                                    <p:cond delay="0"/>
                                  </p:stCondLst>
                                  <p:childTnLst>
                                    <p:set>
                                      <p:cBhvr>
                                        <p:cTn id="60" dur="1" fill="hold">
                                          <p:stCondLst>
                                            <p:cond delay="0"/>
                                          </p:stCondLst>
                                        </p:cTn>
                                        <p:tgtEl>
                                          <p:spTgt spid="27"/>
                                        </p:tgtEl>
                                        <p:attrNameLst>
                                          <p:attrName>style.visibility</p:attrName>
                                        </p:attrNameLst>
                                      </p:cBhvr>
                                      <p:to>
                                        <p:strVal val="visible"/>
                                      </p:to>
                                    </p:set>
                                    <p:animEffect transition="in" filter="fade">
                                      <p:cBhvr>
                                        <p:cTn id="61" dur="1000"/>
                                        <p:tgtEl>
                                          <p:spTgt spid="27"/>
                                        </p:tgtEl>
                                      </p:cBhvr>
                                    </p:animEffect>
                                    <p:anim calcmode="lin" valueType="num">
                                      <p:cBhvr>
                                        <p:cTn id="62" dur="1000" fill="hold"/>
                                        <p:tgtEl>
                                          <p:spTgt spid="27"/>
                                        </p:tgtEl>
                                        <p:attrNameLst>
                                          <p:attrName>ppt_x</p:attrName>
                                        </p:attrNameLst>
                                      </p:cBhvr>
                                      <p:tavLst>
                                        <p:tav tm="0">
                                          <p:val>
                                            <p:strVal val="#ppt_x"/>
                                          </p:val>
                                        </p:tav>
                                        <p:tav tm="100000">
                                          <p:val>
                                            <p:strVal val="#ppt_x"/>
                                          </p:val>
                                        </p:tav>
                                      </p:tavLst>
                                    </p:anim>
                                    <p:anim calcmode="lin" valueType="num">
                                      <p:cBhvr>
                                        <p:cTn id="63" dur="1000" fill="hold"/>
                                        <p:tgtEl>
                                          <p:spTgt spid="27"/>
                                        </p:tgtEl>
                                        <p:attrNameLst>
                                          <p:attrName>ppt_y</p:attrName>
                                        </p:attrNameLst>
                                      </p:cBhvr>
                                      <p:tavLst>
                                        <p:tav tm="0">
                                          <p:val>
                                            <p:strVal val="#ppt_y-.1"/>
                                          </p:val>
                                        </p:tav>
                                        <p:tav tm="100000">
                                          <p:val>
                                            <p:strVal val="#ppt_y"/>
                                          </p:val>
                                        </p:tav>
                                      </p:tavLst>
                                    </p:anim>
                                  </p:childTnLst>
                                </p:cTn>
                              </p:par>
                              <p:par>
                                <p:cTn id="64" presetID="47" presetClass="entr" presetSubtype="0" fill="hold" grpId="0" nodeType="withEffect">
                                  <p:stCondLst>
                                    <p:cond delay="0"/>
                                  </p:stCondLst>
                                  <p:childTnLst>
                                    <p:set>
                                      <p:cBhvr>
                                        <p:cTn id="65" dur="1" fill="hold">
                                          <p:stCondLst>
                                            <p:cond delay="0"/>
                                          </p:stCondLst>
                                        </p:cTn>
                                        <p:tgtEl>
                                          <p:spTgt spid="26"/>
                                        </p:tgtEl>
                                        <p:attrNameLst>
                                          <p:attrName>style.visibility</p:attrName>
                                        </p:attrNameLst>
                                      </p:cBhvr>
                                      <p:to>
                                        <p:strVal val="visible"/>
                                      </p:to>
                                    </p:set>
                                    <p:animEffect transition="in" filter="fade">
                                      <p:cBhvr>
                                        <p:cTn id="66" dur="1000"/>
                                        <p:tgtEl>
                                          <p:spTgt spid="26"/>
                                        </p:tgtEl>
                                      </p:cBhvr>
                                    </p:animEffect>
                                    <p:anim calcmode="lin" valueType="num">
                                      <p:cBhvr>
                                        <p:cTn id="67" dur="1000" fill="hold"/>
                                        <p:tgtEl>
                                          <p:spTgt spid="26"/>
                                        </p:tgtEl>
                                        <p:attrNameLst>
                                          <p:attrName>ppt_x</p:attrName>
                                        </p:attrNameLst>
                                      </p:cBhvr>
                                      <p:tavLst>
                                        <p:tav tm="0">
                                          <p:val>
                                            <p:strVal val="#ppt_x"/>
                                          </p:val>
                                        </p:tav>
                                        <p:tav tm="100000">
                                          <p:val>
                                            <p:strVal val="#ppt_x"/>
                                          </p:val>
                                        </p:tav>
                                      </p:tavLst>
                                    </p:anim>
                                    <p:anim calcmode="lin" valueType="num">
                                      <p:cBhvr>
                                        <p:cTn id="68"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5" grpId="0"/>
      <p:bldP spid="18" grpId="0" animBg="1"/>
      <p:bldP spid="19" grpId="0" animBg="1"/>
      <p:bldP spid="20" grpId="0" animBg="1"/>
      <p:bldP spid="21" grpId="0" animBg="1"/>
      <p:bldP spid="26" grpId="0" animBg="1"/>
      <p:bldP spid="27"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{0AF5710B-C9BE-D049-99F6-EA598E797940}tf10001119</Template>
  <TotalTime>4509</TotalTime>
  <Words>1091</Words>
  <Application>Microsoft Office PowerPoint</Application>
  <PresentationFormat>Widescreen</PresentationFormat>
  <Paragraphs>105</Paragraphs>
  <Slides>13</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13</vt:i4>
      </vt:variant>
    </vt:vector>
  </HeadingPairs>
  <TitlesOfParts>
    <vt:vector size="23" baseType="lpstr">
      <vt:lpstr>Arial</vt:lpstr>
      <vt:lpstr>Arial Rounded MT Bold</vt:lpstr>
      <vt:lpstr>Bodoni MT</vt:lpstr>
      <vt:lpstr>Calibri</vt:lpstr>
      <vt:lpstr>Calibri Light</vt:lpstr>
      <vt:lpstr>Segoe UI</vt:lpstr>
      <vt:lpstr>Symbol</vt:lpstr>
      <vt:lpstr>Times New Roman</vt:lpstr>
      <vt:lpstr>Tinos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Anil Taneja</dc:creator>
  <cp:lastModifiedBy>Nitish kumar sharma</cp:lastModifiedBy>
  <cp:revision>830</cp:revision>
  <cp:lastPrinted>2023-04-24T13:34:46Z</cp:lastPrinted>
  <dcterms:created xsi:type="dcterms:W3CDTF">2020-05-05T09:43:45Z</dcterms:created>
  <dcterms:modified xsi:type="dcterms:W3CDTF">2024-01-27T20:08:48Z</dcterms:modified>
</cp:coreProperties>
</file>