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10"/>
  </p:notesMasterIdLst>
  <p:sldIdLst>
    <p:sldId id="256" r:id="rId3"/>
    <p:sldId id="263" r:id="rId4"/>
    <p:sldId id="266" r:id="rId5"/>
    <p:sldId id="258" r:id="rId6"/>
    <p:sldId id="259" r:id="rId7"/>
    <p:sldId id="260" r:id="rId8"/>
    <p:sldId id="265" r:id="rId9"/>
  </p:sldIdLst>
  <p:sldSz cx="9144000" cy="5143500" type="screen16x9"/>
  <p:notesSz cx="6858000" cy="9144000"/>
  <p:embeddedFontLst>
    <p:embeddedFont>
      <p:font typeface="Century" panose="02040604050505020304" pitchFamily="18" charset="0"/>
      <p:regular r:id="rId11"/>
    </p:embeddedFont>
    <p:embeddedFont>
      <p:font typeface="Lexend" panose="020B0604020202020204" charset="0"/>
      <p:regular r:id="rId12"/>
      <p:bold r:id="rId13"/>
    </p:embeddedFont>
    <p:embeddedFont>
      <p:font typeface="Lexend Light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15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33aec7ccd1c_0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33aec7ccd1c_0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4">
          <a:extLst>
            <a:ext uri="{FF2B5EF4-FFF2-40B4-BE49-F238E27FC236}">
              <a16:creationId xmlns:a16="http://schemas.microsoft.com/office/drawing/2014/main" id="{86336D53-4370-B1C9-4780-05928098C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33aec7ccd1c_0_2474:notes">
            <a:extLst>
              <a:ext uri="{FF2B5EF4-FFF2-40B4-BE49-F238E27FC236}">
                <a16:creationId xmlns:a16="http://schemas.microsoft.com/office/drawing/2014/main" id="{9F96698E-A215-1557-9E7B-419E68C1BA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33aec7ccd1c_0_2474:notes">
            <a:extLst>
              <a:ext uri="{FF2B5EF4-FFF2-40B4-BE49-F238E27FC236}">
                <a16:creationId xmlns:a16="http://schemas.microsoft.com/office/drawing/2014/main" id="{0EFDAC83-96FE-F8BA-CE90-9D1A23AB1C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609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4">
          <a:extLst>
            <a:ext uri="{FF2B5EF4-FFF2-40B4-BE49-F238E27FC236}">
              <a16:creationId xmlns:a16="http://schemas.microsoft.com/office/drawing/2014/main" id="{A9D47409-209C-58EF-8F1C-101C9B896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33aec7ccd1c_0_2474:notes">
            <a:extLst>
              <a:ext uri="{FF2B5EF4-FFF2-40B4-BE49-F238E27FC236}">
                <a16:creationId xmlns:a16="http://schemas.microsoft.com/office/drawing/2014/main" id="{D86BB306-65A9-967F-8AA5-E7AF7AA3F1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33aec7ccd1c_0_2474:notes">
            <a:extLst>
              <a:ext uri="{FF2B5EF4-FFF2-40B4-BE49-F238E27FC236}">
                <a16:creationId xmlns:a16="http://schemas.microsoft.com/office/drawing/2014/main" id="{D3CCEF19-6951-9495-B883-6473F4F51B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2741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33aec7ccd1c_0_3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Google Shape;1968;g33aec7ccd1c_0_3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g2e3ef1882e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8" name="Google Shape;2008;g2e3ef1882e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g2e3ef1882e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1" name="Google Shape;2021;g2e3ef1882e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9">
          <a:extLst>
            <a:ext uri="{FF2B5EF4-FFF2-40B4-BE49-F238E27FC236}">
              <a16:creationId xmlns:a16="http://schemas.microsoft.com/office/drawing/2014/main" id="{234A0CDB-F560-F5A7-DB24-10CD34760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g2e3ef1882ed_0_21:notes">
            <a:extLst>
              <a:ext uri="{FF2B5EF4-FFF2-40B4-BE49-F238E27FC236}">
                <a16:creationId xmlns:a16="http://schemas.microsoft.com/office/drawing/2014/main" id="{93973384-0453-C3DA-E1A4-EF47C801F9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1" name="Google Shape;2021;g2e3ef1882ed_0_21:notes">
            <a:extLst>
              <a:ext uri="{FF2B5EF4-FFF2-40B4-BE49-F238E27FC236}">
                <a16:creationId xmlns:a16="http://schemas.microsoft.com/office/drawing/2014/main" id="{036EC3B2-9D5F-59BA-F3FD-3152498657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797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solid with header">
  <p:cSld name="CUSTOM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2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3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4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688">
          <p15:clr>
            <a:srgbClr val="E46962"/>
          </p15:clr>
        </p15:guide>
        <p15:guide id="2" orient="horz" pos="3168">
          <p15:clr>
            <a:srgbClr val="E46962"/>
          </p15:clr>
        </p15:guide>
        <p15:guide id="3" orient="horz" pos="936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grid with header">
  <p:cSld name="CUSTOM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4" name="Google Shape;64;p15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23" name="Google Shape;123;p1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ubTitle" idx="4"/>
          </p:nvPr>
        </p:nvSpPr>
        <p:spPr>
          <a:xfrm>
            <a:off x="5767125" y="572700"/>
            <a:ext cx="3238500" cy="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5340900" cy="18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ith header">
  <p:cSld name="CUSTOM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2" name="Google Shape;132;p16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91" name="Google Shape;191;p1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3" name="Google Shape;193;p16"/>
          <p:cNvSpPr txBox="1">
            <a:spLocks noGrp="1"/>
          </p:cNvSpPr>
          <p:nvPr>
            <p:ph type="title"/>
          </p:nvPr>
        </p:nvSpPr>
        <p:spPr>
          <a:xfrm>
            <a:off x="1579100" y="491225"/>
            <a:ext cx="4966200" cy="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6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95" name="Google Shape;195;p16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orient="horz" pos="720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with header">
  <p:cSld name="CUSTOM_1_1_1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99" name="Google Shape;199;p17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60" name="Google Shape;260;p17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61" name="Google Shape;261;p17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7"/>
          <p:cNvSpPr txBox="1">
            <a:spLocks noGrp="1"/>
          </p:cNvSpPr>
          <p:nvPr>
            <p:ph type="subTitle" idx="4"/>
          </p:nvPr>
        </p:nvSpPr>
        <p:spPr>
          <a:xfrm>
            <a:off x="516425" y="2548200"/>
            <a:ext cx="3736200" cy="12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7"/>
          <p:cNvSpPr txBox="1">
            <a:spLocks noGrp="1"/>
          </p:cNvSpPr>
          <p:nvPr>
            <p:ph type="subTitle" idx="5"/>
          </p:nvPr>
        </p:nvSpPr>
        <p:spPr>
          <a:xfrm>
            <a:off x="5128850" y="2548200"/>
            <a:ext cx="3679500" cy="12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7"/>
          <p:cNvSpPr txBox="1">
            <a:spLocks noGrp="1"/>
          </p:cNvSpPr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images">
  <p:cSld name="CUSTOM_1_1_1_1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1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68" name="Google Shape;268;p18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327" name="Google Shape;327;p1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29" name="Google Shape;329;p18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330" name="Google Shape;330;p18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331" name="Google Shape;331;p18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2" name="Google Shape;332;p18"/>
          <p:cNvSpPr txBox="1">
            <a:spLocks noGrp="1"/>
          </p:cNvSpPr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 boxes with header">
  <p:cSld name="CUSTOM_1_1_1_1_1_1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1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335" name="Google Shape;335;p19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394" name="Google Shape;394;p1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96" name="Google Shape;396;p19"/>
          <p:cNvSpPr txBox="1">
            <a:spLocks noGrp="1"/>
          </p:cNvSpPr>
          <p:nvPr>
            <p:ph type="title"/>
          </p:nvPr>
        </p:nvSpPr>
        <p:spPr>
          <a:xfrm>
            <a:off x="209775" y="468575"/>
            <a:ext cx="5016000" cy="13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19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398" name="Google Shape;398;p19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399" name="Google Shape;399;p19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es with header">
  <p:cSld name="CUSTOM_1_1_1_1_1_1_1_1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02" name="Google Shape;402;p20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461" name="Google Shape;461;p20"/>
          <p:cNvSpPr txBox="1">
            <a:spLocks noGrp="1"/>
          </p:cNvSpPr>
          <p:nvPr>
            <p:ph type="title"/>
          </p:nvPr>
        </p:nvSpPr>
        <p:spPr>
          <a:xfrm>
            <a:off x="209775" y="468575"/>
            <a:ext cx="50160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2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463" name="Google Shape;463;p20"/>
          <p:cNvSpPr txBox="1"/>
          <p:nvPr/>
        </p:nvSpPr>
        <p:spPr>
          <a:xfrm>
            <a:off x="0" y="-39600"/>
            <a:ext cx="26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▶ </a:t>
            </a:r>
            <a:endParaRPr sz="800"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4" name="Google Shape;464;p2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0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466" name="Google Shape;466;p20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467" name="Google Shape;467;p20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8" name="Google Shape;468;p2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CUSTOM_1_1_1_1_1_1_1_1_1_1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2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71" name="Google Shape;471;p21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30" name="Google Shape;530;p2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531" name="Google Shape;531;p2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21"/>
          <p:cNvSpPr txBox="1">
            <a:spLocks noGrp="1"/>
          </p:cNvSpPr>
          <p:nvPr>
            <p:ph type="subTitle" idx="1"/>
          </p:nvPr>
        </p:nvSpPr>
        <p:spPr>
          <a:xfrm>
            <a:off x="5767125" y="425525"/>
            <a:ext cx="3238500" cy="35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2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1_1_1_1_1_1_1_1_1_1_1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oogle Shape;536;p2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537" name="Google Shape;537;p22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96" name="Google Shape;596;p2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597" name="Google Shape;597;p2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9" name="Google Shape;599;p2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CUSTOM_1_1_1_1_1_1_1_1_1_1_2"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2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02" name="Google Shape;602;p23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661" name="Google Shape;661;p2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662" name="Google Shape;662;p2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3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76404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4" name="Google Shape;664;p23"/>
          <p:cNvSpPr txBox="1">
            <a:spLocks noGrp="1"/>
          </p:cNvSpPr>
          <p:nvPr>
            <p:ph type="body" idx="1"/>
          </p:nvPr>
        </p:nvSpPr>
        <p:spPr>
          <a:xfrm>
            <a:off x="208725" y="2320375"/>
            <a:ext cx="7353900" cy="25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665" name="Google Shape;665;p2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_1_1_1_1_1_1_1_1_1_2_1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2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68" name="Google Shape;668;p24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27" name="Google Shape;727;p2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728" name="Google Shape;728;p2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24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74184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0" name="Google Shape;730;p24"/>
          <p:cNvSpPr txBox="1">
            <a:spLocks noGrp="1"/>
          </p:cNvSpPr>
          <p:nvPr>
            <p:ph type="body" idx="1"/>
          </p:nvPr>
        </p:nvSpPr>
        <p:spPr>
          <a:xfrm>
            <a:off x="208725" y="2320375"/>
            <a:ext cx="4254900" cy="25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731" name="Google Shape;731;p24"/>
          <p:cNvSpPr txBox="1">
            <a:spLocks noGrp="1"/>
          </p:cNvSpPr>
          <p:nvPr>
            <p:ph type="body" idx="2"/>
          </p:nvPr>
        </p:nvSpPr>
        <p:spPr>
          <a:xfrm>
            <a:off x="4684150" y="2320375"/>
            <a:ext cx="4254900" cy="25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732" name="Google Shape;732;p2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1_1_1_1_1_1_1_1_1_1_2_1_1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4" name="Google Shape;734;p2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735" name="Google Shape;735;p25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5" name="Google Shape;745;p25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6" name="Google Shape;746;p25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7" name="Google Shape;747;p25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9" name="Google Shape;749;p25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6" name="Google Shape;786;p25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7" name="Google Shape;787;p25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0" name="Google Shape;790;p25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1" name="Google Shape;791;p25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2" name="Google Shape;792;p25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94" name="Google Shape;794;p2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795" name="Google Shape;795;p2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5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76011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7" name="Google Shape;797;p2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one column text">
  <p:cSld name="CUSTOM_1_1_1_1_1_1_1_1_1_1_2_1_1_1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2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00" name="Google Shape;800;p26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859" name="Google Shape;859;p2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860" name="Google Shape;860;p2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6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55584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2" name="Google Shape;862;p26"/>
          <p:cNvSpPr txBox="1">
            <a:spLocks noGrp="1"/>
          </p:cNvSpPr>
          <p:nvPr>
            <p:ph type="subTitle" idx="1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3" name="Google Shape;863;p26"/>
          <p:cNvSpPr txBox="1">
            <a:spLocks noGrp="1"/>
          </p:cNvSpPr>
          <p:nvPr>
            <p:ph type="body" idx="2"/>
          </p:nvPr>
        </p:nvSpPr>
        <p:spPr>
          <a:xfrm>
            <a:off x="208725" y="3050325"/>
            <a:ext cx="6666600" cy="18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864" name="Google Shape;864;p2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CUSTOM_1_1_1_1_1_1_1_1_1_1_2_1_1_1_1"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6" name="Google Shape;866;p2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67" name="Google Shape;867;p27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9" name="Google Shape;919;p27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0" name="Google Shape;920;p27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1" name="Google Shape;921;p27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2" name="Google Shape;922;p27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3" name="Google Shape;923;p27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4" name="Google Shape;924;p27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5" name="Google Shape;925;p27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926" name="Google Shape;926;p2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927" name="Google Shape;927;p2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27"/>
          <p:cNvSpPr txBox="1">
            <a:spLocks noGrp="1"/>
          </p:cNvSpPr>
          <p:nvPr>
            <p:ph type="title"/>
          </p:nvPr>
        </p:nvSpPr>
        <p:spPr>
          <a:xfrm>
            <a:off x="836250" y="1569150"/>
            <a:ext cx="74715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9" name="Google Shape;929;p2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2" name="Google Shape;932;p2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33" name="Google Shape;93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37" name="Google Shape;937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38" name="Google Shape;938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939" name="Google Shape;93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section title and description">
  <p:cSld name="CUSTOM_1_1_1_1_1_1_1_1_1_1_2_1_1_1_1_1"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3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942" name="Google Shape;942;p30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2" name="Google Shape;962;p30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3" name="Google Shape;963;p30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4" name="Google Shape;964;p30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5" name="Google Shape;965;p30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6" name="Google Shape;966;p30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7" name="Google Shape;967;p30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8" name="Google Shape;968;p30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9" name="Google Shape;969;p30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0" name="Google Shape;970;p30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2" name="Google Shape;972;p30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3" name="Google Shape;973;p30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4" name="Google Shape;974;p30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5" name="Google Shape;975;p30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6" name="Google Shape;976;p30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7" name="Google Shape;977;p30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8" name="Google Shape;978;p30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9" name="Google Shape;979;p30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0" name="Google Shape;980;p30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1" name="Google Shape;981;p30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2" name="Google Shape;982;p30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3" name="Google Shape;983;p30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4" name="Google Shape;984;p30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5" name="Google Shape;985;p30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01" name="Google Shape;1001;p3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002" name="Google Shape;1002;p3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0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4" name="Google Shape;1004;p30"/>
          <p:cNvSpPr txBox="1">
            <a:spLocks noGrp="1"/>
          </p:cNvSpPr>
          <p:nvPr>
            <p:ph type="subTitle" idx="1"/>
          </p:nvPr>
        </p:nvSpPr>
        <p:spPr>
          <a:xfrm>
            <a:off x="208725" y="2464950"/>
            <a:ext cx="3238500" cy="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5" name="Google Shape;1005;p3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_1_1_1_1_1_1_1_1_1_1_2_1_1_1_1_1_1"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oogle Shape;1007;p3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08" name="Google Shape;1008;p31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9" name="Google Shape;1049;p31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0" name="Google Shape;1050;p31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67" name="Google Shape;1067;p3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068" name="Google Shape;1068;p3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31"/>
          <p:cNvSpPr txBox="1">
            <a:spLocks noGrp="1"/>
          </p:cNvSpPr>
          <p:nvPr>
            <p:ph type="body" idx="1"/>
          </p:nvPr>
        </p:nvSpPr>
        <p:spPr>
          <a:xfrm>
            <a:off x="1578900" y="1135050"/>
            <a:ext cx="5986200" cy="28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070" name="Google Shape;1070;p3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CUSTOM_1_1_1_1_1_1_1_1_1_1_2_1_1_1_1_1_1_1"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2" name="Google Shape;1072;p3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73" name="Google Shape;1073;p32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132" name="Google Shape;1132;p3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133" name="Google Shape;1133;p3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32"/>
          <p:cNvSpPr txBox="1">
            <a:spLocks noGrp="1"/>
          </p:cNvSpPr>
          <p:nvPr>
            <p:ph type="body" idx="1"/>
          </p:nvPr>
        </p:nvSpPr>
        <p:spPr>
          <a:xfrm>
            <a:off x="2919350" y="1423650"/>
            <a:ext cx="5986200" cy="28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135" name="Google Shape;1135;p32"/>
          <p:cNvSpPr txBox="1">
            <a:spLocks noGrp="1"/>
          </p:cNvSpPr>
          <p:nvPr>
            <p:ph type="title"/>
          </p:nvPr>
        </p:nvSpPr>
        <p:spPr>
          <a:xfrm>
            <a:off x="221150" y="1423650"/>
            <a:ext cx="2510100" cy="22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6" name="Google Shape;1136;p3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grid">
  <p:cSld name="CUSTOM_1_1_1_1_1_1_1_1_1_1_2_1_1_1_1_1_1_1_1"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Google Shape;1138;p3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139" name="Google Shape;1139;p33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6" name="Google Shape;1146;p33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5" name="Google Shape;1195;p33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198" name="Google Shape;1198;p3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199" name="Google Shape;1199;p3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3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1_1_1_1_1_1_1_1_1_1_2_1_1_1_1_1_1_1_1_1_1"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3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207" name="Google Shape;1207;p3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08" name="Google Shape;1208;p35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267" name="Google Shape;1267;p3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35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69" name="Google Shape;1269;p35"/>
          <p:cNvSpPr txBox="1">
            <a:spLocks noGrp="1"/>
          </p:cNvSpPr>
          <p:nvPr>
            <p:ph type="subTitle" idx="1"/>
          </p:nvPr>
        </p:nvSpPr>
        <p:spPr>
          <a:xfrm>
            <a:off x="208725" y="2464950"/>
            <a:ext cx="25809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0" name="Google Shape;1270;p35"/>
          <p:cNvSpPr txBox="1">
            <a:spLocks noGrp="1"/>
          </p:cNvSpPr>
          <p:nvPr>
            <p:ph type="subTitle" idx="2"/>
          </p:nvPr>
        </p:nvSpPr>
        <p:spPr>
          <a:xfrm>
            <a:off x="3281550" y="2464950"/>
            <a:ext cx="25809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1" name="Google Shape;1271;p35"/>
          <p:cNvSpPr txBox="1">
            <a:spLocks noGrp="1"/>
          </p:cNvSpPr>
          <p:nvPr>
            <p:ph type="subTitle" idx="3"/>
          </p:nvPr>
        </p:nvSpPr>
        <p:spPr>
          <a:xfrm>
            <a:off x="6354375" y="2464950"/>
            <a:ext cx="25809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2" name="Google Shape;1272;p35"/>
          <p:cNvSpPr txBox="1">
            <a:spLocks noGrp="1"/>
          </p:cNvSpPr>
          <p:nvPr>
            <p:ph type="subTitle" idx="4"/>
          </p:nvPr>
        </p:nvSpPr>
        <p:spPr>
          <a:xfrm>
            <a:off x="208725" y="3659899"/>
            <a:ext cx="25809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3" name="Google Shape;1273;p35"/>
          <p:cNvSpPr txBox="1">
            <a:spLocks noGrp="1"/>
          </p:cNvSpPr>
          <p:nvPr>
            <p:ph type="subTitle" idx="5"/>
          </p:nvPr>
        </p:nvSpPr>
        <p:spPr>
          <a:xfrm>
            <a:off x="3281550" y="3659899"/>
            <a:ext cx="25809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4" name="Google Shape;1274;p35"/>
          <p:cNvSpPr txBox="1">
            <a:spLocks noGrp="1"/>
          </p:cNvSpPr>
          <p:nvPr>
            <p:ph type="subTitle" idx="6"/>
          </p:nvPr>
        </p:nvSpPr>
        <p:spPr>
          <a:xfrm>
            <a:off x="6354375" y="3659899"/>
            <a:ext cx="25809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5" name="Google Shape;1275;p3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1_1_1_1_1_1_1_1_1_1_2_1_1_1_1_1_1_1_1_1_1_1"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3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278" name="Google Shape;1278;p3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79" name="Google Shape;1279;p36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0" name="Google Shape;1280;p36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1" name="Google Shape;1281;p36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6" name="Google Shape;1296;p36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7" name="Google Shape;1297;p36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8" name="Google Shape;1298;p36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9" name="Google Shape;1299;p36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0" name="Google Shape;1300;p36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1" name="Google Shape;1301;p36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2" name="Google Shape;1302;p36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3" name="Google Shape;1303;p36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4" name="Google Shape;1304;p36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5" name="Google Shape;1305;p36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8" name="Google Shape;1328;p36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2" name="Google Shape;1332;p36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5" name="Google Shape;1335;p36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6" name="Google Shape;1336;p36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7" name="Google Shape;1337;p36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338" name="Google Shape;1338;p3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36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0" name="Google Shape;1340;p36"/>
          <p:cNvSpPr txBox="1">
            <a:spLocks noGrp="1"/>
          </p:cNvSpPr>
          <p:nvPr>
            <p:ph type="body" idx="1"/>
          </p:nvPr>
        </p:nvSpPr>
        <p:spPr>
          <a:xfrm>
            <a:off x="208725" y="2304400"/>
            <a:ext cx="33528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341" name="Google Shape;1341;p36"/>
          <p:cNvSpPr>
            <a:spLocks noGrp="1"/>
          </p:cNvSpPr>
          <p:nvPr>
            <p:ph type="pic" idx="2"/>
          </p:nvPr>
        </p:nvSpPr>
        <p:spPr>
          <a:xfrm>
            <a:off x="3769050" y="2304400"/>
            <a:ext cx="5156700" cy="2568600"/>
          </a:xfrm>
          <a:prstGeom prst="roundRect">
            <a:avLst>
              <a:gd name="adj" fmla="val 4123"/>
            </a:avLst>
          </a:prstGeom>
          <a:noFill/>
          <a:ln>
            <a:noFill/>
          </a:ln>
        </p:spPr>
      </p:sp>
      <p:sp>
        <p:nvSpPr>
          <p:cNvPr id="1342" name="Google Shape;1342;p3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_1_1_1_1_1_1_1_1_1_2_1_1_1_1_1_1_1_1_1_1_1_1"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3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345" name="Google Shape;1345;p3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46" name="Google Shape;1346;p37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3" name="Google Shape;1363;p37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0" name="Google Shape;1370;p37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1" name="Google Shape;1371;p37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3" name="Google Shape;1373;p37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4" name="Google Shape;1374;p37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405" name="Google Shape;1405;p3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37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7" name="Google Shape;1407;p37"/>
          <p:cNvSpPr txBox="1">
            <a:spLocks noGrp="1"/>
          </p:cNvSpPr>
          <p:nvPr>
            <p:ph type="body" idx="1"/>
          </p:nvPr>
        </p:nvSpPr>
        <p:spPr>
          <a:xfrm>
            <a:off x="1173600" y="2751950"/>
            <a:ext cx="30543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408" name="Google Shape;1408;p37"/>
          <p:cNvSpPr txBox="1">
            <a:spLocks noGrp="1"/>
          </p:cNvSpPr>
          <p:nvPr>
            <p:ph type="subTitle" idx="2"/>
          </p:nvPr>
        </p:nvSpPr>
        <p:spPr>
          <a:xfrm>
            <a:off x="1173600" y="2160100"/>
            <a:ext cx="30543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9" name="Google Shape;1409;p37"/>
          <p:cNvSpPr txBox="1">
            <a:spLocks noGrp="1"/>
          </p:cNvSpPr>
          <p:nvPr>
            <p:ph type="body" idx="3"/>
          </p:nvPr>
        </p:nvSpPr>
        <p:spPr>
          <a:xfrm>
            <a:off x="4916100" y="2751950"/>
            <a:ext cx="30543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410" name="Google Shape;1410;p37"/>
          <p:cNvSpPr txBox="1">
            <a:spLocks noGrp="1"/>
          </p:cNvSpPr>
          <p:nvPr>
            <p:ph type="subTitle" idx="4"/>
          </p:nvPr>
        </p:nvSpPr>
        <p:spPr>
          <a:xfrm>
            <a:off x="4916100" y="2160100"/>
            <a:ext cx="30543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1" name="Google Shape;1411;p3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1_1_1_1_1_1_1_1_1_1_2_1_1_1_1_1_1_1_1_1_1_1_1_1"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3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414" name="Google Shape;1414;p3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15" name="Google Shape;1415;p38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7" name="Google Shape;1417;p38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8" name="Google Shape;1418;p38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9" name="Google Shape;1419;p38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0" name="Google Shape;1420;p38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3" name="Google Shape;1423;p38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5" name="Google Shape;1425;p38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7" name="Google Shape;1427;p38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8" name="Google Shape;1428;p38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9" name="Google Shape;1429;p38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0" name="Google Shape;1430;p38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4" name="Google Shape;1434;p38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5" name="Google Shape;1435;p38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6" name="Google Shape;1436;p38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7" name="Google Shape;1437;p38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8" name="Google Shape;1438;p38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474" name="Google Shape;1474;p3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5" name="Google Shape;1475;p38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76" name="Google Shape;1476;p38"/>
          <p:cNvSpPr txBox="1">
            <a:spLocks noGrp="1"/>
          </p:cNvSpPr>
          <p:nvPr>
            <p:ph type="body" idx="1"/>
          </p:nvPr>
        </p:nvSpPr>
        <p:spPr>
          <a:xfrm>
            <a:off x="208725" y="2751950"/>
            <a:ext cx="25311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477" name="Google Shape;1477;p38"/>
          <p:cNvSpPr txBox="1">
            <a:spLocks noGrp="1"/>
          </p:cNvSpPr>
          <p:nvPr>
            <p:ph type="subTitle" idx="2"/>
          </p:nvPr>
        </p:nvSpPr>
        <p:spPr>
          <a:xfrm>
            <a:off x="208725" y="2160100"/>
            <a:ext cx="25311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8" name="Google Shape;1478;p38"/>
          <p:cNvSpPr txBox="1">
            <a:spLocks noGrp="1"/>
          </p:cNvSpPr>
          <p:nvPr>
            <p:ph type="body" idx="3"/>
          </p:nvPr>
        </p:nvSpPr>
        <p:spPr>
          <a:xfrm>
            <a:off x="3310098" y="2751950"/>
            <a:ext cx="25311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479" name="Google Shape;1479;p38"/>
          <p:cNvSpPr txBox="1">
            <a:spLocks noGrp="1"/>
          </p:cNvSpPr>
          <p:nvPr>
            <p:ph type="subTitle" idx="4"/>
          </p:nvPr>
        </p:nvSpPr>
        <p:spPr>
          <a:xfrm>
            <a:off x="3310098" y="2160100"/>
            <a:ext cx="25311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0" name="Google Shape;1480;p38"/>
          <p:cNvSpPr txBox="1">
            <a:spLocks noGrp="1"/>
          </p:cNvSpPr>
          <p:nvPr>
            <p:ph type="body" idx="5"/>
          </p:nvPr>
        </p:nvSpPr>
        <p:spPr>
          <a:xfrm>
            <a:off x="6411471" y="2751950"/>
            <a:ext cx="25311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481" name="Google Shape;1481;p38"/>
          <p:cNvSpPr txBox="1">
            <a:spLocks noGrp="1"/>
          </p:cNvSpPr>
          <p:nvPr>
            <p:ph type="subTitle" idx="6"/>
          </p:nvPr>
        </p:nvSpPr>
        <p:spPr>
          <a:xfrm>
            <a:off x="6411471" y="2160100"/>
            <a:ext cx="25311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2" name="Google Shape;1482;p3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 ">
  <p:cSld name="CUSTOM_1_1_1_1_1_1_1_1_1_1_2_1_1_1_1_1_1_1_1_1_1_1_1_1_1"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485" name="Google Shape;1485;p3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86" name="Google Shape;1486;p39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9" name="Google Shape;1489;p39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0" name="Google Shape;1490;p39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1" name="Google Shape;1491;p39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2" name="Google Shape;1492;p39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5" name="Google Shape;1495;p39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6" name="Google Shape;1496;p39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2" name="Google Shape;1512;p39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3" name="Google Shape;1513;p39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4" name="Google Shape;1514;p39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5" name="Google Shape;1515;p39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6" name="Google Shape;1516;p39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0" name="Google Shape;1520;p39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1" name="Google Shape;1521;p39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2" name="Google Shape;1522;p39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3" name="Google Shape;1523;p39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6" name="Google Shape;1526;p39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7" name="Google Shape;1527;p39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8" name="Google Shape;1528;p39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9" name="Google Shape;1529;p39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0" name="Google Shape;1530;p39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1" name="Google Shape;1531;p39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2" name="Google Shape;1532;p39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3" name="Google Shape;1533;p39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5" name="Google Shape;1535;p39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9" name="Google Shape;1539;p39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0" name="Google Shape;1540;p39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4" name="Google Shape;1544;p39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545" name="Google Shape;1545;p3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39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47" name="Google Shape;1547;p39"/>
          <p:cNvSpPr txBox="1">
            <a:spLocks noGrp="1"/>
          </p:cNvSpPr>
          <p:nvPr>
            <p:ph type="body" idx="1"/>
          </p:nvPr>
        </p:nvSpPr>
        <p:spPr>
          <a:xfrm>
            <a:off x="208725" y="2751950"/>
            <a:ext cx="18705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548" name="Google Shape;1548;p39"/>
          <p:cNvSpPr txBox="1">
            <a:spLocks noGrp="1"/>
          </p:cNvSpPr>
          <p:nvPr>
            <p:ph type="subTitle" idx="2"/>
          </p:nvPr>
        </p:nvSpPr>
        <p:spPr>
          <a:xfrm>
            <a:off x="208725" y="2160100"/>
            <a:ext cx="18705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9" name="Google Shape;1549;p39"/>
          <p:cNvSpPr txBox="1">
            <a:spLocks noGrp="1"/>
          </p:cNvSpPr>
          <p:nvPr>
            <p:ph type="body" idx="3"/>
          </p:nvPr>
        </p:nvSpPr>
        <p:spPr>
          <a:xfrm>
            <a:off x="2500573" y="2751950"/>
            <a:ext cx="18705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550" name="Google Shape;1550;p39"/>
          <p:cNvSpPr txBox="1">
            <a:spLocks noGrp="1"/>
          </p:cNvSpPr>
          <p:nvPr>
            <p:ph type="subTitle" idx="4"/>
          </p:nvPr>
        </p:nvSpPr>
        <p:spPr>
          <a:xfrm>
            <a:off x="2500573" y="2160100"/>
            <a:ext cx="18705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1" name="Google Shape;1551;p39"/>
          <p:cNvSpPr txBox="1">
            <a:spLocks noGrp="1"/>
          </p:cNvSpPr>
          <p:nvPr>
            <p:ph type="body" idx="5"/>
          </p:nvPr>
        </p:nvSpPr>
        <p:spPr>
          <a:xfrm>
            <a:off x="4792421" y="2751950"/>
            <a:ext cx="18705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552" name="Google Shape;1552;p39"/>
          <p:cNvSpPr txBox="1">
            <a:spLocks noGrp="1"/>
          </p:cNvSpPr>
          <p:nvPr>
            <p:ph type="subTitle" idx="6"/>
          </p:nvPr>
        </p:nvSpPr>
        <p:spPr>
          <a:xfrm>
            <a:off x="4792421" y="2160100"/>
            <a:ext cx="18705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3" name="Google Shape;1553;p39"/>
          <p:cNvSpPr txBox="1">
            <a:spLocks noGrp="1"/>
          </p:cNvSpPr>
          <p:nvPr>
            <p:ph type="body" idx="7"/>
          </p:nvPr>
        </p:nvSpPr>
        <p:spPr>
          <a:xfrm>
            <a:off x="7084271" y="2751950"/>
            <a:ext cx="18705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554" name="Google Shape;1554;p39"/>
          <p:cNvSpPr txBox="1">
            <a:spLocks noGrp="1"/>
          </p:cNvSpPr>
          <p:nvPr>
            <p:ph type="subTitle" idx="8"/>
          </p:nvPr>
        </p:nvSpPr>
        <p:spPr>
          <a:xfrm>
            <a:off x="7084271" y="2160100"/>
            <a:ext cx="18705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5" name="Google Shape;1555;p3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CUSTOM_1_1_1_1_1_1_1_1_1_1_2_1_1_1_1_1_1_1_1_1_1_1_1_1_1_1"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4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558" name="Google Shape;1558;p4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59" name="Google Shape;1559;p40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4" name="Google Shape;1564;p40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5" name="Google Shape;1565;p40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7" name="Google Shape;1567;p40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8" name="Google Shape;1568;p40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9" name="Google Shape;1569;p40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1" name="Google Shape;1571;p40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2" name="Google Shape;1572;p40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3" name="Google Shape;1573;p40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4" name="Google Shape;1574;p40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5" name="Google Shape;1575;p40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6" name="Google Shape;1576;p40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8" name="Google Shape;1578;p40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0" name="Google Shape;1580;p40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1" name="Google Shape;1581;p40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2" name="Google Shape;1582;p40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3" name="Google Shape;1583;p40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4" name="Google Shape;1584;p40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5" name="Google Shape;1585;p40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6" name="Google Shape;1586;p40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7" name="Google Shape;1587;p40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8" name="Google Shape;1588;p40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9" name="Google Shape;1589;p40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0" name="Google Shape;1590;p40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1" name="Google Shape;1591;p40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2" name="Google Shape;1592;p40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3" name="Google Shape;1593;p40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4" name="Google Shape;1594;p40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5" name="Google Shape;1595;p40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6" name="Google Shape;1596;p40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7" name="Google Shape;1597;p40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8" name="Google Shape;1598;p40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9" name="Google Shape;1599;p40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0" name="Google Shape;1600;p40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1" name="Google Shape;1601;p40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2" name="Google Shape;1602;p40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3" name="Google Shape;1603;p40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4" name="Google Shape;1604;p40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5" name="Google Shape;1605;p40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6" name="Google Shape;1606;p40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7" name="Google Shape;1607;p40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8" name="Google Shape;1608;p40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9" name="Google Shape;1609;p40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0" name="Google Shape;1610;p40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1" name="Google Shape;1611;p40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2" name="Google Shape;1612;p40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3" name="Google Shape;1613;p40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4" name="Google Shape;1614;p40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5" name="Google Shape;1615;p40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6" name="Google Shape;1616;p40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7" name="Google Shape;1617;p40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618" name="Google Shape;1618;p4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9" name="Google Shape;1619;p40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20" name="Google Shape;1620;p40"/>
          <p:cNvSpPr>
            <a:spLocks noGrp="1"/>
          </p:cNvSpPr>
          <p:nvPr>
            <p:ph type="pic" idx="2"/>
          </p:nvPr>
        </p:nvSpPr>
        <p:spPr>
          <a:xfrm>
            <a:off x="213450" y="2022825"/>
            <a:ext cx="8717100" cy="2837700"/>
          </a:xfrm>
          <a:prstGeom prst="roundRect">
            <a:avLst>
              <a:gd name="adj" fmla="val 4123"/>
            </a:avLst>
          </a:prstGeom>
          <a:noFill/>
          <a:ln>
            <a:noFill/>
          </a:ln>
        </p:spPr>
      </p:sp>
      <p:sp>
        <p:nvSpPr>
          <p:cNvPr id="1621" name="Google Shape;1621;p4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1_1_1_1_1_1_1_1_1_1_2_1_1_1_1_1_1_1_1_1_1_1_1_1_1_1_1"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4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624" name="Google Shape;1624;p4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25" name="Google Shape;1625;p41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7" name="Google Shape;1627;p41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1" name="Google Shape;1631;p41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2" name="Google Shape;1632;p41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3" name="Google Shape;1633;p41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4" name="Google Shape;1634;p41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5" name="Google Shape;1635;p41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6" name="Google Shape;1636;p41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7" name="Google Shape;1637;p41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8" name="Google Shape;1638;p41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9" name="Google Shape;1639;p41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0" name="Google Shape;1640;p41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1" name="Google Shape;1641;p41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4" name="Google Shape;1654;p41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5" name="Google Shape;1655;p41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6" name="Google Shape;1656;p41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3" name="Google Shape;1663;p41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4" name="Google Shape;1664;p41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5" name="Google Shape;1665;p41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6" name="Google Shape;1666;p41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8" name="Google Shape;1668;p41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9" name="Google Shape;1669;p41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2" name="Google Shape;1672;p41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3" name="Google Shape;1673;p41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4" name="Google Shape;1674;p41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5" name="Google Shape;1675;p41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6" name="Google Shape;1676;p41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7" name="Google Shape;1677;p41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8" name="Google Shape;1678;p41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9" name="Google Shape;1679;p41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0" name="Google Shape;1680;p41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1" name="Google Shape;1681;p41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2" name="Google Shape;1682;p41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3" name="Google Shape;1683;p41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684" name="Google Shape;1684;p4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" name="Google Shape;1685;p41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6" name="Google Shape;1686;p41"/>
          <p:cNvSpPr txBox="1">
            <a:spLocks noGrp="1"/>
          </p:cNvSpPr>
          <p:nvPr>
            <p:ph type="body" idx="1"/>
          </p:nvPr>
        </p:nvSpPr>
        <p:spPr>
          <a:xfrm>
            <a:off x="1173600" y="2391699"/>
            <a:ext cx="30543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687" name="Google Shape;1687;p41"/>
          <p:cNvSpPr txBox="1">
            <a:spLocks noGrp="1"/>
          </p:cNvSpPr>
          <p:nvPr>
            <p:ph type="subTitle" idx="2"/>
          </p:nvPr>
        </p:nvSpPr>
        <p:spPr>
          <a:xfrm>
            <a:off x="1173600" y="2160100"/>
            <a:ext cx="3054300" cy="2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8" name="Google Shape;1688;p41"/>
          <p:cNvSpPr txBox="1">
            <a:spLocks noGrp="1"/>
          </p:cNvSpPr>
          <p:nvPr>
            <p:ph type="body" idx="3"/>
          </p:nvPr>
        </p:nvSpPr>
        <p:spPr>
          <a:xfrm>
            <a:off x="4916100" y="2391699"/>
            <a:ext cx="30543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689" name="Google Shape;1689;p41"/>
          <p:cNvSpPr txBox="1">
            <a:spLocks noGrp="1"/>
          </p:cNvSpPr>
          <p:nvPr>
            <p:ph type="subTitle" idx="4"/>
          </p:nvPr>
        </p:nvSpPr>
        <p:spPr>
          <a:xfrm>
            <a:off x="4916100" y="2160100"/>
            <a:ext cx="3054300" cy="2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0" name="Google Shape;1690;p41"/>
          <p:cNvSpPr>
            <a:spLocks noGrp="1"/>
          </p:cNvSpPr>
          <p:nvPr>
            <p:ph type="pic" idx="5"/>
          </p:nvPr>
        </p:nvSpPr>
        <p:spPr>
          <a:xfrm>
            <a:off x="1173600" y="3022475"/>
            <a:ext cx="3054300" cy="18645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691" name="Google Shape;1691;p41"/>
          <p:cNvSpPr>
            <a:spLocks noGrp="1"/>
          </p:cNvSpPr>
          <p:nvPr>
            <p:ph type="pic" idx="6"/>
          </p:nvPr>
        </p:nvSpPr>
        <p:spPr>
          <a:xfrm>
            <a:off x="4916100" y="3022475"/>
            <a:ext cx="3054300" cy="18645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692" name="Google Shape;1692;p4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1_1_1_1_1_1_1_1_1_1_2_1_1_1_1_1_1_1_1_1_1_1_1_1_1_1_1_1"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4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695" name="Google Shape;1695;p4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96" name="Google Shape;1696;p42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99" name="Google Shape;1699;p42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7" name="Google Shape;1707;p42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8" name="Google Shape;1708;p42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9" name="Google Shape;1709;p42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0" name="Google Shape;1710;p42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1" name="Google Shape;1711;p42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2" name="Google Shape;1712;p42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3" name="Google Shape;1713;p42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4" name="Google Shape;1714;p42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5" name="Google Shape;1715;p42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6" name="Google Shape;1716;p42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7" name="Google Shape;1717;p42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8" name="Google Shape;1718;p42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9" name="Google Shape;1719;p42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0" name="Google Shape;1720;p42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1" name="Google Shape;1721;p42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2" name="Google Shape;1722;p42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3" name="Google Shape;1723;p42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4" name="Google Shape;1724;p42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5" name="Google Shape;1725;p42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6" name="Google Shape;1726;p42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7" name="Google Shape;1727;p42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8" name="Google Shape;1728;p42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9" name="Google Shape;1729;p42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0" name="Google Shape;1730;p42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1" name="Google Shape;1731;p42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2" name="Google Shape;1732;p42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3" name="Google Shape;1733;p42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4" name="Google Shape;1734;p42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5" name="Google Shape;1735;p42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6" name="Google Shape;1736;p42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7" name="Google Shape;1737;p42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8" name="Google Shape;1738;p42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9" name="Google Shape;1739;p42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0" name="Google Shape;1740;p42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1" name="Google Shape;1741;p42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2" name="Google Shape;1742;p42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3" name="Google Shape;1743;p42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4" name="Google Shape;1744;p42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5" name="Google Shape;1745;p42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6" name="Google Shape;1746;p42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7" name="Google Shape;1747;p42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8" name="Google Shape;1748;p42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9" name="Google Shape;1749;p42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0" name="Google Shape;1750;p42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1" name="Google Shape;1751;p42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2" name="Google Shape;1752;p42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3" name="Google Shape;1753;p42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4" name="Google Shape;1754;p42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755" name="Google Shape;1755;p4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42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57" name="Google Shape;1757;p42"/>
          <p:cNvSpPr txBox="1">
            <a:spLocks noGrp="1"/>
          </p:cNvSpPr>
          <p:nvPr>
            <p:ph type="body" idx="1"/>
          </p:nvPr>
        </p:nvSpPr>
        <p:spPr>
          <a:xfrm>
            <a:off x="423750" y="2391699"/>
            <a:ext cx="25869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758" name="Google Shape;1758;p42"/>
          <p:cNvSpPr txBox="1">
            <a:spLocks noGrp="1"/>
          </p:cNvSpPr>
          <p:nvPr>
            <p:ph type="subTitle" idx="2"/>
          </p:nvPr>
        </p:nvSpPr>
        <p:spPr>
          <a:xfrm>
            <a:off x="423750" y="2160100"/>
            <a:ext cx="2586900" cy="2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9" name="Google Shape;1759;p42"/>
          <p:cNvSpPr txBox="1">
            <a:spLocks noGrp="1"/>
          </p:cNvSpPr>
          <p:nvPr>
            <p:ph type="body" idx="3"/>
          </p:nvPr>
        </p:nvSpPr>
        <p:spPr>
          <a:xfrm>
            <a:off x="3276074" y="2391699"/>
            <a:ext cx="25869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760" name="Google Shape;1760;p42"/>
          <p:cNvSpPr txBox="1">
            <a:spLocks noGrp="1"/>
          </p:cNvSpPr>
          <p:nvPr>
            <p:ph type="subTitle" idx="4"/>
          </p:nvPr>
        </p:nvSpPr>
        <p:spPr>
          <a:xfrm>
            <a:off x="3276071" y="2160100"/>
            <a:ext cx="2586900" cy="2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1" name="Google Shape;1761;p42"/>
          <p:cNvSpPr>
            <a:spLocks noGrp="1"/>
          </p:cNvSpPr>
          <p:nvPr>
            <p:ph type="pic" idx="5"/>
          </p:nvPr>
        </p:nvSpPr>
        <p:spPr>
          <a:xfrm>
            <a:off x="423750" y="3022475"/>
            <a:ext cx="2586900" cy="18645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762" name="Google Shape;1762;p42"/>
          <p:cNvSpPr>
            <a:spLocks noGrp="1"/>
          </p:cNvSpPr>
          <p:nvPr>
            <p:ph type="pic" idx="6"/>
          </p:nvPr>
        </p:nvSpPr>
        <p:spPr>
          <a:xfrm>
            <a:off x="3276071" y="3022475"/>
            <a:ext cx="2586900" cy="18645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763" name="Google Shape;1763;p42"/>
          <p:cNvSpPr txBox="1">
            <a:spLocks noGrp="1"/>
          </p:cNvSpPr>
          <p:nvPr>
            <p:ph type="body" idx="7"/>
          </p:nvPr>
        </p:nvSpPr>
        <p:spPr>
          <a:xfrm>
            <a:off x="6128397" y="2391699"/>
            <a:ext cx="25869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764" name="Google Shape;1764;p42"/>
          <p:cNvSpPr txBox="1">
            <a:spLocks noGrp="1"/>
          </p:cNvSpPr>
          <p:nvPr>
            <p:ph type="subTitle" idx="8"/>
          </p:nvPr>
        </p:nvSpPr>
        <p:spPr>
          <a:xfrm>
            <a:off x="6128391" y="2160100"/>
            <a:ext cx="2586900" cy="2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5" name="Google Shape;1765;p42"/>
          <p:cNvSpPr>
            <a:spLocks noGrp="1"/>
          </p:cNvSpPr>
          <p:nvPr>
            <p:ph type="pic" idx="9"/>
          </p:nvPr>
        </p:nvSpPr>
        <p:spPr>
          <a:xfrm>
            <a:off x="6128391" y="3022475"/>
            <a:ext cx="2586900" cy="18645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766" name="Google Shape;1766;p4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1_1_1_1_1_1_1_1_1_1_2_1_1_1_1_1_1_1_1_1_1_1_1_1_1_1_1_1_1"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769" name="Google Shape;1769;p4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70" name="Google Shape;1770;p43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1" name="Google Shape;1771;p43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2" name="Google Shape;1772;p43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3" name="Google Shape;1773;p43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4" name="Google Shape;1774;p43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5" name="Google Shape;1775;p43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6" name="Google Shape;1776;p43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7" name="Google Shape;1777;p43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8" name="Google Shape;1778;p43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9" name="Google Shape;1779;p43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0" name="Google Shape;1780;p43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1" name="Google Shape;1781;p43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2" name="Google Shape;1782;p43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3" name="Google Shape;1783;p43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4" name="Google Shape;1784;p43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5" name="Google Shape;1785;p43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6" name="Google Shape;1786;p43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7" name="Google Shape;1787;p43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8" name="Google Shape;1788;p43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9" name="Google Shape;1789;p43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0" name="Google Shape;1790;p43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1" name="Google Shape;1791;p43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2" name="Google Shape;1792;p43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3" name="Google Shape;1793;p43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4" name="Google Shape;1794;p43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5" name="Google Shape;1795;p43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6" name="Google Shape;1796;p43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7" name="Google Shape;1797;p43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8" name="Google Shape;1798;p43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9" name="Google Shape;1799;p43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0" name="Google Shape;1800;p43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1" name="Google Shape;1801;p43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2" name="Google Shape;1802;p43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3" name="Google Shape;1803;p43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4" name="Google Shape;1804;p43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5" name="Google Shape;1805;p43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6" name="Google Shape;1806;p43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7" name="Google Shape;1807;p43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8" name="Google Shape;1808;p43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9" name="Google Shape;1809;p43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0" name="Google Shape;1810;p43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1" name="Google Shape;1811;p43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2" name="Google Shape;1812;p43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3" name="Google Shape;1813;p43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4" name="Google Shape;1814;p43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5" name="Google Shape;1815;p43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6" name="Google Shape;1816;p43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7" name="Google Shape;1817;p43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8" name="Google Shape;1818;p43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9" name="Google Shape;1819;p43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0" name="Google Shape;1820;p43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1" name="Google Shape;1821;p43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2" name="Google Shape;1822;p43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3" name="Google Shape;1823;p43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4" name="Google Shape;1824;p43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5" name="Google Shape;1825;p43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6" name="Google Shape;1826;p43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7" name="Google Shape;1827;p43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8" name="Google Shape;1828;p43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829" name="Google Shape;1829;p4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0" name="Google Shape;1830;p43"/>
          <p:cNvSpPr>
            <a:spLocks noGrp="1"/>
          </p:cNvSpPr>
          <p:nvPr>
            <p:ph type="pic" idx="2"/>
          </p:nvPr>
        </p:nvSpPr>
        <p:spPr>
          <a:xfrm>
            <a:off x="436350" y="262350"/>
            <a:ext cx="8271300" cy="46188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831" name="Google Shape;1831;p4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1_1_1_1_1_1_1_1_1_1_2_1_1_1_1_1_1_1_1_1_1_1_1_1_1_1_1_1_1_1"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4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834" name="Google Shape;1834;p4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835" name="Google Shape;1835;p44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6" name="Google Shape;1836;p44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7" name="Google Shape;1837;p44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8" name="Google Shape;1838;p44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9" name="Google Shape;1839;p44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0" name="Google Shape;1840;p44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1" name="Google Shape;1841;p44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2" name="Google Shape;1842;p44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3" name="Google Shape;1843;p44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4" name="Google Shape;1844;p44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5" name="Google Shape;1845;p44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6" name="Google Shape;1846;p44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7" name="Google Shape;1847;p44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8" name="Google Shape;1848;p44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9" name="Google Shape;1849;p44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0" name="Google Shape;1850;p44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1" name="Google Shape;1851;p44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2" name="Google Shape;1852;p44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3" name="Google Shape;1853;p44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4" name="Google Shape;1854;p44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5" name="Google Shape;1855;p44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6" name="Google Shape;1856;p44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7" name="Google Shape;1857;p44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8" name="Google Shape;1858;p44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9" name="Google Shape;1859;p44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0" name="Google Shape;1860;p44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1" name="Google Shape;1861;p44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2" name="Google Shape;1862;p44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3" name="Google Shape;1863;p44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4" name="Google Shape;1864;p44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5" name="Google Shape;1865;p44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6" name="Google Shape;1866;p44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7" name="Google Shape;1867;p44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8" name="Google Shape;1868;p44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9" name="Google Shape;1869;p44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0" name="Google Shape;1870;p44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1" name="Google Shape;1871;p44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2" name="Google Shape;1872;p44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3" name="Google Shape;1873;p44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4" name="Google Shape;1874;p44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5" name="Google Shape;1875;p44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6" name="Google Shape;1876;p44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7" name="Google Shape;1877;p44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8" name="Google Shape;1878;p44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9" name="Google Shape;1879;p44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0" name="Google Shape;1880;p44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1" name="Google Shape;1881;p44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2" name="Google Shape;1882;p44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3" name="Google Shape;1883;p44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4" name="Google Shape;1884;p44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5" name="Google Shape;1885;p44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6" name="Google Shape;1886;p44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7" name="Google Shape;1887;p44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8" name="Google Shape;1888;p44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9" name="Google Shape;1889;p44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90" name="Google Shape;1890;p44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91" name="Google Shape;1891;p44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92" name="Google Shape;1892;p44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93" name="Google Shape;1893;p44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894" name="Google Shape;1894;p4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5" name="Google Shape;1895;p44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8729700" cy="8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96" name="Google Shape;1896;p44"/>
          <p:cNvSpPr>
            <a:spLocks noGrp="1"/>
          </p:cNvSpPr>
          <p:nvPr>
            <p:ph type="pic" idx="2"/>
          </p:nvPr>
        </p:nvSpPr>
        <p:spPr>
          <a:xfrm>
            <a:off x="208725" y="1344450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897" name="Google Shape;1897;p44"/>
          <p:cNvSpPr>
            <a:spLocks noGrp="1"/>
          </p:cNvSpPr>
          <p:nvPr>
            <p:ph type="pic" idx="3"/>
          </p:nvPr>
        </p:nvSpPr>
        <p:spPr>
          <a:xfrm>
            <a:off x="3154251" y="1344450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898" name="Google Shape;1898;p44"/>
          <p:cNvSpPr>
            <a:spLocks noGrp="1"/>
          </p:cNvSpPr>
          <p:nvPr>
            <p:ph type="pic" idx="4"/>
          </p:nvPr>
        </p:nvSpPr>
        <p:spPr>
          <a:xfrm>
            <a:off x="6099777" y="1344450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899" name="Google Shape;1899;p44"/>
          <p:cNvSpPr>
            <a:spLocks noGrp="1"/>
          </p:cNvSpPr>
          <p:nvPr>
            <p:ph type="pic" idx="5"/>
          </p:nvPr>
        </p:nvSpPr>
        <p:spPr>
          <a:xfrm>
            <a:off x="208725" y="2611125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900" name="Google Shape;1900;p44"/>
          <p:cNvSpPr>
            <a:spLocks noGrp="1"/>
          </p:cNvSpPr>
          <p:nvPr>
            <p:ph type="pic" idx="6"/>
          </p:nvPr>
        </p:nvSpPr>
        <p:spPr>
          <a:xfrm>
            <a:off x="3154251" y="2611125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901" name="Google Shape;1901;p44"/>
          <p:cNvSpPr>
            <a:spLocks noGrp="1"/>
          </p:cNvSpPr>
          <p:nvPr>
            <p:ph type="pic" idx="7"/>
          </p:nvPr>
        </p:nvSpPr>
        <p:spPr>
          <a:xfrm>
            <a:off x="6099777" y="2611125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902" name="Google Shape;1902;p44"/>
          <p:cNvSpPr>
            <a:spLocks noGrp="1"/>
          </p:cNvSpPr>
          <p:nvPr>
            <p:ph type="pic" idx="8"/>
          </p:nvPr>
        </p:nvSpPr>
        <p:spPr>
          <a:xfrm>
            <a:off x="208725" y="3877800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903" name="Google Shape;1903;p44"/>
          <p:cNvSpPr>
            <a:spLocks noGrp="1"/>
          </p:cNvSpPr>
          <p:nvPr>
            <p:ph type="pic" idx="9"/>
          </p:nvPr>
        </p:nvSpPr>
        <p:spPr>
          <a:xfrm>
            <a:off x="3154251" y="3877800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904" name="Google Shape;1904;p44"/>
          <p:cNvSpPr>
            <a:spLocks noGrp="1"/>
          </p:cNvSpPr>
          <p:nvPr>
            <p:ph type="pic" idx="13"/>
          </p:nvPr>
        </p:nvSpPr>
        <p:spPr>
          <a:xfrm>
            <a:off x="6099777" y="3877800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905" name="Google Shape;1905;p4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57925"/>
            <a:ext cx="641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"/>
              <a:buNone/>
              <a:defRPr sz="4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1239450" y="2823325"/>
            <a:ext cx="3145800" cy="20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864">
          <p15:clr>
            <a:srgbClr val="E46962"/>
          </p15:clr>
        </p15:guide>
        <p15:guide id="6" pos="196">
          <p15:clr>
            <a:srgbClr val="E46962"/>
          </p15:clr>
        </p15:guide>
        <p15:guide id="7" orient="horz" pos="936">
          <p15:clr>
            <a:srgbClr val="E46962"/>
          </p15:clr>
        </p15:guide>
        <p15:guide id="8" orient="horz" pos="68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45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</a:t>
            </a:r>
            <a:endParaRPr/>
          </a:p>
        </p:txBody>
      </p:sp>
      <p:sp>
        <p:nvSpPr>
          <p:cNvPr id="1911" name="Google Shape;1911;p45"/>
          <p:cNvSpPr txBox="1">
            <a:spLocks noGrp="1"/>
          </p:cNvSpPr>
          <p:nvPr>
            <p:ph type="title"/>
          </p:nvPr>
        </p:nvSpPr>
        <p:spPr>
          <a:xfrm>
            <a:off x="2349512" y="1277497"/>
            <a:ext cx="4550156" cy="1234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Hackathon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/>
              <a:t> with BASIS VECTORS</a:t>
            </a:r>
            <a:endParaRPr sz="2400" dirty="0"/>
          </a:p>
        </p:txBody>
      </p:sp>
      <p:grpSp>
        <p:nvGrpSpPr>
          <p:cNvPr id="1912" name="Google Shape;1912;p45"/>
          <p:cNvGrpSpPr/>
          <p:nvPr/>
        </p:nvGrpSpPr>
        <p:grpSpPr>
          <a:xfrm>
            <a:off x="1966534" y="2571650"/>
            <a:ext cx="5210945" cy="2242155"/>
            <a:chOff x="2267909" y="2831175"/>
            <a:chExt cx="4608193" cy="1982804"/>
          </a:xfrm>
        </p:grpSpPr>
        <p:grpSp>
          <p:nvGrpSpPr>
            <p:cNvPr id="1913" name="Google Shape;1913;p45"/>
            <p:cNvGrpSpPr/>
            <p:nvPr/>
          </p:nvGrpSpPr>
          <p:grpSpPr>
            <a:xfrm>
              <a:off x="2267909" y="3080044"/>
              <a:ext cx="4608193" cy="1733935"/>
              <a:chOff x="5485193" y="340487"/>
              <a:chExt cx="3462464" cy="1302829"/>
            </a:xfrm>
          </p:grpSpPr>
          <p:sp>
            <p:nvSpPr>
              <p:cNvPr id="1914" name="Google Shape;1914;p45"/>
              <p:cNvSpPr/>
              <p:nvPr/>
            </p:nvSpPr>
            <p:spPr>
              <a:xfrm>
                <a:off x="5485193" y="340487"/>
                <a:ext cx="3462464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3462464" h="1296479" extrusionOk="0">
                    <a:moveTo>
                      <a:pt x="0" y="0"/>
                    </a:moveTo>
                    <a:lnTo>
                      <a:pt x="3462464" y="0"/>
                    </a:lnTo>
                    <a:lnTo>
                      <a:pt x="3462464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15" name="Google Shape;1915;p45"/>
              <p:cNvSpPr/>
              <p:nvPr/>
            </p:nvSpPr>
            <p:spPr>
              <a:xfrm>
                <a:off x="7840218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16" name="Google Shape;1916;p45"/>
              <p:cNvSpPr/>
              <p:nvPr/>
            </p:nvSpPr>
            <p:spPr>
              <a:xfrm>
                <a:off x="8024812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17" name="Google Shape;1917;p45"/>
              <p:cNvSpPr/>
              <p:nvPr/>
            </p:nvSpPr>
            <p:spPr>
              <a:xfrm>
                <a:off x="8209343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18" name="Google Shape;1918;p45"/>
              <p:cNvSpPr/>
              <p:nvPr/>
            </p:nvSpPr>
            <p:spPr>
              <a:xfrm>
                <a:off x="8393938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19" name="Google Shape;1919;p45"/>
              <p:cNvSpPr/>
              <p:nvPr/>
            </p:nvSpPr>
            <p:spPr>
              <a:xfrm>
                <a:off x="8578532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20" name="Google Shape;1920;p45"/>
              <p:cNvSpPr/>
              <p:nvPr/>
            </p:nvSpPr>
            <p:spPr>
              <a:xfrm>
                <a:off x="8763063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21" name="Google Shape;1921;p45"/>
              <p:cNvSpPr/>
              <p:nvPr/>
            </p:nvSpPr>
            <p:spPr>
              <a:xfrm>
                <a:off x="6755003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22" name="Google Shape;1922;p45"/>
              <p:cNvSpPr/>
              <p:nvPr/>
            </p:nvSpPr>
            <p:spPr>
              <a:xfrm>
                <a:off x="6939597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23" name="Google Shape;1923;p45"/>
              <p:cNvSpPr/>
              <p:nvPr/>
            </p:nvSpPr>
            <p:spPr>
              <a:xfrm>
                <a:off x="7124128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24" name="Google Shape;1924;p45"/>
              <p:cNvSpPr/>
              <p:nvPr/>
            </p:nvSpPr>
            <p:spPr>
              <a:xfrm>
                <a:off x="7308723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25" name="Google Shape;1925;p45"/>
              <p:cNvSpPr/>
              <p:nvPr/>
            </p:nvSpPr>
            <p:spPr>
              <a:xfrm>
                <a:off x="7493317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26" name="Google Shape;1926;p45"/>
              <p:cNvSpPr/>
              <p:nvPr/>
            </p:nvSpPr>
            <p:spPr>
              <a:xfrm>
                <a:off x="7677911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27" name="Google Shape;1927;p45"/>
              <p:cNvSpPr/>
              <p:nvPr/>
            </p:nvSpPr>
            <p:spPr>
              <a:xfrm>
                <a:off x="5669788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28" name="Google Shape;1928;p45"/>
              <p:cNvSpPr/>
              <p:nvPr/>
            </p:nvSpPr>
            <p:spPr>
              <a:xfrm>
                <a:off x="5854382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29" name="Google Shape;1929;p45"/>
              <p:cNvSpPr/>
              <p:nvPr/>
            </p:nvSpPr>
            <p:spPr>
              <a:xfrm>
                <a:off x="6038977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30" name="Google Shape;1930;p45"/>
              <p:cNvSpPr/>
              <p:nvPr/>
            </p:nvSpPr>
            <p:spPr>
              <a:xfrm>
                <a:off x="6223508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31" name="Google Shape;1931;p45"/>
              <p:cNvSpPr/>
              <p:nvPr/>
            </p:nvSpPr>
            <p:spPr>
              <a:xfrm>
                <a:off x="6408102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32" name="Google Shape;1932;p45"/>
              <p:cNvSpPr/>
              <p:nvPr/>
            </p:nvSpPr>
            <p:spPr>
              <a:xfrm>
                <a:off x="6592697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33" name="Google Shape;1933;p45"/>
              <p:cNvSpPr/>
              <p:nvPr/>
            </p:nvSpPr>
            <p:spPr>
              <a:xfrm>
                <a:off x="5485193" y="525653"/>
                <a:ext cx="3462464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462464" h="6350" extrusionOk="0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34" name="Google Shape;1934;p45"/>
              <p:cNvSpPr/>
              <p:nvPr/>
            </p:nvSpPr>
            <p:spPr>
              <a:xfrm>
                <a:off x="5485193" y="1451737"/>
                <a:ext cx="3462464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462464" h="6350" extrusionOk="0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35" name="Google Shape;1935;p45"/>
              <p:cNvSpPr/>
              <p:nvPr/>
            </p:nvSpPr>
            <p:spPr>
              <a:xfrm>
                <a:off x="5485193" y="1636966"/>
                <a:ext cx="3462464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462464" h="6350" extrusionOk="0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36" name="Google Shape;1936;p45"/>
              <p:cNvSpPr/>
              <p:nvPr/>
            </p:nvSpPr>
            <p:spPr>
              <a:xfrm>
                <a:off x="5485193" y="1266507"/>
                <a:ext cx="3462464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462464" h="6350" extrusionOk="0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37" name="Google Shape;1937;p45"/>
              <p:cNvSpPr/>
              <p:nvPr/>
            </p:nvSpPr>
            <p:spPr>
              <a:xfrm>
                <a:off x="5485193" y="1081278"/>
                <a:ext cx="3462464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462464" h="6350" extrusionOk="0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38" name="Google Shape;1938;p45"/>
              <p:cNvSpPr/>
              <p:nvPr/>
            </p:nvSpPr>
            <p:spPr>
              <a:xfrm>
                <a:off x="5485193" y="896112"/>
                <a:ext cx="3462464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462464" h="6350" extrusionOk="0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39" name="Google Shape;1939;p45"/>
              <p:cNvSpPr/>
              <p:nvPr/>
            </p:nvSpPr>
            <p:spPr>
              <a:xfrm>
                <a:off x="5485193" y="710882"/>
                <a:ext cx="3462464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462464" h="6350" extrusionOk="0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sp>
          <p:nvSpPr>
            <p:cNvPr id="1940" name="Google Shape;1940;p45"/>
            <p:cNvSpPr/>
            <p:nvPr/>
          </p:nvSpPr>
          <p:spPr>
            <a:xfrm>
              <a:off x="2764500" y="3326025"/>
              <a:ext cx="1195167" cy="737592"/>
            </a:xfrm>
            <a:custGeom>
              <a:avLst/>
              <a:gdLst/>
              <a:ahLst/>
              <a:cxnLst/>
              <a:rect l="l" t="t" r="r" b="b"/>
              <a:pathLst>
                <a:path w="922909" h="555625" extrusionOk="0">
                  <a:moveTo>
                    <a:pt x="0" y="0"/>
                  </a:moveTo>
                  <a:lnTo>
                    <a:pt x="922909" y="0"/>
                  </a:lnTo>
                  <a:lnTo>
                    <a:pt x="922909" y="555625"/>
                  </a:lnTo>
                  <a:lnTo>
                    <a:pt x="0" y="5556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41" name="Google Shape;1941;p45"/>
            <p:cNvSpPr/>
            <p:nvPr/>
          </p:nvSpPr>
          <p:spPr>
            <a:xfrm>
              <a:off x="5406200" y="2831175"/>
              <a:ext cx="974139" cy="985252"/>
            </a:xfrm>
            <a:custGeom>
              <a:avLst/>
              <a:gdLst/>
              <a:ahLst/>
              <a:cxnLst/>
              <a:rect l="l" t="t" r="r" b="b"/>
              <a:pathLst>
                <a:path w="740790" h="740791" extrusionOk="0">
                  <a:moveTo>
                    <a:pt x="740791" y="370395"/>
                  </a:moveTo>
                  <a:cubicBezTo>
                    <a:pt x="740791" y="574959"/>
                    <a:pt x="574959" y="740791"/>
                    <a:pt x="370396" y="740791"/>
                  </a:cubicBezTo>
                  <a:cubicBezTo>
                    <a:pt x="165832" y="740791"/>
                    <a:pt x="0" y="574959"/>
                    <a:pt x="0" y="370395"/>
                  </a:cubicBezTo>
                  <a:cubicBezTo>
                    <a:pt x="0" y="165832"/>
                    <a:pt x="165832" y="0"/>
                    <a:pt x="370396" y="0"/>
                  </a:cubicBezTo>
                  <a:cubicBezTo>
                    <a:pt x="574959" y="0"/>
                    <a:pt x="740791" y="165832"/>
                    <a:pt x="740791" y="3703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42" name="Google Shape;1942;p45"/>
            <p:cNvSpPr/>
            <p:nvPr/>
          </p:nvSpPr>
          <p:spPr>
            <a:xfrm>
              <a:off x="4203775" y="3816425"/>
              <a:ext cx="736446" cy="738062"/>
            </a:xfrm>
            <a:custGeom>
              <a:avLst/>
              <a:gdLst/>
              <a:ahLst/>
              <a:cxnLst/>
              <a:rect l="l" t="t" r="r" b="b"/>
              <a:pathLst>
                <a:path w="553719" h="581151" extrusionOk="0">
                  <a:moveTo>
                    <a:pt x="553720" y="581152"/>
                  </a:moveTo>
                  <a:lnTo>
                    <a:pt x="0" y="581152"/>
                  </a:lnTo>
                  <a:lnTo>
                    <a:pt x="0" y="0"/>
                  </a:lnTo>
                  <a:lnTo>
                    <a:pt x="553720" y="5811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pic>
        <p:nvPicPr>
          <p:cNvPr id="1943" name="Google Shape;194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67" y="391500"/>
            <a:ext cx="2980775" cy="7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49;p46">
            <a:extLst>
              <a:ext uri="{FF2B5EF4-FFF2-40B4-BE49-F238E27FC236}">
                <a16:creationId xmlns:a16="http://schemas.microsoft.com/office/drawing/2014/main" id="{0ADEDE92-04B8-7992-CAD2-D25C7F18BF42}"/>
              </a:ext>
            </a:extLst>
          </p:cNvPr>
          <p:cNvSpPr txBox="1">
            <a:spLocks/>
          </p:cNvSpPr>
          <p:nvPr/>
        </p:nvSpPr>
        <p:spPr>
          <a:xfrm>
            <a:off x="167325" y="-39600"/>
            <a:ext cx="1169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Light"/>
              <a:buNone/>
              <a:defRPr sz="8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8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marR="0" lvl="2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8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marR="0" lvl="3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8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marR="0" lvl="4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8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marR="0" lvl="5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8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marR="0" lvl="6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8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marR="0" lvl="7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8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marR="0" lvl="8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8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marL="0" indent="0">
              <a:buSzPts val="1100"/>
            </a:pPr>
            <a:r>
              <a:rPr lang="en-IN" b="1"/>
              <a:t>Basis Vectors </a:t>
            </a:r>
            <a:endParaRPr lang="en-IN"/>
          </a:p>
          <a:p>
            <a:pPr marL="0" indent="0"/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7">
          <a:extLst>
            <a:ext uri="{FF2B5EF4-FFF2-40B4-BE49-F238E27FC236}">
              <a16:creationId xmlns:a16="http://schemas.microsoft.com/office/drawing/2014/main" id="{F901F4F6-DD77-53C2-BB50-6EC0135FE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46">
            <a:extLst>
              <a:ext uri="{FF2B5EF4-FFF2-40B4-BE49-F238E27FC236}">
                <a16:creationId xmlns:a16="http://schemas.microsoft.com/office/drawing/2014/main" id="{17322DCC-76C5-7A90-B5BB-127A6219604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b="1" dirty="0"/>
              <a:t>Basis Vectors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0" name="Google Shape;1950;p46">
            <a:extLst>
              <a:ext uri="{FF2B5EF4-FFF2-40B4-BE49-F238E27FC236}">
                <a16:creationId xmlns:a16="http://schemas.microsoft.com/office/drawing/2014/main" id="{444CC7F6-36F3-F2C5-F7DF-892E7DA250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2025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" name="Google Shape;1961;p46">
            <a:extLst>
              <a:ext uri="{FF2B5EF4-FFF2-40B4-BE49-F238E27FC236}">
                <a16:creationId xmlns:a16="http://schemas.microsoft.com/office/drawing/2014/main" id="{2F7C3F7B-34AF-B952-8915-BD18068635FF}"/>
              </a:ext>
            </a:extLst>
          </p:cNvPr>
          <p:cNvSpPr txBox="1"/>
          <p:nvPr/>
        </p:nvSpPr>
        <p:spPr>
          <a:xfrm>
            <a:off x="7316525" y="3244825"/>
            <a:ext cx="19101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6D771C27-C7A3-1BE3-8A3C-33466ECFE525}"/>
              </a:ext>
            </a:extLst>
          </p:cNvPr>
          <p:cNvSpPr/>
          <p:nvPr/>
        </p:nvSpPr>
        <p:spPr>
          <a:xfrm>
            <a:off x="37201" y="347948"/>
            <a:ext cx="9144000" cy="14051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3400" b="1" kern="0" spc="-134" dirty="0">
                <a:solidFill>
                  <a:srgbClr val="000000"/>
                </a:solidFill>
                <a:latin typeface="Aptos" panose="020B0004020202020204" pitchFamily="34" charset="0"/>
                <a:ea typeface="Inter Bold" pitchFamily="34" charset="-122"/>
                <a:cs typeface="Inter Bold" pitchFamily="34" charset="-120"/>
              </a:rPr>
              <a:t>Interview AI: Automating Interview Scheduling</a:t>
            </a:r>
            <a:endParaRPr lang="en-US" sz="3400" b="1" dirty="0">
              <a:latin typeface="Aptos" panose="020B0004020202020204" pitchFamily="34" charset="0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CB0A4D8F-691F-1D94-8C61-AE4A8B842390}"/>
              </a:ext>
            </a:extLst>
          </p:cNvPr>
          <p:cNvSpPr/>
          <p:nvPr/>
        </p:nvSpPr>
        <p:spPr>
          <a:xfrm>
            <a:off x="100847" y="122682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Century" panose="02040604050505020304" pitchFamily="18" charset="0"/>
                <a:ea typeface="Inter" pitchFamily="34" charset="-122"/>
                <a:cs typeface="Inter" pitchFamily="34" charset="-120"/>
              </a:rPr>
              <a:t>A Python-based Intelligent Scheduling Bot</a:t>
            </a:r>
            <a:endParaRPr lang="en-US" sz="1750" dirty="0">
              <a:latin typeface="Century" panose="02040604050505020304" pitchFamily="18" charset="0"/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E459341C-7BA2-AE07-44C3-BC5DFA68AC06}"/>
              </a:ext>
            </a:extLst>
          </p:cNvPr>
          <p:cNvSpPr/>
          <p:nvPr/>
        </p:nvSpPr>
        <p:spPr>
          <a:xfrm>
            <a:off x="6795419" y="3205185"/>
            <a:ext cx="7556421" cy="15903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Century" panose="02040604050505020304" pitchFamily="18" charset="0"/>
                <a:ea typeface="Inter" pitchFamily="34" charset="-122"/>
                <a:cs typeface="Inter" pitchFamily="34" charset="-120"/>
              </a:rPr>
              <a:t>Group Code : N</a:t>
            </a:r>
          </a:p>
          <a:p>
            <a:pPr marL="0" indent="0" algn="l">
              <a:buNone/>
            </a:pPr>
            <a:r>
              <a:rPr lang="en-US" sz="1750" spc="-36" dirty="0">
                <a:solidFill>
                  <a:srgbClr val="272525"/>
                </a:solidFill>
                <a:latin typeface="Century" panose="02040604050505020304" pitchFamily="18" charset="0"/>
                <a:ea typeface="Inter" pitchFamily="34" charset="-122"/>
                <a:cs typeface="Inter" pitchFamily="34" charset="-120"/>
              </a:rPr>
              <a:t>Group Number : 14</a:t>
            </a:r>
            <a:endParaRPr lang="en-US" sz="1750" kern="0" spc="-36" dirty="0">
              <a:solidFill>
                <a:srgbClr val="272525"/>
              </a:solidFill>
              <a:latin typeface="Century" panose="02040604050505020304" pitchFamily="18" charset="0"/>
              <a:ea typeface="Inter" pitchFamily="34" charset="-122"/>
              <a:cs typeface="Inter" pitchFamily="34" charset="-120"/>
            </a:endParaRPr>
          </a:p>
          <a:p>
            <a:pPr marL="0" indent="0" algn="l">
              <a:buNone/>
            </a:pPr>
            <a:endParaRPr lang="en-US" sz="1750" kern="0" spc="-36" dirty="0">
              <a:solidFill>
                <a:srgbClr val="272525"/>
              </a:solidFill>
              <a:latin typeface="Century" panose="02040604050505020304" pitchFamily="18" charset="0"/>
              <a:ea typeface="Inter" pitchFamily="34" charset="-122"/>
              <a:cs typeface="Inter" pitchFamily="34" charset="-120"/>
            </a:endParaRPr>
          </a:p>
          <a:p>
            <a:pPr marL="0" indent="0" algn="l"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Century" panose="02040604050505020304" pitchFamily="18" charset="0"/>
                <a:ea typeface="Inter" pitchFamily="34" charset="-122"/>
                <a:cs typeface="Inter" pitchFamily="34" charset="-120"/>
              </a:rPr>
              <a:t>Team Members:</a:t>
            </a:r>
          </a:p>
          <a:p>
            <a:pPr marL="0" indent="0" algn="l">
              <a:buNone/>
            </a:pPr>
            <a:endParaRPr lang="en-US" sz="1750" kern="0" spc="-36" dirty="0">
              <a:solidFill>
                <a:srgbClr val="272525"/>
              </a:solidFill>
              <a:latin typeface="Century" panose="02040604050505020304" pitchFamily="18" charset="0"/>
              <a:ea typeface="Inter" pitchFamily="34" charset="-122"/>
              <a:cs typeface="Inter" pitchFamily="34" charset="-120"/>
            </a:endParaRPr>
          </a:p>
          <a:p>
            <a:pPr marL="0" indent="0" algn="l">
              <a:buNone/>
            </a:pPr>
            <a:r>
              <a:rPr lang="en-US" sz="1200" kern="0" spc="-36" dirty="0">
                <a:solidFill>
                  <a:srgbClr val="272525"/>
                </a:solidFill>
                <a:latin typeface="Century" panose="02040604050505020304" pitchFamily="18" charset="0"/>
                <a:ea typeface="Inter" pitchFamily="34" charset="-122"/>
                <a:cs typeface="Inter" pitchFamily="34" charset="-120"/>
              </a:rPr>
              <a:t>Jas Makhija – 12106971</a:t>
            </a:r>
          </a:p>
          <a:p>
            <a:pPr marL="0" indent="0" algn="l">
              <a:buNone/>
            </a:pPr>
            <a:r>
              <a:rPr lang="en-US" sz="1100" spc="-36" dirty="0">
                <a:solidFill>
                  <a:srgbClr val="272525"/>
                </a:solidFill>
                <a:latin typeface="Century" panose="02040604050505020304" pitchFamily="18" charset="0"/>
                <a:ea typeface="Inter" pitchFamily="34" charset="-122"/>
              </a:rPr>
              <a:t>Anuvind-12112273</a:t>
            </a:r>
            <a:endParaRPr lang="en-US" sz="1200" dirty="0">
              <a:latin typeface="Century" panose="02040604050505020304" pitchFamily="18" charset="0"/>
            </a:endParaRPr>
          </a:p>
        </p:txBody>
      </p:sp>
      <p:pic>
        <p:nvPicPr>
          <p:cNvPr id="1026" name="Picture 2" descr="Image result for calender">
            <a:extLst>
              <a:ext uri="{FF2B5EF4-FFF2-40B4-BE49-F238E27FC236}">
                <a16:creationId xmlns:a16="http://schemas.microsoft.com/office/drawing/2014/main" id="{0D09B686-2205-4BF4-3D61-149B20E00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66" y="1896264"/>
            <a:ext cx="2193976" cy="22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408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7">
          <a:extLst>
            <a:ext uri="{FF2B5EF4-FFF2-40B4-BE49-F238E27FC236}">
              <a16:creationId xmlns:a16="http://schemas.microsoft.com/office/drawing/2014/main" id="{713218CB-BFB1-E40C-782A-74EE31260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46">
            <a:extLst>
              <a:ext uri="{FF2B5EF4-FFF2-40B4-BE49-F238E27FC236}">
                <a16:creationId xmlns:a16="http://schemas.microsoft.com/office/drawing/2014/main" id="{3D54F3EC-337E-BEC6-16AB-413B8343F71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b="1" dirty="0"/>
              <a:t>Basis Vectors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0" name="Google Shape;1950;p46">
            <a:extLst>
              <a:ext uri="{FF2B5EF4-FFF2-40B4-BE49-F238E27FC236}">
                <a16:creationId xmlns:a16="http://schemas.microsoft.com/office/drawing/2014/main" id="{301DA269-D8E8-B942-E83B-86D2C7E573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2025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" name="Google Shape;1961;p46">
            <a:extLst>
              <a:ext uri="{FF2B5EF4-FFF2-40B4-BE49-F238E27FC236}">
                <a16:creationId xmlns:a16="http://schemas.microsoft.com/office/drawing/2014/main" id="{0AFD267D-CD98-B906-2B1C-ED7F31613E1E}"/>
              </a:ext>
            </a:extLst>
          </p:cNvPr>
          <p:cNvSpPr txBox="1"/>
          <p:nvPr/>
        </p:nvSpPr>
        <p:spPr>
          <a:xfrm>
            <a:off x="7316525" y="3244825"/>
            <a:ext cx="19101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EE5E5C-4BC9-4FED-97AB-378F9EE8E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921788"/>
              </p:ext>
            </p:extLst>
          </p:nvPr>
        </p:nvGraphicFramePr>
        <p:xfrm>
          <a:off x="277720" y="1035844"/>
          <a:ext cx="7993855" cy="38004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9297">
                  <a:extLst>
                    <a:ext uri="{9D8B030D-6E8A-4147-A177-3AD203B41FA5}">
                      <a16:colId xmlns:a16="http://schemas.microsoft.com/office/drawing/2014/main" val="1969027232"/>
                    </a:ext>
                  </a:extLst>
                </a:gridCol>
                <a:gridCol w="3411060">
                  <a:extLst>
                    <a:ext uri="{9D8B030D-6E8A-4147-A177-3AD203B41FA5}">
                      <a16:colId xmlns:a16="http://schemas.microsoft.com/office/drawing/2014/main" val="1015381691"/>
                    </a:ext>
                  </a:extLst>
                </a:gridCol>
                <a:gridCol w="3033498">
                  <a:extLst>
                    <a:ext uri="{9D8B030D-6E8A-4147-A177-3AD203B41FA5}">
                      <a16:colId xmlns:a16="http://schemas.microsoft.com/office/drawing/2014/main" val="344170577"/>
                    </a:ext>
                  </a:extLst>
                </a:gridCol>
              </a:tblGrid>
              <a:tr h="37386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</a:rPr>
                        <a:t>Category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</a:rPr>
                        <a:t>Tool/Framework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</a:rPr>
                        <a:t>Purpose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 anchor="ctr"/>
                </a:tc>
                <a:extLst>
                  <a:ext uri="{0D108BD9-81ED-4DB2-BD59-A6C34878D82A}">
                    <a16:rowId xmlns:a16="http://schemas.microsoft.com/office/drawing/2014/main" val="2159108284"/>
                  </a:ext>
                </a:extLst>
              </a:tr>
              <a:tr h="37386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u="none" strike="noStrike">
                          <a:effectLst/>
                        </a:rPr>
                        <a:t>Language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Python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Core programming language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 anchor="ctr"/>
                </a:tc>
                <a:extLst>
                  <a:ext uri="{0D108BD9-81ED-4DB2-BD59-A6C34878D82A}">
                    <a16:rowId xmlns:a16="http://schemas.microsoft.com/office/drawing/2014/main" val="1727120026"/>
                  </a:ext>
                </a:extLst>
              </a:tr>
              <a:tr h="37386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u="none" strike="noStrike" dirty="0">
                          <a:effectLst/>
                        </a:rPr>
                        <a:t>Standard Libraries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datetime, re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Date/time handling, regex parsing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 anchor="ctr"/>
                </a:tc>
                <a:extLst>
                  <a:ext uri="{0D108BD9-81ED-4DB2-BD59-A6C34878D82A}">
                    <a16:rowId xmlns:a16="http://schemas.microsoft.com/office/drawing/2014/main" val="843590155"/>
                  </a:ext>
                </a:extLst>
              </a:tr>
              <a:tr h="74772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u="none" strike="noStrike" dirty="0">
                          <a:effectLst/>
                        </a:rPr>
                        <a:t>Third-Party Libs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dateutil, google-auth-oauthlib, googleapiclient, smtplib, email.mime.text, pytz, spacy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Parsing, authentication, API calls, email, timezones, NLP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 anchor="ctr"/>
                </a:tc>
                <a:extLst>
                  <a:ext uri="{0D108BD9-81ED-4DB2-BD59-A6C34878D82A}">
                    <a16:rowId xmlns:a16="http://schemas.microsoft.com/office/drawing/2014/main" val="2072693657"/>
                  </a:ext>
                </a:extLst>
              </a:tr>
              <a:tr h="43572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u="none" strike="noStrike" dirty="0">
                          <a:effectLst/>
                        </a:rPr>
                        <a:t>API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Google Calendar API (v3)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Calendar operations, Google Meet links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 anchor="ctr"/>
                </a:tc>
                <a:extLst>
                  <a:ext uri="{0D108BD9-81ED-4DB2-BD59-A6C34878D82A}">
                    <a16:rowId xmlns:a16="http://schemas.microsoft.com/office/drawing/2014/main" val="3623064262"/>
                  </a:ext>
                </a:extLst>
              </a:tr>
              <a:tr h="37386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u="none" strike="noStrike" dirty="0">
                          <a:effectLst/>
                        </a:rPr>
                        <a:t>AI/NLP Model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spaCy "en_core_web_sm"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Natural language parsing of input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 anchor="ctr"/>
                </a:tc>
                <a:extLst>
                  <a:ext uri="{0D108BD9-81ED-4DB2-BD59-A6C34878D82A}">
                    <a16:rowId xmlns:a16="http://schemas.microsoft.com/office/drawing/2014/main" val="2423390999"/>
                  </a:ext>
                </a:extLst>
              </a:tr>
              <a:tr h="37386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u="none" strike="noStrike" dirty="0">
                          <a:effectLst/>
                        </a:rPr>
                        <a:t>Framework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OAuth 2.0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Secure API authentication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 anchor="ctr"/>
                </a:tc>
                <a:extLst>
                  <a:ext uri="{0D108BD9-81ED-4DB2-BD59-A6C34878D82A}">
                    <a16:rowId xmlns:a16="http://schemas.microsoft.com/office/drawing/2014/main" val="3861451763"/>
                  </a:ext>
                </a:extLst>
              </a:tr>
              <a:tr h="37386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u="none" strike="noStrike" dirty="0">
                          <a:effectLst/>
                        </a:rPr>
                        <a:t>Tools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Google Cloud Console, SMTP (Gmail)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API setup, email notifications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 anchor="ctr"/>
                </a:tc>
                <a:extLst>
                  <a:ext uri="{0D108BD9-81ED-4DB2-BD59-A6C34878D82A}">
                    <a16:rowId xmlns:a16="http://schemas.microsoft.com/office/drawing/2014/main" val="509304724"/>
                  </a:ext>
                </a:extLst>
              </a:tr>
              <a:tr h="37386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u="none" strike="noStrike" dirty="0">
                          <a:effectLst/>
                        </a:rPr>
                        <a:t>Config Files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 err="1">
                          <a:effectLst/>
                        </a:rPr>
                        <a:t>credentials.json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OAuth 2.0 credentials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 anchor="ctr"/>
                </a:tc>
                <a:extLst>
                  <a:ext uri="{0D108BD9-81ED-4DB2-BD59-A6C34878D82A}">
                    <a16:rowId xmlns:a16="http://schemas.microsoft.com/office/drawing/2014/main" val="1619864703"/>
                  </a:ext>
                </a:extLst>
              </a:tr>
            </a:tbl>
          </a:graphicData>
        </a:graphic>
      </p:graphicFrame>
      <p:sp>
        <p:nvSpPr>
          <p:cNvPr id="3" name="Google Shape;1976;p47">
            <a:extLst>
              <a:ext uri="{FF2B5EF4-FFF2-40B4-BE49-F238E27FC236}">
                <a16:creationId xmlns:a16="http://schemas.microsoft.com/office/drawing/2014/main" id="{63786358-B33D-BDE6-36C4-1B3CFA8C2C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975" y="247205"/>
            <a:ext cx="6897900" cy="7386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IN" sz="4000" dirty="0"/>
              <a:t>Technologies Used</a:t>
            </a:r>
          </a:p>
        </p:txBody>
      </p:sp>
    </p:spTree>
    <p:extLst>
      <p:ext uri="{BB962C8B-B14F-4D97-AF65-F5344CB8AC3E}">
        <p14:creationId xmlns:p14="http://schemas.microsoft.com/office/powerpoint/2010/main" val="421367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47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Basis Vectors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6" name="Google Shape;1976;p47"/>
          <p:cNvSpPr txBox="1">
            <a:spLocks noGrp="1"/>
          </p:cNvSpPr>
          <p:nvPr>
            <p:ph type="title"/>
          </p:nvPr>
        </p:nvSpPr>
        <p:spPr>
          <a:xfrm>
            <a:off x="0" y="300935"/>
            <a:ext cx="6897900" cy="794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IN" sz="4400" dirty="0"/>
              <a:t>Key Functionality</a:t>
            </a:r>
          </a:p>
        </p:txBody>
      </p:sp>
      <p:sp>
        <p:nvSpPr>
          <p:cNvPr id="1977" name="Google Shape;1977;p47"/>
          <p:cNvSpPr txBox="1">
            <a:spLocks noGrp="1"/>
          </p:cNvSpPr>
          <p:nvPr>
            <p:ph type="body" idx="1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249B52-0C89-8D99-62CC-AF129F128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25" y="1111230"/>
            <a:ext cx="9159240" cy="346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Natural Language Parsing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Converts "Monday 2pm" to UTC datetime.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Availability Checking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Queries recruiter’s calendar for free slots (9 AM–4 PM IST).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 Creation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Schedules Google Calendar events with Meet links and reminders with confirmation emails.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Zone Handling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IST → UTC conversion for API compatibility.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48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Basis Vectors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" name="Google Shape;2012;p48"/>
          <p:cNvSpPr txBox="1">
            <a:spLocks noGrp="1"/>
          </p:cNvSpPr>
          <p:nvPr>
            <p:ph type="title"/>
          </p:nvPr>
        </p:nvSpPr>
        <p:spPr>
          <a:xfrm>
            <a:off x="209774" y="468575"/>
            <a:ext cx="8627725" cy="794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IN" sz="4400" b="0" i="0" u="none" strike="noStrike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High level architecture</a:t>
            </a:r>
            <a:endParaRPr lang="en-IN" sz="4400" dirty="0">
              <a:latin typeface="Century" panose="02040604050505020304" pitchFamily="18" charset="0"/>
            </a:endParaRPr>
          </a:p>
        </p:txBody>
      </p:sp>
      <p:sp>
        <p:nvSpPr>
          <p:cNvPr id="2013" name="Google Shape;2013;p48"/>
          <p:cNvSpPr txBox="1">
            <a:spLocks noGrp="1"/>
          </p:cNvSpPr>
          <p:nvPr>
            <p:ph type="body" idx="1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2025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F805A2-B1FC-9F34-1C25-872A3A7AD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1637" y="1262608"/>
            <a:ext cx="9519136" cy="45438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49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entury" panose="02040604050505020304" pitchFamily="18" charset="0"/>
              </a:rPr>
              <a:t>Basis Vectors</a:t>
            </a:r>
            <a:endParaRPr b="1" dirty="0">
              <a:latin typeface="Century" panose="020406040505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entury" panose="02040604050505020304" pitchFamily="18" charset="0"/>
            </a:endParaRPr>
          </a:p>
        </p:txBody>
      </p:sp>
      <p:sp>
        <p:nvSpPr>
          <p:cNvPr id="2025" name="Google Shape;2025;p49"/>
          <p:cNvSpPr txBox="1">
            <a:spLocks noGrp="1"/>
          </p:cNvSpPr>
          <p:nvPr>
            <p:ph type="body" idx="1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latin typeface="Century" panose="02040604050505020304" pitchFamily="18" charset="0"/>
              </a:rPr>
              <a:t>2025</a:t>
            </a:r>
            <a:endParaRPr>
              <a:latin typeface="Century" panose="02040604050505020304" pitchFamily="18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" panose="02040604050505020304" pitchFamily="18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63FB97BC-1FA7-5436-6DAE-769DFA891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340" y="384157"/>
            <a:ext cx="9144000" cy="4375185"/>
          </a:xfrm>
          <a:prstGeom prst="rect">
            <a:avLst/>
          </a:prstGeom>
        </p:spPr>
      </p:pic>
      <p:sp>
        <p:nvSpPr>
          <p:cNvPr id="5" name="Text 5">
            <a:extLst>
              <a:ext uri="{FF2B5EF4-FFF2-40B4-BE49-F238E27FC236}">
                <a16:creationId xmlns:a16="http://schemas.microsoft.com/office/drawing/2014/main" id="{C268D847-0C2B-78F1-BB9E-A82DE96A58BA}"/>
              </a:ext>
            </a:extLst>
          </p:cNvPr>
          <p:cNvSpPr/>
          <p:nvPr/>
        </p:nvSpPr>
        <p:spPr>
          <a:xfrm>
            <a:off x="6879575" y="2144320"/>
            <a:ext cx="2021538" cy="3465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  <a:buClrTx/>
              <a:buFontTx/>
              <a:buNone/>
            </a:pPr>
            <a:r>
              <a:rPr lang="en-US" sz="1750" spc="-36" dirty="0">
                <a:solidFill>
                  <a:srgbClr val="272525"/>
                </a:solidFill>
                <a:latin typeface="Century" panose="02040604050505020304" pitchFamily="18" charset="0"/>
                <a:ea typeface="Inter" pitchFamily="34" charset="-122"/>
                <a:cs typeface="Inter" pitchFamily="34" charset="-120"/>
              </a:rPr>
              <a:t>2025-03-24 14:00 IST</a:t>
            </a:r>
            <a:endParaRPr lang="en-US" sz="1750" kern="1200" dirty="0">
              <a:solidFill>
                <a:prstClr val="black"/>
              </a:solidFill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24728842-1148-5764-FBB6-132AB586D7A8}"/>
              </a:ext>
            </a:extLst>
          </p:cNvPr>
          <p:cNvSpPr/>
          <p:nvPr/>
        </p:nvSpPr>
        <p:spPr>
          <a:xfrm>
            <a:off x="6766887" y="4062258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Century" panose="02040604050505020304" pitchFamily="18" charset="0"/>
                <a:ea typeface="Inter" pitchFamily="34" charset="-122"/>
                <a:cs typeface="Inter" pitchFamily="34" charset="-120"/>
              </a:rPr>
              <a:t>2025-03-24 08:30 UTC.</a:t>
            </a:r>
            <a:endParaRPr lang="en-US" sz="1750" dirty="0">
              <a:latin typeface="Century" panose="02040604050505020304" pitchFamily="18" charset="0"/>
            </a:endParaRPr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4D97981E-EC3A-1415-8C33-8029BC9EA35F}"/>
              </a:ext>
            </a:extLst>
          </p:cNvPr>
          <p:cNvSpPr/>
          <p:nvPr/>
        </p:nvSpPr>
        <p:spPr>
          <a:xfrm>
            <a:off x="-1006435" y="2127987"/>
            <a:ext cx="389870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Century" panose="02040604050505020304" pitchFamily="18" charset="0"/>
                <a:ea typeface="Inter" pitchFamily="34" charset="-122"/>
                <a:cs typeface="Inter" pitchFamily="34" charset="-120"/>
              </a:rPr>
              <a:t>" Monday 2pm"</a:t>
            </a:r>
            <a:endParaRPr lang="en-US" sz="1750" dirty="0">
              <a:latin typeface="Century" panose="02040604050505020304" pitchFamily="18" charset="0"/>
            </a:endParaRPr>
          </a:p>
        </p:txBody>
      </p:sp>
      <p:sp>
        <p:nvSpPr>
          <p:cNvPr id="8" name="Text 11">
            <a:extLst>
              <a:ext uri="{FF2B5EF4-FFF2-40B4-BE49-F238E27FC236}">
                <a16:creationId xmlns:a16="http://schemas.microsoft.com/office/drawing/2014/main" id="{A0A83FFD-08AE-9B54-877B-757EB6A95D21}"/>
              </a:ext>
            </a:extLst>
          </p:cNvPr>
          <p:cNvSpPr/>
          <p:nvPr/>
        </p:nvSpPr>
        <p:spPr>
          <a:xfrm>
            <a:off x="-747417" y="3972831"/>
            <a:ext cx="389870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Century" panose="02040604050505020304" pitchFamily="18" charset="0"/>
                <a:ea typeface="Inter" pitchFamily="34" charset="-122"/>
                <a:cs typeface="Inter" pitchFamily="34" charset="-120"/>
              </a:rPr>
              <a:t>Event with Meet link.</a:t>
            </a:r>
            <a:endParaRPr lang="en-US" sz="1750" dirty="0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2">
          <a:extLst>
            <a:ext uri="{FF2B5EF4-FFF2-40B4-BE49-F238E27FC236}">
              <a16:creationId xmlns:a16="http://schemas.microsoft.com/office/drawing/2014/main" id="{153DA39F-7052-F929-D435-DEB583977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49">
            <a:extLst>
              <a:ext uri="{FF2B5EF4-FFF2-40B4-BE49-F238E27FC236}">
                <a16:creationId xmlns:a16="http://schemas.microsoft.com/office/drawing/2014/main" id="{43DB7AA3-96D8-EF62-C847-B33F43B6FAE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Basis Vectors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5" name="Google Shape;2025;p49">
            <a:extLst>
              <a:ext uri="{FF2B5EF4-FFF2-40B4-BE49-F238E27FC236}">
                <a16:creationId xmlns:a16="http://schemas.microsoft.com/office/drawing/2014/main" id="{42E0ECC9-99C6-03BD-0B13-CCD0B67705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2025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64A7AF81-B6CF-2E1A-3EA2-02A40476AEFF}"/>
              </a:ext>
            </a:extLst>
          </p:cNvPr>
          <p:cNvSpPr/>
          <p:nvPr/>
        </p:nvSpPr>
        <p:spPr>
          <a:xfrm>
            <a:off x="391162" y="39150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Century" panose="02040604050505020304" pitchFamily="18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Questions?</a:t>
            </a:r>
            <a:endParaRPr lang="en-US" sz="4450" dirty="0">
              <a:latin typeface="Century" panose="02040604050505020304" pitchFamily="18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1026" name="Picture 2" descr="Question Ppt Powerpoint Presentation File Pictures | PPT Images Gallery ...">
            <a:extLst>
              <a:ext uri="{FF2B5EF4-FFF2-40B4-BE49-F238E27FC236}">
                <a16:creationId xmlns:a16="http://schemas.microsoft.com/office/drawing/2014/main" id="{4A878215-9DCE-6E35-BF35-ACFA1F6AF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593" y="1035844"/>
            <a:ext cx="5391150" cy="404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29801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249</Words>
  <Application>Microsoft Office PowerPoint</Application>
  <PresentationFormat>On-screen Show (16:9)</PresentationFormat>
  <Paragraphs>68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Aptos</vt:lpstr>
      <vt:lpstr>Lexend</vt:lpstr>
      <vt:lpstr>Arial</vt:lpstr>
      <vt:lpstr>Century</vt:lpstr>
      <vt:lpstr>Calibri</vt:lpstr>
      <vt:lpstr>Lexend Light</vt:lpstr>
      <vt:lpstr>Simple Light</vt:lpstr>
      <vt:lpstr>Get To Know Me</vt:lpstr>
      <vt:lpstr>Hackathon  with BASIS VECTORS</vt:lpstr>
      <vt:lpstr>PowerPoint Presentation</vt:lpstr>
      <vt:lpstr>Technologies Used</vt:lpstr>
      <vt:lpstr>Key Functionality</vt:lpstr>
      <vt:lpstr>High level architecture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Jas Makhija</dc:creator>
  <cp:lastModifiedBy>Jas Makhija</cp:lastModifiedBy>
  <cp:revision>10</cp:revision>
  <dcterms:modified xsi:type="dcterms:W3CDTF">2025-03-19T07:48:00Z</dcterms:modified>
</cp:coreProperties>
</file>