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Lst>
  <p:sldSz cx="10688638" cy="75628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F19B50-14B8-447F-B5A1-0A66401B49AC}" v="12" dt="2024-09-12T18:40:27.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6" d="100"/>
          <a:sy n="56" d="100"/>
        </p:scale>
        <p:origin x="15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n Sai" userId="c78b97055b41ff6a" providerId="LiveId" clId="{EEF19B50-14B8-447F-B5A1-0A66401B49AC}"/>
    <pc:docChg chg="undo redo custSel modSld">
      <pc:chgData name="Jeevan Sai" userId="c78b97055b41ff6a" providerId="LiveId" clId="{EEF19B50-14B8-447F-B5A1-0A66401B49AC}" dt="2024-09-12T18:43:09.957" v="246" actId="1076"/>
      <pc:docMkLst>
        <pc:docMk/>
      </pc:docMkLst>
      <pc:sldChg chg="addSp delSp modSp mod">
        <pc:chgData name="Jeevan Sai" userId="c78b97055b41ff6a" providerId="LiveId" clId="{EEF19B50-14B8-447F-B5A1-0A66401B49AC}" dt="2024-09-12T18:43:09.957" v="246" actId="1076"/>
        <pc:sldMkLst>
          <pc:docMk/>
          <pc:sldMk cId="731704716" sldId="256"/>
        </pc:sldMkLst>
        <pc:spChg chg="add mod">
          <ac:chgData name="Jeevan Sai" userId="c78b97055b41ff6a" providerId="LiveId" clId="{EEF19B50-14B8-447F-B5A1-0A66401B49AC}" dt="2024-09-12T18:37:20.598" v="187" actId="207"/>
          <ac:spMkLst>
            <pc:docMk/>
            <pc:sldMk cId="731704716" sldId="256"/>
            <ac:spMk id="2" creationId="{4AA7F00E-38BB-032B-C7E6-2E4CC9037BCC}"/>
          </ac:spMkLst>
        </pc:spChg>
        <pc:spChg chg="add mod">
          <ac:chgData name="Jeevan Sai" userId="c78b97055b41ff6a" providerId="LiveId" clId="{EEF19B50-14B8-447F-B5A1-0A66401B49AC}" dt="2024-09-12T18:37:13.707" v="182"/>
          <ac:spMkLst>
            <pc:docMk/>
            <pc:sldMk cId="731704716" sldId="256"/>
            <ac:spMk id="3" creationId="{7BACC846-F50F-577E-64E8-48CD29E23920}"/>
          </ac:spMkLst>
        </pc:spChg>
        <pc:spChg chg="add del mod">
          <ac:chgData name="Jeevan Sai" userId="c78b97055b41ff6a" providerId="LiveId" clId="{EEF19B50-14B8-447F-B5A1-0A66401B49AC}" dt="2024-09-12T18:37:45.722" v="194"/>
          <ac:spMkLst>
            <pc:docMk/>
            <pc:sldMk cId="731704716" sldId="256"/>
            <ac:spMk id="4" creationId="{1556A0E6-3173-52A1-8AF1-971E1A95E143}"/>
          </ac:spMkLst>
        </pc:spChg>
        <pc:spChg chg="add del mod">
          <ac:chgData name="Jeevan Sai" userId="c78b97055b41ff6a" providerId="LiveId" clId="{EEF19B50-14B8-447F-B5A1-0A66401B49AC}" dt="2024-09-12T18:37:45.722" v="192" actId="478"/>
          <ac:spMkLst>
            <pc:docMk/>
            <pc:sldMk cId="731704716" sldId="256"/>
            <ac:spMk id="5" creationId="{A9833FCB-7B8A-81C5-AE7D-360C08E49BF2}"/>
          </ac:spMkLst>
        </pc:spChg>
        <pc:spChg chg="add mod">
          <ac:chgData name="Jeevan Sai" userId="c78b97055b41ff6a" providerId="LiveId" clId="{EEF19B50-14B8-447F-B5A1-0A66401B49AC}" dt="2024-09-12T18:43:09.957" v="246" actId="1076"/>
          <ac:spMkLst>
            <pc:docMk/>
            <pc:sldMk cId="731704716" sldId="256"/>
            <ac:spMk id="6" creationId="{1BF0D051-04BE-5199-0B74-DF7F7B34A4DE}"/>
          </ac:spMkLst>
        </pc:spChg>
        <pc:spChg chg="add del mod">
          <ac:chgData name="Jeevan Sai" userId="c78b97055b41ff6a" providerId="LiveId" clId="{EEF19B50-14B8-447F-B5A1-0A66401B49AC}" dt="2024-09-12T18:42:44.449" v="243" actId="478"/>
          <ac:spMkLst>
            <pc:docMk/>
            <pc:sldMk cId="731704716" sldId="256"/>
            <ac:spMk id="7" creationId="{19BFB1CE-E88F-96A0-25CF-4F71A60BDF2D}"/>
          </ac:spMkLst>
        </pc:spChg>
        <pc:spChg chg="add del">
          <ac:chgData name="Jeevan Sai" userId="c78b97055b41ff6a" providerId="LiveId" clId="{EEF19B50-14B8-447F-B5A1-0A66401B49AC}" dt="2024-09-12T18:42:15.986" v="239" actId="11529"/>
          <ac:spMkLst>
            <pc:docMk/>
            <pc:sldMk cId="731704716" sldId="256"/>
            <ac:spMk id="12" creationId="{266A2F8F-D632-74FA-BD95-2EACCA24E307}"/>
          </ac:spMkLst>
        </pc:spChg>
        <pc:spChg chg="add del mod">
          <ac:chgData name="Jeevan Sai" userId="c78b97055b41ff6a" providerId="LiveId" clId="{EEF19B50-14B8-447F-B5A1-0A66401B49AC}" dt="2024-09-12T18:13:33.454" v="3" actId="478"/>
          <ac:spMkLst>
            <pc:docMk/>
            <pc:sldMk cId="731704716" sldId="256"/>
            <ac:spMk id="15" creationId="{9C0BFF64-B2E2-8AB7-35C3-76D34B3D54A9}"/>
          </ac:spMkLst>
        </pc:spChg>
        <pc:spChg chg="add mod">
          <ac:chgData name="Jeevan Sai" userId="c78b97055b41ff6a" providerId="LiveId" clId="{EEF19B50-14B8-447F-B5A1-0A66401B49AC}" dt="2024-09-12T18:15:33.669" v="15" actId="208"/>
          <ac:spMkLst>
            <pc:docMk/>
            <pc:sldMk cId="731704716" sldId="256"/>
            <ac:spMk id="16" creationId="{DEF303FB-7620-FA63-FB21-1DE2B9DC243C}"/>
          </ac:spMkLst>
        </pc:spChg>
        <pc:spChg chg="add mod">
          <ac:chgData name="Jeevan Sai" userId="c78b97055b41ff6a" providerId="LiveId" clId="{EEF19B50-14B8-447F-B5A1-0A66401B49AC}" dt="2024-09-12T18:17:16.204" v="62" actId="688"/>
          <ac:spMkLst>
            <pc:docMk/>
            <pc:sldMk cId="731704716" sldId="256"/>
            <ac:spMk id="17" creationId="{D668E443-F46A-D68A-41E9-4E0A9EFAD814}"/>
          </ac:spMkLst>
        </pc:spChg>
        <pc:spChg chg="add mod">
          <ac:chgData name="Jeevan Sai" userId="c78b97055b41ff6a" providerId="LiveId" clId="{EEF19B50-14B8-447F-B5A1-0A66401B49AC}" dt="2024-09-12T18:20:49.958" v="175" actId="1076"/>
          <ac:spMkLst>
            <pc:docMk/>
            <pc:sldMk cId="731704716" sldId="256"/>
            <ac:spMk id="18" creationId="{0E3C0938-39AE-9E2B-1997-313335BE933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688640" cy="756285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1" y="2"/>
            <a:ext cx="2694429" cy="756285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221234" y="1237717"/>
            <a:ext cx="7707510" cy="2632992"/>
          </a:xfrm>
        </p:spPr>
        <p:txBody>
          <a:bodyPr anchor="b">
            <a:normAutofit/>
          </a:bodyPr>
          <a:lstStyle>
            <a:lvl1pPr algn="l">
              <a:defRPr sz="5293"/>
            </a:lvl1pPr>
          </a:lstStyle>
          <a:p>
            <a:r>
              <a:rPr lang="en-US"/>
              <a:t>Click to edit Master title style</a:t>
            </a:r>
            <a:endParaRPr lang="en-US" dirty="0"/>
          </a:p>
        </p:txBody>
      </p:sp>
      <p:sp>
        <p:nvSpPr>
          <p:cNvPr id="3" name="Subtitle 2"/>
          <p:cNvSpPr>
            <a:spLocks noGrp="1"/>
          </p:cNvSpPr>
          <p:nvPr>
            <p:ph type="subTitle" idx="1"/>
          </p:nvPr>
        </p:nvSpPr>
        <p:spPr>
          <a:xfrm>
            <a:off x="2221234" y="3972247"/>
            <a:ext cx="7707510" cy="1825938"/>
          </a:xfrm>
        </p:spPr>
        <p:txBody>
          <a:bodyPr>
            <a:normAutofit/>
          </a:bodyPr>
          <a:lstStyle>
            <a:lvl1pPr marL="0" indent="0" algn="l">
              <a:buNone/>
              <a:defRPr sz="2206" cap="all" baseline="0">
                <a:solidFill>
                  <a:schemeClr val="tx2"/>
                </a:solidFill>
              </a:defRPr>
            </a:lvl1pPr>
            <a:lvl2pPr marL="504202" indent="0" algn="ctr">
              <a:buNone/>
              <a:defRPr sz="2206"/>
            </a:lvl2pPr>
            <a:lvl3pPr marL="1008405" indent="0" algn="ctr">
              <a:buNone/>
              <a:defRPr sz="1985"/>
            </a:lvl3pPr>
            <a:lvl4pPr marL="1512606" indent="0" algn="ctr">
              <a:buNone/>
              <a:defRPr sz="1764"/>
            </a:lvl4pPr>
            <a:lvl5pPr marL="2016809" indent="0" algn="ctr">
              <a:buNone/>
              <a:defRPr sz="1764"/>
            </a:lvl5pPr>
            <a:lvl6pPr marL="2521011" indent="0" algn="ctr">
              <a:buNone/>
              <a:defRPr sz="1764"/>
            </a:lvl6pPr>
            <a:lvl7pPr marL="3025214" indent="0" algn="ctr">
              <a:buNone/>
              <a:defRPr sz="1764"/>
            </a:lvl7pPr>
            <a:lvl8pPr marL="3529415" indent="0" algn="ctr">
              <a:buNone/>
              <a:defRPr sz="1764"/>
            </a:lvl8pPr>
            <a:lvl9pPr marL="4033617"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a:xfrm>
            <a:off x="6780987" y="5966251"/>
            <a:ext cx="2404944" cy="402652"/>
          </a:xfrm>
        </p:spPr>
        <p:txBody>
          <a:bodyPr/>
          <a:lstStyle/>
          <a:p>
            <a:fld id="{48A87A34-81AB-432B-8DAE-1953F412C126}" type="datetimeFigureOut">
              <a:rPr lang="en-US" smtClean="0"/>
              <a:t>9/13/2024</a:t>
            </a:fld>
            <a:endParaRPr lang="en-US" dirty="0"/>
          </a:p>
        </p:txBody>
      </p:sp>
      <p:sp>
        <p:nvSpPr>
          <p:cNvPr id="5" name="Footer Placeholder 4"/>
          <p:cNvSpPr>
            <a:spLocks noGrp="1"/>
          </p:cNvSpPr>
          <p:nvPr>
            <p:ph type="ftr" sz="quarter" idx="11"/>
          </p:nvPr>
        </p:nvSpPr>
        <p:spPr>
          <a:xfrm>
            <a:off x="2221234" y="5966251"/>
            <a:ext cx="4492951" cy="402652"/>
          </a:xfrm>
        </p:spPr>
        <p:txBody>
          <a:bodyPr/>
          <a:lstStyle/>
          <a:p>
            <a:endParaRPr lang="en-US" dirty="0"/>
          </a:p>
        </p:txBody>
      </p:sp>
      <p:sp>
        <p:nvSpPr>
          <p:cNvPr id="6" name="Slide Number Placeholder 5"/>
          <p:cNvSpPr>
            <a:spLocks noGrp="1"/>
          </p:cNvSpPr>
          <p:nvPr>
            <p:ph type="sldNum" sz="quarter" idx="12"/>
          </p:nvPr>
        </p:nvSpPr>
        <p:spPr>
          <a:xfrm>
            <a:off x="9252736" y="5966249"/>
            <a:ext cx="676008" cy="40265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7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668" y="4747090"/>
            <a:ext cx="8690089" cy="903566"/>
          </a:xfrm>
        </p:spPr>
        <p:txBody>
          <a:bodyPr anchor="b">
            <a:normAutofit/>
          </a:bodyPr>
          <a:lstStyle>
            <a:lvl1pPr>
              <a:defRPr sz="352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00668" y="668753"/>
            <a:ext cx="8690089" cy="3638922"/>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000627" y="5650657"/>
            <a:ext cx="8688778" cy="752615"/>
          </a:xfrm>
        </p:spPr>
        <p:txBody>
          <a:bodyPr>
            <a:normAutofit/>
          </a:bodyPr>
          <a:lstStyle>
            <a:lvl1pPr marL="0" indent="0">
              <a:buNone/>
              <a:defRPr sz="1764"/>
            </a:lvl1pPr>
            <a:lvl2pPr marL="504202" indent="0">
              <a:buNone/>
              <a:defRPr sz="1544"/>
            </a:lvl2pPr>
            <a:lvl3pPr marL="1008405" indent="0">
              <a:buNone/>
              <a:defRPr sz="1323"/>
            </a:lvl3pPr>
            <a:lvl4pPr marL="1512606" indent="0">
              <a:buNone/>
              <a:defRPr sz="1103"/>
            </a:lvl4pPr>
            <a:lvl5pPr marL="2016809" indent="0">
              <a:buNone/>
              <a:defRPr sz="1103"/>
            </a:lvl5pPr>
            <a:lvl6pPr marL="2521011" indent="0">
              <a:buNone/>
              <a:defRPr sz="1103"/>
            </a:lvl6pPr>
            <a:lvl7pPr marL="3025214" indent="0">
              <a:buNone/>
              <a:defRPr sz="1103"/>
            </a:lvl7pPr>
            <a:lvl8pPr marL="3529415" indent="0">
              <a:buNone/>
              <a:defRPr sz="1103"/>
            </a:lvl8pPr>
            <a:lvl9pPr marL="4033617"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692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708" y="672255"/>
            <a:ext cx="8684479" cy="3781425"/>
          </a:xfrm>
        </p:spPr>
        <p:txBody>
          <a:bodyPr anchor="ctr">
            <a:normAutofit/>
          </a:bodyPr>
          <a:lstStyle>
            <a:lvl1pPr>
              <a:defRPr sz="3970"/>
            </a:lvl1pPr>
          </a:lstStyle>
          <a:p>
            <a:r>
              <a:rPr lang="en-US"/>
              <a:t>Click to edit Master title style</a:t>
            </a:r>
            <a:endParaRPr lang="en-US" dirty="0"/>
          </a:p>
        </p:txBody>
      </p:sp>
      <p:sp>
        <p:nvSpPr>
          <p:cNvPr id="4" name="Text Placeholder 3"/>
          <p:cNvSpPr>
            <a:spLocks noGrp="1"/>
          </p:cNvSpPr>
          <p:nvPr>
            <p:ph type="body" sz="half" idx="2"/>
          </p:nvPr>
        </p:nvSpPr>
        <p:spPr>
          <a:xfrm>
            <a:off x="1000669" y="4873839"/>
            <a:ext cx="8683167" cy="1512569"/>
          </a:xfrm>
        </p:spPr>
        <p:txBody>
          <a:bodyPr anchor="ctr">
            <a:normAutofit/>
          </a:bodyPr>
          <a:lstStyle>
            <a:lvl1pPr marL="0" indent="0">
              <a:buNone/>
              <a:defRPr sz="1985"/>
            </a:lvl1pPr>
            <a:lvl2pPr marL="504202" indent="0">
              <a:buNone/>
              <a:defRPr sz="1544"/>
            </a:lvl2pPr>
            <a:lvl3pPr marL="1008405" indent="0">
              <a:buNone/>
              <a:defRPr sz="1323"/>
            </a:lvl3pPr>
            <a:lvl4pPr marL="1512606" indent="0">
              <a:buNone/>
              <a:defRPr sz="1103"/>
            </a:lvl4pPr>
            <a:lvl5pPr marL="2016809" indent="0">
              <a:buNone/>
              <a:defRPr sz="1103"/>
            </a:lvl5pPr>
            <a:lvl6pPr marL="2521011" indent="0">
              <a:buNone/>
              <a:defRPr sz="1103"/>
            </a:lvl6pPr>
            <a:lvl7pPr marL="3025214" indent="0">
              <a:buNone/>
              <a:defRPr sz="1103"/>
            </a:lvl7pPr>
            <a:lvl8pPr marL="3529415" indent="0">
              <a:buNone/>
              <a:defRPr sz="1103"/>
            </a:lvl8pPr>
            <a:lvl9pPr marL="4033617"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3551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7885" y="672254"/>
            <a:ext cx="8155655" cy="3030906"/>
          </a:xfrm>
        </p:spPr>
        <p:txBody>
          <a:bodyPr anchor="ctr">
            <a:normAutofit/>
          </a:bodyPr>
          <a:lstStyle>
            <a:lvl1pPr>
              <a:defRPr sz="3970"/>
            </a:lvl1pPr>
          </a:lstStyle>
          <a:p>
            <a:r>
              <a:rPr lang="en-US"/>
              <a:t>Click to edit Master title style</a:t>
            </a:r>
            <a:endParaRPr lang="en-US" dirty="0"/>
          </a:p>
        </p:txBody>
      </p:sp>
      <p:sp>
        <p:nvSpPr>
          <p:cNvPr id="12" name="Text Placeholder 3"/>
          <p:cNvSpPr>
            <a:spLocks noGrp="1"/>
          </p:cNvSpPr>
          <p:nvPr>
            <p:ph type="body" sz="half" idx="13"/>
          </p:nvPr>
        </p:nvSpPr>
        <p:spPr>
          <a:xfrm>
            <a:off x="1508478" y="3711461"/>
            <a:ext cx="7673077" cy="605390"/>
          </a:xfrm>
        </p:spPr>
        <p:txBody>
          <a:bodyPr anchor="t">
            <a:normAutofit/>
          </a:bodyPr>
          <a:lstStyle>
            <a:lvl1pPr marL="0" indent="0">
              <a:buNone/>
              <a:defRPr sz="1544"/>
            </a:lvl1pPr>
            <a:lvl2pPr marL="504202" indent="0">
              <a:buNone/>
              <a:defRPr sz="1544"/>
            </a:lvl2pPr>
            <a:lvl3pPr marL="1008405" indent="0">
              <a:buNone/>
              <a:defRPr sz="1323"/>
            </a:lvl3pPr>
            <a:lvl4pPr marL="1512606" indent="0">
              <a:buNone/>
              <a:defRPr sz="1103"/>
            </a:lvl4pPr>
            <a:lvl5pPr marL="2016809" indent="0">
              <a:buNone/>
              <a:defRPr sz="1103"/>
            </a:lvl5pPr>
            <a:lvl6pPr marL="2521011" indent="0">
              <a:buNone/>
              <a:defRPr sz="1103"/>
            </a:lvl6pPr>
            <a:lvl7pPr marL="3025214" indent="0">
              <a:buNone/>
              <a:defRPr sz="1103"/>
            </a:lvl7pPr>
            <a:lvl8pPr marL="3529415" indent="0">
              <a:buNone/>
              <a:defRPr sz="1103"/>
            </a:lvl8pPr>
            <a:lvl9pPr marL="4033617" indent="0">
              <a:buNone/>
              <a:defRPr sz="1103"/>
            </a:lvl9pPr>
          </a:lstStyle>
          <a:p>
            <a:pPr lvl="0"/>
            <a:r>
              <a:rPr lang="en-US"/>
              <a:t>Click to edit Master text styles</a:t>
            </a:r>
          </a:p>
        </p:txBody>
      </p:sp>
      <p:sp>
        <p:nvSpPr>
          <p:cNvPr id="4" name="Text Placeholder 3"/>
          <p:cNvSpPr>
            <a:spLocks noGrp="1"/>
          </p:cNvSpPr>
          <p:nvPr>
            <p:ph type="body" sz="half" idx="2"/>
          </p:nvPr>
        </p:nvSpPr>
        <p:spPr>
          <a:xfrm>
            <a:off x="1000667" y="4752885"/>
            <a:ext cx="8684521" cy="1642583"/>
          </a:xfrm>
        </p:spPr>
        <p:txBody>
          <a:bodyPr anchor="ctr">
            <a:normAutofit/>
          </a:bodyPr>
          <a:lstStyle>
            <a:lvl1pPr marL="0" indent="0">
              <a:buNone/>
              <a:defRPr sz="1985"/>
            </a:lvl1pPr>
            <a:lvl2pPr marL="504202" indent="0">
              <a:buNone/>
              <a:defRPr sz="1544"/>
            </a:lvl2pPr>
            <a:lvl3pPr marL="1008405" indent="0">
              <a:buNone/>
              <a:defRPr sz="1323"/>
            </a:lvl3pPr>
            <a:lvl4pPr marL="1512606" indent="0">
              <a:buNone/>
              <a:defRPr sz="1103"/>
            </a:lvl4pPr>
            <a:lvl5pPr marL="2016809" indent="0">
              <a:buNone/>
              <a:defRPr sz="1103"/>
            </a:lvl5pPr>
            <a:lvl6pPr marL="2521011" indent="0">
              <a:buNone/>
              <a:defRPr sz="1103"/>
            </a:lvl6pPr>
            <a:lvl7pPr marL="3025214" indent="0">
              <a:buNone/>
              <a:defRPr sz="1103"/>
            </a:lvl7pPr>
            <a:lvl8pPr marL="3529415" indent="0">
              <a:buNone/>
              <a:defRPr sz="1103"/>
            </a:lvl8pPr>
            <a:lvl9pPr marL="4033617"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2" name="TextBox 51"/>
          <p:cNvSpPr txBox="1"/>
          <p:nvPr/>
        </p:nvSpPr>
        <p:spPr>
          <a:xfrm>
            <a:off x="814248" y="792300"/>
            <a:ext cx="534432" cy="644878"/>
          </a:xfrm>
          <a:prstGeom prst="rect">
            <a:avLst/>
          </a:prstGeom>
        </p:spPr>
        <p:txBody>
          <a:bodyPr vert="horz" lIns="100838" tIns="50419" rIns="100838" bIns="5041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22" dirty="0">
                <a:solidFill>
                  <a:schemeClr val="tx1"/>
                </a:solidFill>
                <a:effectLst/>
              </a:rPr>
              <a:t>“</a:t>
            </a:r>
          </a:p>
        </p:txBody>
      </p:sp>
      <p:sp>
        <p:nvSpPr>
          <p:cNvPr id="53" name="TextBox 52"/>
          <p:cNvSpPr txBox="1"/>
          <p:nvPr/>
        </p:nvSpPr>
        <p:spPr>
          <a:xfrm>
            <a:off x="9138029" y="3049150"/>
            <a:ext cx="534432" cy="644878"/>
          </a:xfrm>
          <a:prstGeom prst="rect">
            <a:avLst/>
          </a:prstGeom>
        </p:spPr>
        <p:txBody>
          <a:bodyPr vert="horz" lIns="100838" tIns="50419" rIns="100838" bIns="5041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22" dirty="0">
                <a:solidFill>
                  <a:schemeClr val="tx1"/>
                </a:solidFill>
                <a:effectLst/>
              </a:rPr>
              <a:t>”</a:t>
            </a:r>
          </a:p>
        </p:txBody>
      </p:sp>
    </p:spTree>
    <p:extLst>
      <p:ext uri="{BB962C8B-B14F-4D97-AF65-F5344CB8AC3E}">
        <p14:creationId xmlns:p14="http://schemas.microsoft.com/office/powerpoint/2010/main" val="3024739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00667" y="2353375"/>
            <a:ext cx="8684520" cy="2769996"/>
          </a:xfrm>
        </p:spPr>
        <p:txBody>
          <a:bodyPr anchor="b">
            <a:normAutofit/>
          </a:bodyPr>
          <a:lstStyle>
            <a:lvl1pPr>
              <a:defRPr sz="3970"/>
            </a:lvl1pPr>
          </a:lstStyle>
          <a:p>
            <a:r>
              <a:rPr lang="en-US"/>
              <a:t>Click to edit Master title style</a:t>
            </a:r>
            <a:endParaRPr lang="en-US" dirty="0"/>
          </a:p>
        </p:txBody>
      </p:sp>
      <p:sp>
        <p:nvSpPr>
          <p:cNvPr id="4" name="Text Placeholder 3"/>
          <p:cNvSpPr>
            <a:spLocks noGrp="1"/>
          </p:cNvSpPr>
          <p:nvPr>
            <p:ph type="body" sz="half" idx="2"/>
          </p:nvPr>
        </p:nvSpPr>
        <p:spPr>
          <a:xfrm>
            <a:off x="1000627" y="5136360"/>
            <a:ext cx="8683208" cy="1257877"/>
          </a:xfrm>
        </p:spPr>
        <p:txBody>
          <a:bodyPr anchor="t">
            <a:normAutofit/>
          </a:bodyPr>
          <a:lstStyle>
            <a:lvl1pPr marL="0" indent="0">
              <a:buNone/>
              <a:defRPr sz="1985"/>
            </a:lvl1pPr>
            <a:lvl2pPr marL="504202" indent="0">
              <a:buNone/>
              <a:defRPr sz="1544"/>
            </a:lvl2pPr>
            <a:lvl3pPr marL="1008405" indent="0">
              <a:buNone/>
              <a:defRPr sz="1323"/>
            </a:lvl3pPr>
            <a:lvl4pPr marL="1512606" indent="0">
              <a:buNone/>
              <a:defRPr sz="1103"/>
            </a:lvl4pPr>
            <a:lvl5pPr marL="2016809" indent="0">
              <a:buNone/>
              <a:defRPr sz="1103"/>
            </a:lvl5pPr>
            <a:lvl6pPr marL="2521011" indent="0">
              <a:buNone/>
              <a:defRPr sz="1103"/>
            </a:lvl6pPr>
            <a:lvl7pPr marL="3025214" indent="0">
              <a:buNone/>
              <a:defRPr sz="1103"/>
            </a:lvl7pPr>
            <a:lvl8pPr marL="3529415" indent="0">
              <a:buNone/>
              <a:defRPr sz="1103"/>
            </a:lvl8pPr>
            <a:lvl9pPr marL="4033617"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14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00670" y="672253"/>
            <a:ext cx="8684517" cy="210079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0666" y="2949340"/>
            <a:ext cx="2802698" cy="756285"/>
          </a:xfrm>
        </p:spPr>
        <p:txBody>
          <a:bodyPr anchor="b">
            <a:noAutofit/>
          </a:bodyPr>
          <a:lstStyle>
            <a:lvl1pPr marL="0" indent="0">
              <a:lnSpc>
                <a:spcPct val="90000"/>
              </a:lnSpc>
              <a:buNone/>
              <a:defRPr sz="2206"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8" name="Text Placeholder 3"/>
          <p:cNvSpPr>
            <a:spLocks noGrp="1"/>
          </p:cNvSpPr>
          <p:nvPr>
            <p:ph type="body" sz="half" idx="15"/>
          </p:nvPr>
        </p:nvSpPr>
        <p:spPr>
          <a:xfrm>
            <a:off x="1000668" y="3705623"/>
            <a:ext cx="2801246" cy="2680782"/>
          </a:xfrm>
        </p:spPr>
        <p:txBody>
          <a:bodyPr anchor="t">
            <a:normAutofit/>
          </a:bodyPr>
          <a:lstStyle>
            <a:lvl1pPr marL="0" indent="0">
              <a:buNone/>
              <a:defRPr sz="1544"/>
            </a:lvl1pPr>
            <a:lvl2pPr marL="504202" indent="0">
              <a:buNone/>
              <a:defRPr sz="1323"/>
            </a:lvl2pPr>
            <a:lvl3pPr marL="1008405" indent="0">
              <a:buNone/>
              <a:defRPr sz="1103"/>
            </a:lvl3pPr>
            <a:lvl4pPr marL="1512606" indent="0">
              <a:buNone/>
              <a:defRPr sz="993"/>
            </a:lvl4pPr>
            <a:lvl5pPr marL="2016809" indent="0">
              <a:buNone/>
              <a:defRPr sz="993"/>
            </a:lvl5pPr>
            <a:lvl6pPr marL="2521011" indent="0">
              <a:buNone/>
              <a:defRPr sz="993"/>
            </a:lvl6pPr>
            <a:lvl7pPr marL="3025214" indent="0">
              <a:buNone/>
              <a:defRPr sz="993"/>
            </a:lvl7pPr>
            <a:lvl8pPr marL="3529415" indent="0">
              <a:buNone/>
              <a:defRPr sz="993"/>
            </a:lvl8pPr>
            <a:lvl9pPr marL="4033617" indent="0">
              <a:buNone/>
              <a:defRPr sz="993"/>
            </a:lvl9pPr>
          </a:lstStyle>
          <a:p>
            <a:pPr lvl="0"/>
            <a:r>
              <a:rPr lang="en-US"/>
              <a:t>Click to edit Master text styles</a:t>
            </a:r>
          </a:p>
        </p:txBody>
      </p:sp>
      <p:sp>
        <p:nvSpPr>
          <p:cNvPr id="9" name="Text Placeholder 4"/>
          <p:cNvSpPr>
            <a:spLocks noGrp="1"/>
          </p:cNvSpPr>
          <p:nvPr>
            <p:ph type="body" sz="quarter" idx="3"/>
          </p:nvPr>
        </p:nvSpPr>
        <p:spPr>
          <a:xfrm>
            <a:off x="3958064" y="2952838"/>
            <a:ext cx="2791727" cy="756285"/>
          </a:xfrm>
        </p:spPr>
        <p:txBody>
          <a:bodyPr anchor="b">
            <a:noAutofit/>
          </a:bodyPr>
          <a:lstStyle>
            <a:lvl1pPr marL="0" indent="0">
              <a:lnSpc>
                <a:spcPct val="90000"/>
              </a:lnSpc>
              <a:buNone/>
              <a:defRPr sz="2206"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10" name="Text Placeholder 3"/>
          <p:cNvSpPr>
            <a:spLocks noGrp="1"/>
          </p:cNvSpPr>
          <p:nvPr>
            <p:ph type="body" sz="half" idx="16"/>
          </p:nvPr>
        </p:nvSpPr>
        <p:spPr>
          <a:xfrm>
            <a:off x="3958063" y="3709121"/>
            <a:ext cx="2792510" cy="2680782"/>
          </a:xfrm>
        </p:spPr>
        <p:txBody>
          <a:bodyPr anchor="t">
            <a:normAutofit/>
          </a:bodyPr>
          <a:lstStyle>
            <a:lvl1pPr marL="0" indent="0">
              <a:buNone/>
              <a:defRPr sz="1544"/>
            </a:lvl1pPr>
            <a:lvl2pPr marL="504202" indent="0">
              <a:buNone/>
              <a:defRPr sz="1323"/>
            </a:lvl2pPr>
            <a:lvl3pPr marL="1008405" indent="0">
              <a:buNone/>
              <a:defRPr sz="1103"/>
            </a:lvl3pPr>
            <a:lvl4pPr marL="1512606" indent="0">
              <a:buNone/>
              <a:defRPr sz="993"/>
            </a:lvl4pPr>
            <a:lvl5pPr marL="2016809" indent="0">
              <a:buNone/>
              <a:defRPr sz="993"/>
            </a:lvl5pPr>
            <a:lvl6pPr marL="2521011" indent="0">
              <a:buNone/>
              <a:defRPr sz="993"/>
            </a:lvl6pPr>
            <a:lvl7pPr marL="3025214" indent="0">
              <a:buNone/>
              <a:defRPr sz="993"/>
            </a:lvl7pPr>
            <a:lvl8pPr marL="3529415" indent="0">
              <a:buNone/>
              <a:defRPr sz="993"/>
            </a:lvl8pPr>
            <a:lvl9pPr marL="4033617" indent="0">
              <a:buNone/>
              <a:defRPr sz="993"/>
            </a:lvl9pPr>
          </a:lstStyle>
          <a:p>
            <a:pPr lvl="0"/>
            <a:r>
              <a:rPr lang="en-US"/>
              <a:t>Click to edit Master text styles</a:t>
            </a:r>
          </a:p>
        </p:txBody>
      </p:sp>
      <p:sp>
        <p:nvSpPr>
          <p:cNvPr id="11" name="Text Placeholder 4"/>
          <p:cNvSpPr>
            <a:spLocks noGrp="1"/>
          </p:cNvSpPr>
          <p:nvPr>
            <p:ph type="body" sz="quarter" idx="13"/>
          </p:nvPr>
        </p:nvSpPr>
        <p:spPr>
          <a:xfrm>
            <a:off x="6884180" y="2949340"/>
            <a:ext cx="2801006" cy="756285"/>
          </a:xfrm>
        </p:spPr>
        <p:txBody>
          <a:bodyPr anchor="b">
            <a:noAutofit/>
          </a:bodyPr>
          <a:lstStyle>
            <a:lvl1pPr marL="0" indent="0">
              <a:lnSpc>
                <a:spcPct val="90000"/>
              </a:lnSpc>
              <a:buNone/>
              <a:defRPr sz="2206"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12" name="Text Placeholder 3"/>
          <p:cNvSpPr>
            <a:spLocks noGrp="1"/>
          </p:cNvSpPr>
          <p:nvPr>
            <p:ph type="body" sz="half" idx="17"/>
          </p:nvPr>
        </p:nvSpPr>
        <p:spPr>
          <a:xfrm>
            <a:off x="6884180" y="3705623"/>
            <a:ext cx="2801006" cy="2680782"/>
          </a:xfrm>
        </p:spPr>
        <p:txBody>
          <a:bodyPr anchor="t">
            <a:normAutofit/>
          </a:bodyPr>
          <a:lstStyle>
            <a:lvl1pPr marL="0" indent="0">
              <a:buNone/>
              <a:defRPr sz="1544"/>
            </a:lvl1pPr>
            <a:lvl2pPr marL="504202" indent="0">
              <a:buNone/>
              <a:defRPr sz="1323"/>
            </a:lvl2pPr>
            <a:lvl3pPr marL="1008405" indent="0">
              <a:buNone/>
              <a:defRPr sz="1103"/>
            </a:lvl3pPr>
            <a:lvl4pPr marL="1512606" indent="0">
              <a:buNone/>
              <a:defRPr sz="993"/>
            </a:lvl4pPr>
            <a:lvl5pPr marL="2016809" indent="0">
              <a:buNone/>
              <a:defRPr sz="993"/>
            </a:lvl5pPr>
            <a:lvl6pPr marL="2521011" indent="0">
              <a:buNone/>
              <a:defRPr sz="993"/>
            </a:lvl6pPr>
            <a:lvl7pPr marL="3025214" indent="0">
              <a:buNone/>
              <a:defRPr sz="993"/>
            </a:lvl7pPr>
            <a:lvl8pPr marL="3529415" indent="0">
              <a:buNone/>
              <a:defRPr sz="993"/>
            </a:lvl8pPr>
            <a:lvl9pPr marL="4033617" indent="0">
              <a:buNone/>
              <a:defRPr sz="993"/>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7588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00669" y="672253"/>
            <a:ext cx="8684517" cy="210079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00669" y="4857293"/>
            <a:ext cx="2801244" cy="635489"/>
          </a:xfrm>
        </p:spPr>
        <p:txBody>
          <a:bodyPr anchor="b">
            <a:noAutofit/>
          </a:bodyPr>
          <a:lstStyle>
            <a:lvl1pPr marL="0" indent="0">
              <a:lnSpc>
                <a:spcPct val="90000"/>
              </a:lnSpc>
              <a:buNone/>
              <a:defRPr sz="2206"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20" name="Picture Placeholder 2"/>
          <p:cNvSpPr>
            <a:spLocks noGrp="1" noChangeAspect="1"/>
          </p:cNvSpPr>
          <p:nvPr>
            <p:ph type="pic" idx="15"/>
          </p:nvPr>
        </p:nvSpPr>
        <p:spPr>
          <a:xfrm>
            <a:off x="1000669" y="2941108"/>
            <a:ext cx="2801244" cy="168063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5"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000669" y="5492783"/>
            <a:ext cx="2801244" cy="901899"/>
          </a:xfrm>
        </p:spPr>
        <p:txBody>
          <a:bodyPr anchor="t">
            <a:normAutofit/>
          </a:bodyPr>
          <a:lstStyle>
            <a:lvl1pPr marL="0" indent="0">
              <a:buNone/>
              <a:defRPr sz="1544"/>
            </a:lvl1pPr>
            <a:lvl2pPr marL="504202" indent="0">
              <a:buNone/>
              <a:defRPr sz="1323"/>
            </a:lvl2pPr>
            <a:lvl3pPr marL="1008405" indent="0">
              <a:buNone/>
              <a:defRPr sz="1103"/>
            </a:lvl3pPr>
            <a:lvl4pPr marL="1512606" indent="0">
              <a:buNone/>
              <a:defRPr sz="993"/>
            </a:lvl4pPr>
            <a:lvl5pPr marL="2016809" indent="0">
              <a:buNone/>
              <a:defRPr sz="993"/>
            </a:lvl5pPr>
            <a:lvl6pPr marL="2521011" indent="0">
              <a:buNone/>
              <a:defRPr sz="993"/>
            </a:lvl6pPr>
            <a:lvl7pPr marL="3025214" indent="0">
              <a:buNone/>
              <a:defRPr sz="993"/>
            </a:lvl7pPr>
            <a:lvl8pPr marL="3529415" indent="0">
              <a:buNone/>
              <a:defRPr sz="993"/>
            </a:lvl8pPr>
            <a:lvl9pPr marL="4033617" indent="0">
              <a:buNone/>
              <a:defRPr sz="993"/>
            </a:lvl9pPr>
          </a:lstStyle>
          <a:p>
            <a:pPr lvl="0"/>
            <a:r>
              <a:rPr lang="en-US"/>
              <a:t>Click to edit Master text styles</a:t>
            </a:r>
          </a:p>
        </p:txBody>
      </p:sp>
      <p:sp>
        <p:nvSpPr>
          <p:cNvPr id="22" name="Text Placeholder 4"/>
          <p:cNvSpPr>
            <a:spLocks noGrp="1"/>
          </p:cNvSpPr>
          <p:nvPr>
            <p:ph type="body" sz="quarter" idx="3"/>
          </p:nvPr>
        </p:nvSpPr>
        <p:spPr>
          <a:xfrm>
            <a:off x="3935522" y="4857293"/>
            <a:ext cx="2805767" cy="635489"/>
          </a:xfrm>
        </p:spPr>
        <p:txBody>
          <a:bodyPr anchor="b">
            <a:noAutofit/>
          </a:bodyPr>
          <a:lstStyle>
            <a:lvl1pPr marL="0" indent="0">
              <a:lnSpc>
                <a:spcPct val="90000"/>
              </a:lnSpc>
              <a:buNone/>
              <a:defRPr sz="2206"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23" name="Picture Placeholder 2"/>
          <p:cNvSpPr>
            <a:spLocks noGrp="1" noChangeAspect="1"/>
          </p:cNvSpPr>
          <p:nvPr>
            <p:ph type="pic" idx="21"/>
          </p:nvPr>
        </p:nvSpPr>
        <p:spPr>
          <a:xfrm>
            <a:off x="3935521" y="2941108"/>
            <a:ext cx="2804488" cy="168063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5"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934242" y="5492780"/>
            <a:ext cx="2805767" cy="893627"/>
          </a:xfrm>
        </p:spPr>
        <p:txBody>
          <a:bodyPr anchor="t">
            <a:normAutofit/>
          </a:bodyPr>
          <a:lstStyle>
            <a:lvl1pPr marL="0" indent="0">
              <a:buNone/>
              <a:defRPr sz="1544"/>
            </a:lvl1pPr>
            <a:lvl2pPr marL="504202" indent="0">
              <a:buNone/>
              <a:defRPr sz="1323"/>
            </a:lvl2pPr>
            <a:lvl3pPr marL="1008405" indent="0">
              <a:buNone/>
              <a:defRPr sz="1103"/>
            </a:lvl3pPr>
            <a:lvl4pPr marL="1512606" indent="0">
              <a:buNone/>
              <a:defRPr sz="993"/>
            </a:lvl4pPr>
            <a:lvl5pPr marL="2016809" indent="0">
              <a:buNone/>
              <a:defRPr sz="993"/>
            </a:lvl5pPr>
            <a:lvl6pPr marL="2521011" indent="0">
              <a:buNone/>
              <a:defRPr sz="993"/>
            </a:lvl6pPr>
            <a:lvl7pPr marL="3025214" indent="0">
              <a:buNone/>
              <a:defRPr sz="993"/>
            </a:lvl7pPr>
            <a:lvl8pPr marL="3529415" indent="0">
              <a:buNone/>
              <a:defRPr sz="993"/>
            </a:lvl8pPr>
            <a:lvl9pPr marL="4033617" indent="0">
              <a:buNone/>
              <a:defRPr sz="993"/>
            </a:lvl9pPr>
          </a:lstStyle>
          <a:p>
            <a:pPr lvl="0"/>
            <a:r>
              <a:rPr lang="en-US"/>
              <a:t>Click to edit Master text styles</a:t>
            </a:r>
          </a:p>
        </p:txBody>
      </p:sp>
      <p:sp>
        <p:nvSpPr>
          <p:cNvPr id="25" name="Text Placeholder 4"/>
          <p:cNvSpPr>
            <a:spLocks noGrp="1"/>
          </p:cNvSpPr>
          <p:nvPr>
            <p:ph type="body" sz="quarter" idx="13"/>
          </p:nvPr>
        </p:nvSpPr>
        <p:spPr>
          <a:xfrm>
            <a:off x="6884290" y="4857291"/>
            <a:ext cx="2797300" cy="635489"/>
          </a:xfrm>
        </p:spPr>
        <p:txBody>
          <a:bodyPr anchor="b">
            <a:noAutofit/>
          </a:bodyPr>
          <a:lstStyle>
            <a:lvl1pPr marL="0" indent="0">
              <a:lnSpc>
                <a:spcPct val="90000"/>
              </a:lnSpc>
              <a:buNone/>
              <a:defRPr sz="2206"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26" name="Picture Placeholder 2"/>
          <p:cNvSpPr>
            <a:spLocks noGrp="1" noChangeAspect="1"/>
          </p:cNvSpPr>
          <p:nvPr>
            <p:ph type="pic" idx="22"/>
          </p:nvPr>
        </p:nvSpPr>
        <p:spPr>
          <a:xfrm>
            <a:off x="6884180" y="2941108"/>
            <a:ext cx="2801006" cy="168063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5"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6884180" y="5492777"/>
            <a:ext cx="2801006" cy="893630"/>
          </a:xfrm>
        </p:spPr>
        <p:txBody>
          <a:bodyPr anchor="t">
            <a:normAutofit/>
          </a:bodyPr>
          <a:lstStyle>
            <a:lvl1pPr marL="0" indent="0">
              <a:buNone/>
              <a:defRPr sz="1544"/>
            </a:lvl1pPr>
            <a:lvl2pPr marL="504202" indent="0">
              <a:buNone/>
              <a:defRPr sz="1323"/>
            </a:lvl2pPr>
            <a:lvl3pPr marL="1008405" indent="0">
              <a:buNone/>
              <a:defRPr sz="1103"/>
            </a:lvl3pPr>
            <a:lvl4pPr marL="1512606" indent="0">
              <a:buNone/>
              <a:defRPr sz="993"/>
            </a:lvl4pPr>
            <a:lvl5pPr marL="2016809" indent="0">
              <a:buNone/>
              <a:defRPr sz="993"/>
            </a:lvl5pPr>
            <a:lvl6pPr marL="2521011" indent="0">
              <a:buNone/>
              <a:defRPr sz="993"/>
            </a:lvl6pPr>
            <a:lvl7pPr marL="3025214" indent="0">
              <a:buNone/>
              <a:defRPr sz="993"/>
            </a:lvl7pPr>
            <a:lvl8pPr marL="3529415" indent="0">
              <a:buNone/>
              <a:defRPr sz="993"/>
            </a:lvl8pPr>
            <a:lvl9pPr marL="4033617" indent="0">
              <a:buNone/>
              <a:defRPr sz="993"/>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664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177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7409" y="672254"/>
            <a:ext cx="1757778" cy="571415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0667" y="672254"/>
            <a:ext cx="6793133" cy="57141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761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1000670" y="682088"/>
            <a:ext cx="8684517" cy="1630534"/>
          </a:xfrm>
        </p:spPr>
        <p:txBody>
          <a:bodyPr/>
          <a:lstStyle/>
          <a:p>
            <a:r>
              <a:rPr lang="en-US"/>
              <a:t>Click to edit Master title style</a:t>
            </a:r>
            <a:endParaRPr lang="en-US" dirty="0"/>
          </a:p>
        </p:txBody>
      </p:sp>
      <p:sp>
        <p:nvSpPr>
          <p:cNvPr id="48" name="Content Placeholder 2"/>
          <p:cNvSpPr>
            <a:spLocks noGrp="1"/>
          </p:cNvSpPr>
          <p:nvPr>
            <p:ph idx="1"/>
          </p:nvPr>
        </p:nvSpPr>
        <p:spPr>
          <a:xfrm>
            <a:off x="1000670" y="2480687"/>
            <a:ext cx="8684517" cy="3905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6537430" y="6487948"/>
            <a:ext cx="2404944" cy="402652"/>
          </a:xfrm>
        </p:spPr>
        <p:txBody>
          <a:bodyPr/>
          <a:lstStyle/>
          <a:p>
            <a:fld id="{48A87A34-81AB-432B-8DAE-1953F412C126}" type="datetimeFigureOut">
              <a:rPr lang="en-US" smtClean="0"/>
              <a:t>9/13/2024</a:t>
            </a:fld>
            <a:endParaRPr lang="en-US" dirty="0"/>
          </a:p>
        </p:txBody>
      </p:sp>
      <p:sp>
        <p:nvSpPr>
          <p:cNvPr id="50" name="Footer Placeholder 4"/>
          <p:cNvSpPr>
            <a:spLocks noGrp="1"/>
          </p:cNvSpPr>
          <p:nvPr>
            <p:ph type="ftr" sz="quarter" idx="11"/>
          </p:nvPr>
        </p:nvSpPr>
        <p:spPr>
          <a:xfrm>
            <a:off x="1000668" y="6487946"/>
            <a:ext cx="5469958" cy="402652"/>
          </a:xfrm>
        </p:spPr>
        <p:txBody>
          <a:bodyPr/>
          <a:lstStyle/>
          <a:p>
            <a:endParaRPr lang="en-US" dirty="0"/>
          </a:p>
        </p:txBody>
      </p:sp>
      <p:sp>
        <p:nvSpPr>
          <p:cNvPr id="51" name="Slide Number Placeholder 5"/>
          <p:cNvSpPr>
            <a:spLocks noGrp="1"/>
          </p:cNvSpPr>
          <p:nvPr>
            <p:ph type="sldNum" sz="quarter" idx="12"/>
          </p:nvPr>
        </p:nvSpPr>
        <p:spPr>
          <a:xfrm>
            <a:off x="9009178" y="6487945"/>
            <a:ext cx="676008" cy="40265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26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0667" y="1565095"/>
            <a:ext cx="8684518" cy="3145935"/>
          </a:xfrm>
        </p:spPr>
        <p:txBody>
          <a:bodyPr anchor="b">
            <a:normAutofit/>
          </a:bodyPr>
          <a:lstStyle>
            <a:lvl1pPr>
              <a:defRPr sz="3970"/>
            </a:lvl1pPr>
          </a:lstStyle>
          <a:p>
            <a:r>
              <a:rPr lang="en-US"/>
              <a:t>Click to edit Master title style</a:t>
            </a:r>
            <a:endParaRPr lang="en-US" dirty="0"/>
          </a:p>
        </p:txBody>
      </p:sp>
      <p:sp>
        <p:nvSpPr>
          <p:cNvPr id="3" name="Text Placeholder 2"/>
          <p:cNvSpPr>
            <a:spLocks noGrp="1"/>
          </p:cNvSpPr>
          <p:nvPr>
            <p:ph type="body" idx="1"/>
          </p:nvPr>
        </p:nvSpPr>
        <p:spPr>
          <a:xfrm>
            <a:off x="1000667" y="4879088"/>
            <a:ext cx="8684518" cy="1516072"/>
          </a:xfrm>
        </p:spPr>
        <p:txBody>
          <a:bodyPr>
            <a:normAutofit/>
          </a:bodyPr>
          <a:lstStyle>
            <a:lvl1pPr marL="0" indent="0">
              <a:buNone/>
              <a:defRPr sz="1985" cap="all" baseline="0">
                <a:solidFill>
                  <a:schemeClr val="tx1">
                    <a:tint val="75000"/>
                  </a:schemeClr>
                </a:solidFill>
              </a:defRPr>
            </a:lvl1pPr>
            <a:lvl2pPr marL="504202" indent="0">
              <a:buNone/>
              <a:defRPr sz="1985">
                <a:solidFill>
                  <a:schemeClr val="tx1">
                    <a:tint val="75000"/>
                  </a:schemeClr>
                </a:solidFill>
              </a:defRPr>
            </a:lvl2pPr>
            <a:lvl3pPr marL="1008405" indent="0">
              <a:buNone/>
              <a:defRPr sz="1985">
                <a:solidFill>
                  <a:schemeClr val="tx1">
                    <a:tint val="75000"/>
                  </a:schemeClr>
                </a:solidFill>
              </a:defRPr>
            </a:lvl3pPr>
            <a:lvl4pPr marL="1512606" indent="0">
              <a:buNone/>
              <a:defRPr sz="1764">
                <a:solidFill>
                  <a:schemeClr val="tx1">
                    <a:tint val="75000"/>
                  </a:schemeClr>
                </a:solidFill>
              </a:defRPr>
            </a:lvl4pPr>
            <a:lvl5pPr marL="2016809" indent="0">
              <a:buNone/>
              <a:defRPr sz="1764">
                <a:solidFill>
                  <a:schemeClr val="tx1">
                    <a:tint val="75000"/>
                  </a:schemeClr>
                </a:solidFill>
              </a:defRPr>
            </a:lvl5pPr>
            <a:lvl6pPr marL="2521011" indent="0">
              <a:buNone/>
              <a:defRPr sz="1764">
                <a:solidFill>
                  <a:schemeClr val="tx1">
                    <a:tint val="75000"/>
                  </a:schemeClr>
                </a:solidFill>
              </a:defRPr>
            </a:lvl6pPr>
            <a:lvl7pPr marL="3025214" indent="0">
              <a:buNone/>
              <a:defRPr sz="1764">
                <a:solidFill>
                  <a:schemeClr val="tx1">
                    <a:tint val="75000"/>
                  </a:schemeClr>
                </a:solidFill>
              </a:defRPr>
            </a:lvl7pPr>
            <a:lvl8pPr marL="3529415" indent="0">
              <a:buNone/>
              <a:defRPr sz="1764">
                <a:solidFill>
                  <a:schemeClr val="tx1">
                    <a:tint val="75000"/>
                  </a:schemeClr>
                </a:solidFill>
              </a:defRPr>
            </a:lvl8pPr>
            <a:lvl9pPr marL="4033617"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99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0667" y="2480685"/>
            <a:ext cx="4276849" cy="3905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1125" y="2480685"/>
            <a:ext cx="4274062" cy="3905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998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0667" y="682762"/>
            <a:ext cx="8684518" cy="16298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61155" y="2480683"/>
            <a:ext cx="4016362" cy="908592"/>
          </a:xfrm>
        </p:spPr>
        <p:txBody>
          <a:bodyPr anchor="b"/>
          <a:lstStyle>
            <a:lvl1pPr marL="0" indent="0">
              <a:lnSpc>
                <a:spcPct val="90000"/>
              </a:lnSpc>
              <a:buNone/>
              <a:defRPr sz="2647"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4" name="Content Placeholder 3"/>
          <p:cNvSpPr>
            <a:spLocks noGrp="1"/>
          </p:cNvSpPr>
          <p:nvPr>
            <p:ph sz="half" idx="2"/>
          </p:nvPr>
        </p:nvSpPr>
        <p:spPr>
          <a:xfrm>
            <a:off x="1000667" y="3389277"/>
            <a:ext cx="4276850" cy="2997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71610" y="2480682"/>
            <a:ext cx="4013575" cy="908592"/>
          </a:xfrm>
        </p:spPr>
        <p:txBody>
          <a:bodyPr anchor="b"/>
          <a:lstStyle>
            <a:lvl1pPr marL="0" indent="0">
              <a:lnSpc>
                <a:spcPct val="90000"/>
              </a:lnSpc>
              <a:buNone/>
              <a:defRPr sz="2647" b="0" cap="all" baseline="0">
                <a:solidFill>
                  <a:schemeClr val="tx1"/>
                </a:solidFill>
              </a:defRPr>
            </a:lvl1pPr>
            <a:lvl2pPr marL="504202" indent="0">
              <a:buNone/>
              <a:defRPr sz="2206" b="1"/>
            </a:lvl2pPr>
            <a:lvl3pPr marL="1008405" indent="0">
              <a:buNone/>
              <a:defRPr sz="1985" b="1"/>
            </a:lvl3pPr>
            <a:lvl4pPr marL="1512606" indent="0">
              <a:buNone/>
              <a:defRPr sz="1764" b="1"/>
            </a:lvl4pPr>
            <a:lvl5pPr marL="2016809" indent="0">
              <a:buNone/>
              <a:defRPr sz="1764" b="1"/>
            </a:lvl5pPr>
            <a:lvl6pPr marL="2521011" indent="0">
              <a:buNone/>
              <a:defRPr sz="1764" b="1"/>
            </a:lvl6pPr>
            <a:lvl7pPr marL="3025214" indent="0">
              <a:buNone/>
              <a:defRPr sz="1764" b="1"/>
            </a:lvl7pPr>
            <a:lvl8pPr marL="3529415" indent="0">
              <a:buNone/>
              <a:defRPr sz="1764" b="1"/>
            </a:lvl8pPr>
            <a:lvl9pPr marL="4033617"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11123" y="3389277"/>
            <a:ext cx="4274062" cy="2997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82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268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965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308" y="672254"/>
            <a:ext cx="3380560" cy="1808428"/>
          </a:xfrm>
        </p:spPr>
        <p:txBody>
          <a:bodyPr anchor="b"/>
          <a:lstStyle>
            <a:lvl1pPr>
              <a:defRPr sz="3529"/>
            </a:lvl1pPr>
          </a:lstStyle>
          <a:p>
            <a:r>
              <a:rPr lang="en-US"/>
              <a:t>Click to edit Master title style</a:t>
            </a:r>
            <a:endParaRPr lang="en-US" dirty="0"/>
          </a:p>
        </p:txBody>
      </p:sp>
      <p:sp>
        <p:nvSpPr>
          <p:cNvPr id="3" name="Content Placeholder 2"/>
          <p:cNvSpPr>
            <a:spLocks noGrp="1"/>
          </p:cNvSpPr>
          <p:nvPr>
            <p:ph idx="1"/>
          </p:nvPr>
        </p:nvSpPr>
        <p:spPr>
          <a:xfrm>
            <a:off x="4520403" y="653579"/>
            <a:ext cx="5164782" cy="5732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5308" y="2480685"/>
            <a:ext cx="3380560" cy="3905723"/>
          </a:xfrm>
        </p:spPr>
        <p:txBody>
          <a:bodyPr/>
          <a:lstStyle>
            <a:lvl1pPr marL="0" indent="0">
              <a:buNone/>
              <a:defRPr sz="1764"/>
            </a:lvl1pPr>
            <a:lvl2pPr marL="504202" indent="0">
              <a:buNone/>
              <a:defRPr sz="1544"/>
            </a:lvl2pPr>
            <a:lvl3pPr marL="1008405" indent="0">
              <a:buNone/>
              <a:defRPr sz="1323"/>
            </a:lvl3pPr>
            <a:lvl4pPr marL="1512606" indent="0">
              <a:buNone/>
              <a:defRPr sz="1103"/>
            </a:lvl4pPr>
            <a:lvl5pPr marL="2016809" indent="0">
              <a:buNone/>
              <a:defRPr sz="1103"/>
            </a:lvl5pPr>
            <a:lvl6pPr marL="2521011" indent="0">
              <a:buNone/>
              <a:defRPr sz="1103"/>
            </a:lvl6pPr>
            <a:lvl7pPr marL="3025214" indent="0">
              <a:buNone/>
              <a:defRPr sz="1103"/>
            </a:lvl7pPr>
            <a:lvl8pPr marL="3529415" indent="0">
              <a:buNone/>
              <a:defRPr sz="1103"/>
            </a:lvl8pPr>
            <a:lvl9pPr marL="4033617"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177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670" y="672253"/>
            <a:ext cx="4388095" cy="1808430"/>
          </a:xfrm>
        </p:spPr>
        <p:txBody>
          <a:bodyPr anchor="b"/>
          <a:lstStyle>
            <a:lvl1pPr>
              <a:defRPr sz="3529"/>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9253" y="672253"/>
            <a:ext cx="4035935" cy="5714156"/>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000669" y="2480685"/>
            <a:ext cx="4388097" cy="3905723"/>
          </a:xfrm>
        </p:spPr>
        <p:txBody>
          <a:bodyPr/>
          <a:lstStyle>
            <a:lvl1pPr marL="0" indent="0">
              <a:buNone/>
              <a:defRPr sz="1764"/>
            </a:lvl1pPr>
            <a:lvl2pPr marL="504202" indent="0">
              <a:buNone/>
              <a:defRPr sz="1544"/>
            </a:lvl2pPr>
            <a:lvl3pPr marL="1008405" indent="0">
              <a:buNone/>
              <a:defRPr sz="1323"/>
            </a:lvl3pPr>
            <a:lvl4pPr marL="1512606" indent="0">
              <a:buNone/>
              <a:defRPr sz="1103"/>
            </a:lvl4pPr>
            <a:lvl5pPr marL="2016809" indent="0">
              <a:buNone/>
              <a:defRPr sz="1103"/>
            </a:lvl5pPr>
            <a:lvl6pPr marL="2521011" indent="0">
              <a:buNone/>
              <a:defRPr sz="1103"/>
            </a:lvl6pPr>
            <a:lvl7pPr marL="3025214" indent="0">
              <a:buNone/>
              <a:defRPr sz="1103"/>
            </a:lvl7pPr>
            <a:lvl8pPr marL="3529415" indent="0">
              <a:buNone/>
              <a:defRPr sz="1103"/>
            </a:lvl8pPr>
            <a:lvl9pPr marL="4033617"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868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688640" cy="756285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6702" y="2"/>
            <a:ext cx="10569144" cy="756285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000670" y="682088"/>
            <a:ext cx="8684517" cy="1630534"/>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000670" y="2480687"/>
            <a:ext cx="8684517" cy="39057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37430" y="6487948"/>
            <a:ext cx="2404944" cy="402652"/>
          </a:xfrm>
          <a:prstGeom prst="rect">
            <a:avLst/>
          </a:prstGeom>
        </p:spPr>
        <p:txBody>
          <a:bodyPr vert="horz" lIns="91440" tIns="45720" rIns="91440" bIns="45720" rtlCol="0" anchor="ctr"/>
          <a:lstStyle>
            <a:lvl1pPr algn="r">
              <a:defRPr sz="1158">
                <a:solidFill>
                  <a:schemeClr val="tx1">
                    <a:tint val="75000"/>
                  </a:schemeClr>
                </a:solidFill>
              </a:defRPr>
            </a:lvl1pPr>
          </a:lstStyle>
          <a:p>
            <a:fld id="{48A87A34-81AB-432B-8DAE-1953F412C126}" type="datetimeFigureOut">
              <a:rPr lang="en-US" smtClean="0"/>
              <a:pPr/>
              <a:t>9/13/2024</a:t>
            </a:fld>
            <a:endParaRPr lang="en-US" dirty="0"/>
          </a:p>
        </p:txBody>
      </p:sp>
      <p:sp>
        <p:nvSpPr>
          <p:cNvPr id="5" name="Footer Placeholder 4"/>
          <p:cNvSpPr>
            <a:spLocks noGrp="1"/>
          </p:cNvSpPr>
          <p:nvPr>
            <p:ph type="ftr" sz="quarter" idx="3"/>
          </p:nvPr>
        </p:nvSpPr>
        <p:spPr>
          <a:xfrm>
            <a:off x="1000668" y="6487946"/>
            <a:ext cx="5469958" cy="402652"/>
          </a:xfrm>
          <a:prstGeom prst="rect">
            <a:avLst/>
          </a:prstGeom>
        </p:spPr>
        <p:txBody>
          <a:bodyPr vert="horz" lIns="91440" tIns="45720" rIns="91440" bIns="45720" rtlCol="0" anchor="ctr"/>
          <a:lstStyle>
            <a:lvl1pPr algn="l">
              <a:defRPr sz="115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09178" y="6487945"/>
            <a:ext cx="676008" cy="402652"/>
          </a:xfrm>
          <a:prstGeom prst="rect">
            <a:avLst/>
          </a:prstGeom>
        </p:spPr>
        <p:txBody>
          <a:bodyPr vert="horz" lIns="91440" tIns="45720" rIns="91440" bIns="45720" rtlCol="0" anchor="ctr"/>
          <a:lstStyle>
            <a:lvl1pPr algn="r">
              <a:defRPr sz="115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681175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1008405" rtl="0" eaLnBrk="1" latinLnBrk="0" hangingPunct="1">
        <a:lnSpc>
          <a:spcPct val="90000"/>
        </a:lnSpc>
        <a:spcBef>
          <a:spcPct val="0"/>
        </a:spcBef>
        <a:buNone/>
        <a:defRPr sz="3970" kern="1200" cap="all" baseline="0">
          <a:solidFill>
            <a:schemeClr val="tx1"/>
          </a:solidFill>
          <a:latin typeface="+mj-lt"/>
          <a:ea typeface="+mj-ea"/>
          <a:cs typeface="+mj-cs"/>
        </a:defRPr>
      </a:lvl1pPr>
    </p:titleStyle>
    <p:bodyStyle>
      <a:lvl1pPr marL="252101" indent="-252101" algn="l" defTabSz="1008405" rtl="0" eaLnBrk="1" latinLnBrk="0" hangingPunct="1">
        <a:lnSpc>
          <a:spcPct val="120000"/>
        </a:lnSpc>
        <a:spcBef>
          <a:spcPts val="1103"/>
        </a:spcBef>
        <a:buSzPct val="125000"/>
        <a:buFont typeface="Arial" panose="020B0604020202020204" pitchFamily="34" charset="0"/>
        <a:buChar char="•"/>
        <a:defRPr sz="2647" kern="1200">
          <a:solidFill>
            <a:schemeClr val="tx1"/>
          </a:solidFill>
          <a:latin typeface="+mn-lt"/>
          <a:ea typeface="+mn-ea"/>
          <a:cs typeface="+mn-cs"/>
        </a:defRPr>
      </a:lvl1pPr>
      <a:lvl2pPr marL="756303" indent="-252101" algn="l" defTabSz="1008405" rtl="0" eaLnBrk="1" latinLnBrk="0" hangingPunct="1">
        <a:lnSpc>
          <a:spcPct val="120000"/>
        </a:lnSpc>
        <a:spcBef>
          <a:spcPts val="551"/>
        </a:spcBef>
        <a:buSzPct val="125000"/>
        <a:buFont typeface="Arial" panose="020B0604020202020204" pitchFamily="34" charset="0"/>
        <a:buChar char="•"/>
        <a:defRPr sz="2206" kern="1200">
          <a:solidFill>
            <a:schemeClr val="tx1"/>
          </a:solidFill>
          <a:latin typeface="+mn-lt"/>
          <a:ea typeface="+mn-ea"/>
          <a:cs typeface="+mn-cs"/>
        </a:defRPr>
      </a:lvl2pPr>
      <a:lvl3pPr marL="1260505" indent="-252101" algn="l" defTabSz="1008405" rtl="0" eaLnBrk="1" latinLnBrk="0" hangingPunct="1">
        <a:lnSpc>
          <a:spcPct val="120000"/>
        </a:lnSpc>
        <a:spcBef>
          <a:spcPts val="551"/>
        </a:spcBef>
        <a:buSzPct val="125000"/>
        <a:buFont typeface="Arial" panose="020B0604020202020204" pitchFamily="34" charset="0"/>
        <a:buChar char="•"/>
        <a:defRPr sz="1985" kern="1200">
          <a:solidFill>
            <a:schemeClr val="tx1"/>
          </a:solidFill>
          <a:latin typeface="+mn-lt"/>
          <a:ea typeface="+mn-ea"/>
          <a:cs typeface="+mn-cs"/>
        </a:defRPr>
      </a:lvl3pPr>
      <a:lvl4pPr marL="1764708" indent="-252101" algn="l" defTabSz="1008405"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8910" indent="-252101" algn="l" defTabSz="1008405"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3112" indent="-252101" algn="l" defTabSz="1008405" rtl="0" eaLnBrk="1" latinLnBrk="0" hangingPunct="1">
        <a:lnSpc>
          <a:spcPct val="120000"/>
        </a:lnSpc>
        <a:spcBef>
          <a:spcPts val="551"/>
        </a:spcBef>
        <a:buSzPct val="125000"/>
        <a:buFont typeface="Arial" panose="020B0604020202020204" pitchFamily="34" charset="0"/>
        <a:buChar char="•"/>
        <a:defRPr sz="1544" kern="1200">
          <a:solidFill>
            <a:schemeClr val="tx1"/>
          </a:solidFill>
          <a:latin typeface="+mn-lt"/>
          <a:ea typeface="+mn-ea"/>
          <a:cs typeface="+mn-cs"/>
        </a:defRPr>
      </a:lvl6pPr>
      <a:lvl7pPr marL="3277314" indent="-252101" algn="l" defTabSz="1008405" rtl="0" eaLnBrk="1" latinLnBrk="0" hangingPunct="1">
        <a:lnSpc>
          <a:spcPct val="120000"/>
        </a:lnSpc>
        <a:spcBef>
          <a:spcPts val="551"/>
        </a:spcBef>
        <a:buSzPct val="125000"/>
        <a:buFont typeface="Arial" panose="020B0604020202020204" pitchFamily="34" charset="0"/>
        <a:buChar char="•"/>
        <a:defRPr sz="1544" kern="1200">
          <a:solidFill>
            <a:schemeClr val="tx1"/>
          </a:solidFill>
          <a:latin typeface="+mn-lt"/>
          <a:ea typeface="+mn-ea"/>
          <a:cs typeface="+mn-cs"/>
        </a:defRPr>
      </a:lvl7pPr>
      <a:lvl8pPr marL="3781516" indent="-252101" algn="l" defTabSz="1008405" rtl="0" eaLnBrk="1" latinLnBrk="0" hangingPunct="1">
        <a:lnSpc>
          <a:spcPct val="120000"/>
        </a:lnSpc>
        <a:spcBef>
          <a:spcPts val="551"/>
        </a:spcBef>
        <a:buSzPct val="125000"/>
        <a:buFont typeface="Arial" panose="020B0604020202020204" pitchFamily="34" charset="0"/>
        <a:buChar char="•"/>
        <a:defRPr sz="1544" kern="1200">
          <a:solidFill>
            <a:schemeClr val="tx1"/>
          </a:solidFill>
          <a:latin typeface="+mn-lt"/>
          <a:ea typeface="+mn-ea"/>
          <a:cs typeface="+mn-cs"/>
        </a:defRPr>
      </a:lvl8pPr>
      <a:lvl9pPr marL="4285718" indent="-252101" algn="l" defTabSz="1008405" rtl="0" eaLnBrk="1" latinLnBrk="0" hangingPunct="1">
        <a:lnSpc>
          <a:spcPct val="120000"/>
        </a:lnSpc>
        <a:spcBef>
          <a:spcPts val="551"/>
        </a:spcBef>
        <a:buSzPct val="125000"/>
        <a:buFont typeface="Arial" panose="020B0604020202020204" pitchFamily="34" charset="0"/>
        <a:buChar char="•"/>
        <a:defRPr sz="1544" kern="1200">
          <a:solidFill>
            <a:schemeClr val="tx1"/>
          </a:solidFill>
          <a:latin typeface="+mn-lt"/>
          <a:ea typeface="+mn-ea"/>
          <a:cs typeface="+mn-cs"/>
        </a:defRPr>
      </a:lvl9pPr>
    </p:bodyStyle>
    <p:otherStyle>
      <a:defPPr>
        <a:defRPr lang="en-US"/>
      </a:defPPr>
      <a:lvl1pPr marL="0" algn="l" defTabSz="1008405" rtl="0" eaLnBrk="1" latinLnBrk="0" hangingPunct="1">
        <a:defRPr sz="1985" kern="1200">
          <a:solidFill>
            <a:schemeClr val="tx1"/>
          </a:solidFill>
          <a:latin typeface="+mn-lt"/>
          <a:ea typeface="+mn-ea"/>
          <a:cs typeface="+mn-cs"/>
        </a:defRPr>
      </a:lvl1pPr>
      <a:lvl2pPr marL="504202" algn="l" defTabSz="1008405" rtl="0" eaLnBrk="1" latinLnBrk="0" hangingPunct="1">
        <a:defRPr sz="1985" kern="1200">
          <a:solidFill>
            <a:schemeClr val="tx1"/>
          </a:solidFill>
          <a:latin typeface="+mn-lt"/>
          <a:ea typeface="+mn-ea"/>
          <a:cs typeface="+mn-cs"/>
        </a:defRPr>
      </a:lvl2pPr>
      <a:lvl3pPr marL="1008405" algn="l" defTabSz="1008405" rtl="0" eaLnBrk="1" latinLnBrk="0" hangingPunct="1">
        <a:defRPr sz="1985" kern="1200">
          <a:solidFill>
            <a:schemeClr val="tx1"/>
          </a:solidFill>
          <a:latin typeface="+mn-lt"/>
          <a:ea typeface="+mn-ea"/>
          <a:cs typeface="+mn-cs"/>
        </a:defRPr>
      </a:lvl3pPr>
      <a:lvl4pPr marL="1512606" algn="l" defTabSz="1008405" rtl="0" eaLnBrk="1" latinLnBrk="0" hangingPunct="1">
        <a:defRPr sz="1985" kern="1200">
          <a:solidFill>
            <a:schemeClr val="tx1"/>
          </a:solidFill>
          <a:latin typeface="+mn-lt"/>
          <a:ea typeface="+mn-ea"/>
          <a:cs typeface="+mn-cs"/>
        </a:defRPr>
      </a:lvl4pPr>
      <a:lvl5pPr marL="2016809" algn="l" defTabSz="1008405" rtl="0" eaLnBrk="1" latinLnBrk="0" hangingPunct="1">
        <a:defRPr sz="1985" kern="1200">
          <a:solidFill>
            <a:schemeClr val="tx1"/>
          </a:solidFill>
          <a:latin typeface="+mn-lt"/>
          <a:ea typeface="+mn-ea"/>
          <a:cs typeface="+mn-cs"/>
        </a:defRPr>
      </a:lvl5pPr>
      <a:lvl6pPr marL="2521011" algn="l" defTabSz="1008405" rtl="0" eaLnBrk="1" latinLnBrk="0" hangingPunct="1">
        <a:defRPr sz="1985" kern="1200">
          <a:solidFill>
            <a:schemeClr val="tx1"/>
          </a:solidFill>
          <a:latin typeface="+mn-lt"/>
          <a:ea typeface="+mn-ea"/>
          <a:cs typeface="+mn-cs"/>
        </a:defRPr>
      </a:lvl6pPr>
      <a:lvl7pPr marL="3025214" algn="l" defTabSz="1008405" rtl="0" eaLnBrk="1" latinLnBrk="0" hangingPunct="1">
        <a:defRPr sz="1985" kern="1200">
          <a:solidFill>
            <a:schemeClr val="tx1"/>
          </a:solidFill>
          <a:latin typeface="+mn-lt"/>
          <a:ea typeface="+mn-ea"/>
          <a:cs typeface="+mn-cs"/>
        </a:defRPr>
      </a:lvl7pPr>
      <a:lvl8pPr marL="3529415" algn="l" defTabSz="1008405" rtl="0" eaLnBrk="1" latinLnBrk="0" hangingPunct="1">
        <a:defRPr sz="1985" kern="1200">
          <a:solidFill>
            <a:schemeClr val="tx1"/>
          </a:solidFill>
          <a:latin typeface="+mn-lt"/>
          <a:ea typeface="+mn-ea"/>
          <a:cs typeface="+mn-cs"/>
        </a:defRPr>
      </a:lvl8pPr>
      <a:lvl9pPr marL="4033617" algn="l" defTabSz="1008405"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magnifying glass next to a paper with a square and gears&#10;&#10;Description automatically generated">
            <a:extLst>
              <a:ext uri="{FF2B5EF4-FFF2-40B4-BE49-F238E27FC236}">
                <a16:creationId xmlns:a16="http://schemas.microsoft.com/office/drawing/2014/main" id="{B047264A-A401-EEE6-312D-938703D65838}"/>
              </a:ext>
            </a:extLst>
          </p:cNvPr>
          <p:cNvPicPr>
            <a:picLocks noChangeAspect="1"/>
          </p:cNvPicPr>
          <p:nvPr/>
        </p:nvPicPr>
        <p:blipFill>
          <a:blip r:embed="rId2"/>
          <a:stretch>
            <a:fillRect/>
          </a:stretch>
        </p:blipFill>
        <p:spPr>
          <a:xfrm>
            <a:off x="7810005" y="4767856"/>
            <a:ext cx="2657507" cy="2378177"/>
          </a:xfrm>
          <a:prstGeom prst="rect">
            <a:avLst/>
          </a:prstGeom>
        </p:spPr>
      </p:pic>
      <p:sp>
        <p:nvSpPr>
          <p:cNvPr id="9" name="TextBox 8">
            <a:extLst>
              <a:ext uri="{FF2B5EF4-FFF2-40B4-BE49-F238E27FC236}">
                <a16:creationId xmlns:a16="http://schemas.microsoft.com/office/drawing/2014/main" id="{F290E2DC-75AF-CBF1-1EAB-F0338082CBE7}"/>
              </a:ext>
            </a:extLst>
          </p:cNvPr>
          <p:cNvSpPr txBox="1"/>
          <p:nvPr/>
        </p:nvSpPr>
        <p:spPr>
          <a:xfrm>
            <a:off x="2711116" y="64992"/>
            <a:ext cx="7977522"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chemeClr val="bg1"/>
                </a:solidFill>
                <a:cs typeface="Times New Roman" panose="02020603050405020304" pitchFamily="18" charset="0"/>
              </a:rPr>
              <a:t>Problem Statement:</a:t>
            </a:r>
          </a:p>
          <a:p>
            <a:pPr algn="just"/>
            <a:r>
              <a:rPr lang="en-US" sz="1600" dirty="0">
                <a:cs typeface="Times New Roman" panose="02020603050405020304" pitchFamily="18" charset="0"/>
              </a:rPr>
              <a:t>In today’s competitive job market, candidates face challenges such as ineffective resume presentation, difficulties in job matching, and inadequate interview preparation. Many individuals struggle to create compelling resumes, leading to missed opportunities. This project aims to develop a machine learning model that enhances resume quality through Natural Language Processing (NLP), facilitates job matching with advanced algorithms, and provides tailored interview questions and feedback to empower candidates in their job search efforts.</a:t>
            </a:r>
          </a:p>
        </p:txBody>
      </p:sp>
      <p:sp>
        <p:nvSpPr>
          <p:cNvPr id="10" name="TextBox 9">
            <a:extLst>
              <a:ext uri="{FF2B5EF4-FFF2-40B4-BE49-F238E27FC236}">
                <a16:creationId xmlns:a16="http://schemas.microsoft.com/office/drawing/2014/main" id="{178913DB-3D9D-845D-2F11-673CC8737702}"/>
              </a:ext>
            </a:extLst>
          </p:cNvPr>
          <p:cNvSpPr txBox="1"/>
          <p:nvPr/>
        </p:nvSpPr>
        <p:spPr>
          <a:xfrm>
            <a:off x="2695074" y="2030702"/>
            <a:ext cx="7993564"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bg1"/>
                </a:solidFill>
                <a:cs typeface="Times New Roman" panose="02020603050405020304" pitchFamily="18" charset="0"/>
              </a:rPr>
              <a:t>Algorithms Used:</a:t>
            </a:r>
          </a:p>
          <a:p>
            <a:pPr marL="285750" indent="-285750">
              <a:buFont typeface="Arial" panose="020B0604020202020204" pitchFamily="34" charset="0"/>
              <a:buChar char="•"/>
            </a:pPr>
            <a:r>
              <a:rPr lang="en-US" sz="1600" dirty="0">
                <a:cs typeface="Times New Roman" panose="02020603050405020304" pitchFamily="18" charset="0"/>
              </a:rPr>
              <a:t>Natural Language Processing (NLP): To parse and analyze resumes, generating tailored improvement suggestions.</a:t>
            </a:r>
          </a:p>
          <a:p>
            <a:pPr marL="285750" indent="-285750">
              <a:buFont typeface="Arial" panose="020B0604020202020204" pitchFamily="34" charset="0"/>
              <a:buChar char="•"/>
            </a:pPr>
            <a:r>
              <a:rPr lang="en-US" sz="1600" dirty="0">
                <a:cs typeface="Times New Roman" panose="02020603050405020304" pitchFamily="18" charset="0"/>
              </a:rPr>
              <a:t>Machine Learning Algorithms:</a:t>
            </a:r>
          </a:p>
          <a:p>
            <a:pPr marL="285750" indent="-285750">
              <a:buFont typeface="Arial" panose="020B0604020202020204" pitchFamily="34" charset="0"/>
              <a:buChar char="•"/>
            </a:pPr>
            <a:r>
              <a:rPr lang="en-US" sz="1600" dirty="0">
                <a:cs typeface="Times New Roman" panose="02020603050405020304" pitchFamily="18" charset="0"/>
              </a:rPr>
              <a:t>Recommendation Algorithms for matching candidates with suitable job openings.</a:t>
            </a:r>
          </a:p>
          <a:p>
            <a:pPr marL="285750" indent="-285750">
              <a:buFont typeface="Arial" panose="020B0604020202020204" pitchFamily="34" charset="0"/>
              <a:buChar char="•"/>
            </a:pPr>
            <a:r>
              <a:rPr lang="en-US" sz="1600" dirty="0">
                <a:cs typeface="Times New Roman" panose="02020603050405020304" pitchFamily="18" charset="0"/>
              </a:rPr>
              <a:t>Classification Algorithms to categorize resumes and assess qualifications.</a:t>
            </a:r>
          </a:p>
        </p:txBody>
      </p:sp>
      <p:sp>
        <p:nvSpPr>
          <p:cNvPr id="11" name="TextBox 10">
            <a:extLst>
              <a:ext uri="{FF2B5EF4-FFF2-40B4-BE49-F238E27FC236}">
                <a16:creationId xmlns:a16="http://schemas.microsoft.com/office/drawing/2014/main" id="{8AEC89A2-B4BE-1954-BB06-9461CAA2E685}"/>
              </a:ext>
            </a:extLst>
          </p:cNvPr>
          <p:cNvSpPr txBox="1"/>
          <p:nvPr/>
        </p:nvSpPr>
        <p:spPr>
          <a:xfrm>
            <a:off x="2711116" y="3768206"/>
            <a:ext cx="5245768"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bg1"/>
                </a:solidFill>
              </a:rPr>
              <a:t>Datasets:</a:t>
            </a:r>
          </a:p>
          <a:p>
            <a:pPr marL="285750" indent="-285750">
              <a:buFont typeface="Arial" panose="020B0604020202020204" pitchFamily="34" charset="0"/>
              <a:buChar char="•"/>
            </a:pPr>
            <a:r>
              <a:rPr lang="en-US" sz="1600" dirty="0"/>
              <a:t>Resume Dataset: A collection of resumes for analysis.</a:t>
            </a:r>
          </a:p>
          <a:p>
            <a:pPr marL="285750" indent="-285750">
              <a:buFont typeface="Arial" panose="020B0604020202020204" pitchFamily="34" charset="0"/>
              <a:buChar char="•"/>
            </a:pPr>
            <a:r>
              <a:rPr lang="en-US" sz="1600" dirty="0"/>
              <a:t>Job Descriptions Dataset: Contains various job listings for matching.</a:t>
            </a:r>
          </a:p>
          <a:p>
            <a:pPr marL="285750" indent="-285750">
              <a:buFont typeface="Arial" panose="020B0604020202020204" pitchFamily="34" charset="0"/>
              <a:buChar char="•"/>
            </a:pPr>
            <a:r>
              <a:rPr lang="en-US" sz="1600" dirty="0"/>
              <a:t>Interview Questions Dataset: A compilation of common interview questions for preparation.</a:t>
            </a:r>
          </a:p>
        </p:txBody>
      </p:sp>
      <p:sp>
        <p:nvSpPr>
          <p:cNvPr id="14" name="TextBox 13">
            <a:extLst>
              <a:ext uri="{FF2B5EF4-FFF2-40B4-BE49-F238E27FC236}">
                <a16:creationId xmlns:a16="http://schemas.microsoft.com/office/drawing/2014/main" id="{7000C620-E453-FA61-F2A4-504D441DAE9A}"/>
              </a:ext>
            </a:extLst>
          </p:cNvPr>
          <p:cNvSpPr txBox="1"/>
          <p:nvPr/>
        </p:nvSpPr>
        <p:spPr>
          <a:xfrm>
            <a:off x="2774035" y="5492936"/>
            <a:ext cx="4973052" cy="233910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bg1"/>
                </a:solidFill>
              </a:rPr>
              <a:t>Expected Output:</a:t>
            </a:r>
          </a:p>
          <a:p>
            <a:pPr marL="285750" indent="-285750">
              <a:buFont typeface="Arial" panose="020B0604020202020204" pitchFamily="34" charset="0"/>
              <a:buChar char="•"/>
            </a:pPr>
            <a:r>
              <a:rPr lang="en-US" sz="1600" dirty="0"/>
              <a:t>Enhanced Resumes: Personalized recommendations for resume improvement.</a:t>
            </a:r>
          </a:p>
          <a:p>
            <a:pPr marL="285750" indent="-285750">
              <a:buFont typeface="Arial" panose="020B0604020202020204" pitchFamily="34" charset="0"/>
              <a:buChar char="•"/>
            </a:pPr>
            <a:r>
              <a:rPr lang="en-US" sz="1600" dirty="0"/>
              <a:t>Job Matching: Accurate suggestions for job opportunities tailored to candidates’ skills.</a:t>
            </a:r>
          </a:p>
          <a:p>
            <a:pPr marL="285750" indent="-285750">
              <a:buFont typeface="Arial" panose="020B0604020202020204" pitchFamily="34" charset="0"/>
              <a:buChar char="•"/>
            </a:pPr>
            <a:r>
              <a:rPr lang="en-US" sz="1600" dirty="0"/>
              <a:t>Interview Preparation: Customized interview questions and constructive feedback to boost candidates' performance.</a:t>
            </a:r>
          </a:p>
          <a:p>
            <a:endParaRPr lang="en-US" dirty="0"/>
          </a:p>
        </p:txBody>
      </p:sp>
      <p:sp>
        <p:nvSpPr>
          <p:cNvPr id="16" name="TextBox 15">
            <a:extLst>
              <a:ext uri="{FF2B5EF4-FFF2-40B4-BE49-F238E27FC236}">
                <a16:creationId xmlns:a16="http://schemas.microsoft.com/office/drawing/2014/main" id="{DEF303FB-7620-FA63-FB21-1DE2B9DC243C}"/>
              </a:ext>
            </a:extLst>
          </p:cNvPr>
          <p:cNvSpPr txBox="1"/>
          <p:nvPr/>
        </p:nvSpPr>
        <p:spPr>
          <a:xfrm>
            <a:off x="0" y="0"/>
            <a:ext cx="385011" cy="7562850"/>
          </a:xfrm>
          <a:prstGeom prst="rect">
            <a:avLst/>
          </a:prstGeom>
          <a:solidFill>
            <a:schemeClr val="tx2">
              <a:lumMod val="75000"/>
            </a:schemeClr>
          </a:solidFill>
          <a:ln>
            <a:solidFill>
              <a:schemeClr val="bg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D668E443-F46A-D68A-41E9-4E0A9EFAD814}"/>
              </a:ext>
            </a:extLst>
          </p:cNvPr>
          <p:cNvSpPr txBox="1"/>
          <p:nvPr/>
        </p:nvSpPr>
        <p:spPr>
          <a:xfrm>
            <a:off x="0" y="0"/>
            <a:ext cx="385011" cy="7562850"/>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0E3C0938-39AE-9E2B-1997-313335BE9336}"/>
              </a:ext>
            </a:extLst>
          </p:cNvPr>
          <p:cNvSpPr txBox="1"/>
          <p:nvPr/>
        </p:nvSpPr>
        <p:spPr>
          <a:xfrm rot="16200000">
            <a:off x="-4106778" y="3117698"/>
            <a:ext cx="8582527" cy="307777"/>
          </a:xfrm>
          <a:prstGeom prst="rect">
            <a:avLst/>
          </a:prstGeom>
          <a:noFill/>
        </p:spPr>
        <p:txBody>
          <a:bodyPr wrap="square" rtlCol="0">
            <a:spAutoFit/>
          </a:bodyPr>
          <a:lstStyle/>
          <a:p>
            <a:r>
              <a:rPr lang="en-US" sz="1400" b="1" dirty="0">
                <a:solidFill>
                  <a:schemeClr val="bg1"/>
                </a:solidFill>
              </a:rPr>
              <a:t>2320090014_Nadendla </a:t>
            </a:r>
            <a:r>
              <a:rPr lang="en-US" sz="1400" b="1" dirty="0" err="1">
                <a:solidFill>
                  <a:schemeClr val="bg1"/>
                </a:solidFill>
              </a:rPr>
              <a:t>Chervi</a:t>
            </a:r>
            <a:r>
              <a:rPr lang="en-US" sz="1400" b="1" dirty="0">
                <a:solidFill>
                  <a:schemeClr val="bg1"/>
                </a:solidFill>
              </a:rPr>
              <a:t>, 2320030046_Joshi Jeevan Sai, 2320030258_Pothuri Rahul Varma</a:t>
            </a:r>
          </a:p>
        </p:txBody>
      </p:sp>
      <p:sp>
        <p:nvSpPr>
          <p:cNvPr id="6" name="TextBox 5">
            <a:extLst>
              <a:ext uri="{FF2B5EF4-FFF2-40B4-BE49-F238E27FC236}">
                <a16:creationId xmlns:a16="http://schemas.microsoft.com/office/drawing/2014/main" id="{1BF0D051-04BE-5199-0B74-DF7F7B34A4DE}"/>
              </a:ext>
            </a:extLst>
          </p:cNvPr>
          <p:cNvSpPr txBox="1"/>
          <p:nvPr/>
        </p:nvSpPr>
        <p:spPr>
          <a:xfrm rot="16200000">
            <a:off x="-426700" y="3304371"/>
            <a:ext cx="4891049" cy="954107"/>
          </a:xfrm>
          <a:prstGeom prst="rect">
            <a:avLst/>
          </a:prstGeom>
          <a:noFill/>
        </p:spPr>
        <p:txBody>
          <a:bodyPr wrap="square" rtlCol="0">
            <a:spAutoFit/>
          </a:bodyPr>
          <a:lstStyle/>
          <a:p>
            <a:pPr algn="ctr"/>
            <a:r>
              <a:rPr lang="it-IT" sz="2400" b="1" dirty="0">
                <a:solidFill>
                  <a:schemeClr val="bg1"/>
                </a:solidFill>
              </a:rPr>
              <a:t>ParsePro</a:t>
            </a:r>
            <a:br>
              <a:rPr lang="it-IT" b="1" dirty="0">
                <a:solidFill>
                  <a:schemeClr val="bg1"/>
                </a:solidFill>
              </a:rPr>
            </a:br>
            <a:r>
              <a:rPr lang="it-IT" sz="1400" b="1" dirty="0">
                <a:solidFill>
                  <a:schemeClr val="bg1"/>
                </a:solidFill>
              </a:rPr>
              <a:t>The Ultimate Resume Parser</a:t>
            </a:r>
          </a:p>
          <a:p>
            <a:endParaRPr lang="en-US" b="1" dirty="0">
              <a:solidFill>
                <a:schemeClr val="bg1"/>
              </a:solidFill>
            </a:endParaRPr>
          </a:p>
        </p:txBody>
      </p:sp>
    </p:spTree>
    <p:extLst>
      <p:ext uri="{BB962C8B-B14F-4D97-AF65-F5344CB8AC3E}">
        <p14:creationId xmlns:p14="http://schemas.microsoft.com/office/powerpoint/2010/main" val="731704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TotalTime>
  <Words>226</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Times New Roman</vt:lpstr>
      <vt:lpstr>Tw Cen MT</vt:lpstr>
      <vt:lpstr>Wingdings</vt:lpstr>
      <vt:lpstr>Circuit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Jeevan Sai</dc:creator>
  <cp:lastModifiedBy>Jeevan Sai</cp:lastModifiedBy>
  <cp:revision>1</cp:revision>
  <dcterms:created xsi:type="dcterms:W3CDTF">2024-09-12T17:46:18Z</dcterms:created>
  <dcterms:modified xsi:type="dcterms:W3CDTF">2024-09-12T18:43:10Z</dcterms:modified>
</cp:coreProperties>
</file>