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9"/>
  </p:handoutMasterIdLst>
  <p:sldIdLst>
    <p:sldId id="256" r:id="rId3"/>
    <p:sldId id="257" r:id="rId4"/>
    <p:sldId id="259" r:id="rId5"/>
    <p:sldId id="270" r:id="rId6"/>
    <p:sldId id="279" r:id="rId7"/>
    <p:sldId id="271" r:id="rId8"/>
    <p:sldId id="280" r:id="rId9"/>
    <p:sldId id="281" r:id="rId10"/>
    <p:sldId id="278" r:id="rId11"/>
    <p:sldId id="260" r:id="rId12"/>
    <p:sldId id="261" r:id="rId13"/>
    <p:sldId id="262" r:id="rId14"/>
    <p:sldId id="282" r:id="rId15"/>
    <p:sldId id="286" r:id="rId16"/>
    <p:sldId id="287" r:id="rId18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808080"/>
    <a:srgbClr val="5F5F5F"/>
    <a:srgbClr val="D5D5D5"/>
    <a:srgbClr val="EAEAEA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998"/>
    <p:restoredTop sz="94660"/>
  </p:normalViewPr>
  <p:slideViewPr>
    <p:cSldViewPr snapToGrid="0">
      <p:cViewPr>
        <p:scale>
          <a:sx n="50" d="100"/>
          <a:sy n="50" d="100"/>
        </p:scale>
        <p:origin x="1908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Arial Unicode MS" panose="020B060402020202020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4E4932-DEB1-47F0-9C24-E08B6EA0E1A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Arial Unicode MS" panose="020B060402020202020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4DF89D-DCEF-4713-88D5-EEF5810C93A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http://docer.wps.cn</a:t>
            </a:r>
            <a:endParaRPr lang="en-US" altLang="zh-CN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SimSun" panose="02010600030101010101" pitchFamily="2" charset="-122"/>
              </a:rPr>
            </a:fld>
            <a:endParaRPr lang="zh-CN" altLang="en-US" sz="1200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http://docer.wps.cn</a:t>
            </a: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SimSun" panose="02010600030101010101" pitchFamily="2" charset="-122"/>
              </a:rPr>
            </a:fld>
            <a:endParaRPr lang="zh-CN" altLang="en-US" sz="1200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09675" y="2914650"/>
            <a:ext cx="10982325" cy="394335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pic>
        <p:nvPicPr>
          <p:cNvPr id="2053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2550" y="0"/>
            <a:ext cx="1987550" cy="261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3775" y="2944813"/>
            <a:ext cx="9144000" cy="2237683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63775" y="5352358"/>
            <a:ext cx="9144000" cy="74840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D96B76B-4908-415D-B4BD-08F21967F16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Arial Unicode MS" panose="020B0604020202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CE8EC7-F4B7-4222-AA2A-EF25AE9785A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D2793F-AF8E-4A3D-BF82-9802B7DF098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E8D5B0-CB37-42E8-83DA-9B7D90A35A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D2793F-AF8E-4A3D-BF82-9802B7DF098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E8D5B0-CB37-42E8-83DA-9B7D90A35A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D2793F-AF8E-4A3D-BF82-9802B7DF098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E8D5B0-CB37-42E8-83DA-9B7D90A35A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D2793F-AF8E-4A3D-BF82-9802B7DF098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E8D5B0-CB37-42E8-83DA-9B7D90A35A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D2793F-AF8E-4A3D-BF82-9802B7DF098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E8D5B0-CB37-42E8-83DA-9B7D90A35A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D2793F-AF8E-4A3D-BF82-9802B7DF098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E8D5B0-CB37-42E8-83DA-9B7D90A35A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D2793F-AF8E-4A3D-BF82-9802B7DF098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E8D5B0-CB37-42E8-83DA-9B7D90A35A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D2793F-AF8E-4A3D-BF82-9802B7DF098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E8D5B0-CB37-42E8-83DA-9B7D90A35A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D2793F-AF8E-4A3D-BF82-9802B7DF098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E8D5B0-CB37-42E8-83DA-9B7D90A35A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D2793F-AF8E-4A3D-BF82-9802B7DF098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E8D5B0-CB37-42E8-83DA-9B7D90A35A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 userDrawn="1"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838200" y="1987550"/>
            <a:ext cx="10515600" cy="41894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D2793F-AF8E-4A3D-BF82-9802B7DF098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Arial Unicode MS" panose="020B0604020202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E8D5B0-CB37-42E8-83DA-9B7D90A35A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pic>
        <p:nvPicPr>
          <p:cNvPr id="1031" name="图片 24"/>
          <p:cNvPicPr>
            <a:picLocks noChangeAspect="1"/>
          </p:cNvPicPr>
          <p:nvPr userDrawn="1"/>
        </p:nvPicPr>
        <p:blipFill>
          <a:blip r:embed="rId12"/>
          <a:srcRect t="21069"/>
          <a:stretch>
            <a:fillRect/>
          </a:stretch>
        </p:blipFill>
        <p:spPr>
          <a:xfrm>
            <a:off x="303213" y="0"/>
            <a:ext cx="1201737" cy="12509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Arial Unicode MS" panose="020B060402020202020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3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1pPr>
      <a:lvl2pPr marL="685800" indent="-228600" algn="l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2pPr>
      <a:lvl3pPr marL="1143000" indent="-228600" algn="l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3pPr>
      <a:lvl4pPr marL="1600200" indent="-228600" algn="l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4pPr>
      <a:lvl5pPr marL="2057400" indent="-228600" algn="l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9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slideLayout" Target="../slideLayouts/slideLayout6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2" Type="http://schemas.openxmlformats.org/officeDocument/2006/relationships/slideLayout" Target="../slideLayouts/slideLayout6.xml"/><Relationship Id="rId51" Type="http://schemas.openxmlformats.org/officeDocument/2006/relationships/tags" Target="../tags/tag80.xml"/><Relationship Id="rId50" Type="http://schemas.openxmlformats.org/officeDocument/2006/relationships/tags" Target="../tags/tag79.xml"/><Relationship Id="rId5" Type="http://schemas.openxmlformats.org/officeDocument/2006/relationships/tags" Target="../tags/tag34.xml"/><Relationship Id="rId49" Type="http://schemas.openxmlformats.org/officeDocument/2006/relationships/tags" Target="../tags/tag78.xml"/><Relationship Id="rId48" Type="http://schemas.openxmlformats.org/officeDocument/2006/relationships/tags" Target="../tags/tag77.xml"/><Relationship Id="rId47" Type="http://schemas.openxmlformats.org/officeDocument/2006/relationships/tags" Target="../tags/tag76.xml"/><Relationship Id="rId46" Type="http://schemas.openxmlformats.org/officeDocument/2006/relationships/tags" Target="../tags/tag75.xml"/><Relationship Id="rId45" Type="http://schemas.openxmlformats.org/officeDocument/2006/relationships/tags" Target="../tags/tag74.xml"/><Relationship Id="rId44" Type="http://schemas.openxmlformats.org/officeDocument/2006/relationships/tags" Target="../tags/tag73.xml"/><Relationship Id="rId43" Type="http://schemas.openxmlformats.org/officeDocument/2006/relationships/tags" Target="../tags/tag72.xml"/><Relationship Id="rId42" Type="http://schemas.openxmlformats.org/officeDocument/2006/relationships/tags" Target="../tags/tag71.xml"/><Relationship Id="rId41" Type="http://schemas.openxmlformats.org/officeDocument/2006/relationships/tags" Target="../tags/tag70.xml"/><Relationship Id="rId40" Type="http://schemas.openxmlformats.org/officeDocument/2006/relationships/tags" Target="../tags/tag69.xml"/><Relationship Id="rId4" Type="http://schemas.openxmlformats.org/officeDocument/2006/relationships/tags" Target="../tags/tag33.xml"/><Relationship Id="rId39" Type="http://schemas.openxmlformats.org/officeDocument/2006/relationships/tags" Target="../tags/tag68.xml"/><Relationship Id="rId38" Type="http://schemas.openxmlformats.org/officeDocument/2006/relationships/tags" Target="../tags/tag67.xml"/><Relationship Id="rId37" Type="http://schemas.openxmlformats.org/officeDocument/2006/relationships/tags" Target="../tags/tag66.xml"/><Relationship Id="rId36" Type="http://schemas.openxmlformats.org/officeDocument/2006/relationships/tags" Target="../tags/tag65.xml"/><Relationship Id="rId35" Type="http://schemas.openxmlformats.org/officeDocument/2006/relationships/tags" Target="../tags/tag64.xml"/><Relationship Id="rId34" Type="http://schemas.openxmlformats.org/officeDocument/2006/relationships/tags" Target="../tags/tag63.xml"/><Relationship Id="rId33" Type="http://schemas.openxmlformats.org/officeDocument/2006/relationships/tags" Target="../tags/tag62.xml"/><Relationship Id="rId32" Type="http://schemas.openxmlformats.org/officeDocument/2006/relationships/tags" Target="../tags/tag61.xml"/><Relationship Id="rId31" Type="http://schemas.openxmlformats.org/officeDocument/2006/relationships/tags" Target="../tags/tag60.xml"/><Relationship Id="rId30" Type="http://schemas.openxmlformats.org/officeDocument/2006/relationships/tags" Target="../tags/tag59.xml"/><Relationship Id="rId3" Type="http://schemas.openxmlformats.org/officeDocument/2006/relationships/tags" Target="../tags/tag32.xml"/><Relationship Id="rId29" Type="http://schemas.openxmlformats.org/officeDocument/2006/relationships/tags" Target="../tags/tag58.xml"/><Relationship Id="rId28" Type="http://schemas.openxmlformats.org/officeDocument/2006/relationships/tags" Target="../tags/tag57.xml"/><Relationship Id="rId27" Type="http://schemas.openxmlformats.org/officeDocument/2006/relationships/tags" Target="../tags/tag56.xml"/><Relationship Id="rId26" Type="http://schemas.openxmlformats.org/officeDocument/2006/relationships/tags" Target="../tags/tag55.xml"/><Relationship Id="rId25" Type="http://schemas.openxmlformats.org/officeDocument/2006/relationships/tags" Target="../tags/tag54.xml"/><Relationship Id="rId24" Type="http://schemas.openxmlformats.org/officeDocument/2006/relationships/tags" Target="../tags/tag53.xml"/><Relationship Id="rId23" Type="http://schemas.openxmlformats.org/officeDocument/2006/relationships/tags" Target="../tags/tag52.xml"/><Relationship Id="rId22" Type="http://schemas.openxmlformats.org/officeDocument/2006/relationships/tags" Target="../tags/tag51.xml"/><Relationship Id="rId21" Type="http://schemas.openxmlformats.org/officeDocument/2006/relationships/tags" Target="../tags/tag50.xml"/><Relationship Id="rId20" Type="http://schemas.openxmlformats.org/officeDocument/2006/relationships/tags" Target="../tags/tag49.xml"/><Relationship Id="rId2" Type="http://schemas.openxmlformats.org/officeDocument/2006/relationships/tags" Target="../tags/tag31.xml"/><Relationship Id="rId19" Type="http://schemas.openxmlformats.org/officeDocument/2006/relationships/tags" Target="../tags/tag48.xml"/><Relationship Id="rId18" Type="http://schemas.openxmlformats.org/officeDocument/2006/relationships/tags" Target="../tags/tag47.xml"/><Relationship Id="rId17" Type="http://schemas.openxmlformats.org/officeDocument/2006/relationships/tags" Target="../tags/tag46.xml"/><Relationship Id="rId16" Type="http://schemas.openxmlformats.org/officeDocument/2006/relationships/tags" Target="../tags/tag4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24"/>
          <p:cNvSpPr>
            <a:spLocks noGrp="1"/>
          </p:cNvSpPr>
          <p:nvPr userDrawn="1">
            <p:ph type="ctrTitle"/>
          </p:nvPr>
        </p:nvSpPr>
        <p:spPr>
          <a:xfrm>
            <a:off x="2263775" y="2944813"/>
            <a:ext cx="9144000" cy="2238375"/>
          </a:xfrm>
        </p:spPr>
        <p:txBody>
          <a:bodyPr vert="horz" wrap="square" lIns="91440" tIns="45720" rIns="91440" bIns="45720" anchor="b"/>
          <a:p>
            <a:pPr eaLnBrk="1" hangingPunct="1">
              <a:buClrTx/>
              <a:buSzTx/>
              <a:buFontTx/>
            </a:pPr>
            <a:r>
              <a:rPr lang="zh-CN" altLang="en-US" kern="1200" dirty="0">
                <a:solidFill>
                  <a:schemeClr val="bg1"/>
                </a:solidFill>
                <a:latin typeface="+mj-lt"/>
                <a:cs typeface="+mj-cs"/>
              </a:rPr>
              <a:t>Minimalist Business Reports</a:t>
            </a:r>
            <a:endParaRPr lang="zh-CN" altLang="en-US" kern="1200" dirty="0">
              <a:solidFill>
                <a:schemeClr val="bg1"/>
              </a:solidFill>
              <a:latin typeface="+mj-lt"/>
              <a:cs typeface="+mj-cs"/>
            </a:endParaRPr>
          </a:p>
        </p:txBody>
      </p:sp>
      <p:sp>
        <p:nvSpPr>
          <p:cNvPr id="4099" name="副标题 25"/>
          <p:cNvSpPr>
            <a:spLocks noGrp="1"/>
          </p:cNvSpPr>
          <p:nvPr userDrawn="1">
            <p:ph type="subTitle" idx="1"/>
          </p:nvPr>
        </p:nvSpPr>
        <p:spPr>
          <a:xfrm>
            <a:off x="2263775" y="5353050"/>
            <a:ext cx="9144000" cy="747713"/>
          </a:xfrm>
        </p:spPr>
        <p:txBody>
          <a:bodyPr vert="horz" wrap="square" lIns="91440" tIns="45720" rIns="91440" bIns="45720" anchor="t"/>
          <a:p>
            <a:pPr eaLnBrk="1" hangingPunct="1">
              <a:buClrTx/>
              <a:buSzTx/>
            </a:pPr>
            <a:r>
              <a:rPr lang="en-US" altLang="zh-CN" kern="1200" dirty="0">
                <a:solidFill>
                  <a:srgbClr val="FFFFFF"/>
                </a:solidFill>
                <a:latin typeface="+mn-lt"/>
                <a:cs typeface="+mn-cs"/>
              </a:rPr>
              <a:t>BUSINESS REPORTS</a:t>
            </a:r>
            <a:endParaRPr lang="zh-CN" altLang="en-US" kern="1200" dirty="0">
              <a:solidFill>
                <a:srgbClr val="FFFFFF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 userDrawn="1"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Enter title
</a:t>
            </a:r>
            <a:endParaRPr lang="zh-CN" altLang="en-US" dirty="0"/>
          </a:p>
        </p:txBody>
      </p:sp>
      <p:sp>
        <p:nvSpPr>
          <p:cNvPr id="13315" name="Oval 5"/>
          <p:cNvSpPr/>
          <p:nvPr/>
        </p:nvSpPr>
        <p:spPr>
          <a:xfrm>
            <a:off x="5459413" y="1900238"/>
            <a:ext cx="1138237" cy="1128712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/>
          <a:p>
            <a:pPr algn="ctr"/>
            <a:r>
              <a:rPr lang="en-US" altLang="zh-CN" sz="4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01</a:t>
            </a:r>
            <a:endParaRPr lang="zh-CN" altLang="en-US" sz="4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3316" name="Oval 6"/>
          <p:cNvSpPr/>
          <p:nvPr/>
        </p:nvSpPr>
        <p:spPr>
          <a:xfrm>
            <a:off x="5943600" y="2960688"/>
            <a:ext cx="1138238" cy="1128712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/>
          <a:p>
            <a:pPr algn="ctr"/>
            <a:r>
              <a:rPr lang="en-US" altLang="zh-CN" sz="4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02</a:t>
            </a:r>
            <a:endParaRPr lang="zh-CN" altLang="en-US" sz="4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3317" name="Oval 7"/>
          <p:cNvSpPr/>
          <p:nvPr/>
        </p:nvSpPr>
        <p:spPr>
          <a:xfrm>
            <a:off x="5459413" y="4019550"/>
            <a:ext cx="1138237" cy="11303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/>
          <a:p>
            <a:pPr algn="ctr"/>
            <a:r>
              <a:rPr lang="en-US" altLang="zh-CN" sz="4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03</a:t>
            </a:r>
            <a:endParaRPr lang="zh-CN" altLang="en-US" sz="4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3318" name="Oval 8"/>
          <p:cNvSpPr/>
          <p:nvPr/>
        </p:nvSpPr>
        <p:spPr>
          <a:xfrm>
            <a:off x="5943600" y="5081588"/>
            <a:ext cx="1138238" cy="1128712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/>
          <a:p>
            <a:pPr algn="ctr"/>
            <a:r>
              <a:rPr lang="en-US" altLang="zh-CN" sz="4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04</a:t>
            </a:r>
            <a:endParaRPr lang="zh-CN" altLang="en-US" sz="4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6" name="等腰三角形 25"/>
          <p:cNvSpPr/>
          <p:nvPr/>
        </p:nvSpPr>
        <p:spPr>
          <a:xfrm rot="16200000" flipH="1">
            <a:off x="5053013" y="2357438"/>
            <a:ext cx="247650" cy="212725"/>
          </a:xfrm>
          <a:prstGeom prst="triangle">
            <a:avLst/>
          </a:prstGeom>
          <a:solidFill>
            <a:srgbClr val="080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9" name="等腰三角形 28"/>
          <p:cNvSpPr/>
          <p:nvPr/>
        </p:nvSpPr>
        <p:spPr>
          <a:xfrm rot="16200000" flipH="1">
            <a:off x="5053806" y="4479131"/>
            <a:ext cx="246063" cy="212725"/>
          </a:xfrm>
          <a:prstGeom prst="triangle">
            <a:avLst/>
          </a:prstGeom>
          <a:solidFill>
            <a:srgbClr val="080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0" name="等腰三角形 29"/>
          <p:cNvSpPr/>
          <p:nvPr/>
        </p:nvSpPr>
        <p:spPr>
          <a:xfrm rot="5400000">
            <a:off x="7223919" y="3407569"/>
            <a:ext cx="246063" cy="212725"/>
          </a:xfrm>
          <a:prstGeom prst="triangle">
            <a:avLst/>
          </a:prstGeom>
          <a:solidFill>
            <a:srgbClr val="080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1" name="等腰三角形 30"/>
          <p:cNvSpPr/>
          <p:nvPr/>
        </p:nvSpPr>
        <p:spPr>
          <a:xfrm rot="5400000">
            <a:off x="7223125" y="5529263"/>
            <a:ext cx="247650" cy="212725"/>
          </a:xfrm>
          <a:prstGeom prst="triangle">
            <a:avLst/>
          </a:prstGeom>
          <a:solidFill>
            <a:srgbClr val="080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2" name="2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14450" y="2197100"/>
            <a:ext cx="3567113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3" name="2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22388" y="4300538"/>
            <a:ext cx="3567113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4" name="2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13650" y="3208338"/>
            <a:ext cx="3328988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5" name="2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13650" y="5346700"/>
            <a:ext cx="3328988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 userDrawn="1"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Enter title
</a:t>
            </a:r>
            <a:endParaRPr lang="zh-CN" altLang="en-US" dirty="0"/>
          </a:p>
        </p:txBody>
      </p:sp>
      <p:sp>
        <p:nvSpPr>
          <p:cNvPr id="35" name="任意多边形 34"/>
          <p:cNvSpPr/>
          <p:nvPr/>
        </p:nvSpPr>
        <p:spPr>
          <a:xfrm>
            <a:off x="1169644" y="2220413"/>
            <a:ext cx="2079718" cy="2079718"/>
          </a:xfrm>
          <a:custGeom>
            <a:avLst/>
            <a:gdLst>
              <a:gd name="connsiteX0" fmla="*/ 1039858 w 2079718"/>
              <a:gd name="connsiteY0" fmla="*/ 0 h 2079718"/>
              <a:gd name="connsiteX1" fmla="*/ 1231923 w 2079718"/>
              <a:gd name="connsiteY1" fmla="*/ 79556 h 2079718"/>
              <a:gd name="connsiteX2" fmla="*/ 2000162 w 2079718"/>
              <a:gd name="connsiteY2" fmla="*/ 847795 h 2079718"/>
              <a:gd name="connsiteX3" fmla="*/ 2000162 w 2079718"/>
              <a:gd name="connsiteY3" fmla="*/ 1231925 h 2079718"/>
              <a:gd name="connsiteX4" fmla="*/ 1231925 w 2079718"/>
              <a:gd name="connsiteY4" fmla="*/ 2000162 h 2079718"/>
              <a:gd name="connsiteX5" fmla="*/ 847795 w 2079718"/>
              <a:gd name="connsiteY5" fmla="*/ 2000162 h 2079718"/>
              <a:gd name="connsiteX6" fmla="*/ 79556 w 2079718"/>
              <a:gd name="connsiteY6" fmla="*/ 1231923 h 2079718"/>
              <a:gd name="connsiteX7" fmla="*/ 79556 w 2079718"/>
              <a:gd name="connsiteY7" fmla="*/ 847793 h 2079718"/>
              <a:gd name="connsiteX8" fmla="*/ 847793 w 2079718"/>
              <a:gd name="connsiteY8" fmla="*/ 79556 h 2079718"/>
              <a:gd name="connsiteX9" fmla="*/ 1039858 w 2079718"/>
              <a:gd name="connsiteY9" fmla="*/ 0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9718" h="2079718">
                <a:moveTo>
                  <a:pt x="1039858" y="0"/>
                </a:moveTo>
                <a:cubicBezTo>
                  <a:pt x="1109372" y="0"/>
                  <a:pt x="1178886" y="26518"/>
                  <a:pt x="1231923" y="79556"/>
                </a:cubicBezTo>
                <a:lnTo>
                  <a:pt x="2000162" y="847795"/>
                </a:lnTo>
                <a:cubicBezTo>
                  <a:pt x="2106237" y="953869"/>
                  <a:pt x="2106237" y="1125850"/>
                  <a:pt x="2000162" y="1231925"/>
                </a:cubicBezTo>
                <a:lnTo>
                  <a:pt x="1231925" y="2000162"/>
                </a:lnTo>
                <a:cubicBezTo>
                  <a:pt x="1125850" y="2106237"/>
                  <a:pt x="953869" y="2106237"/>
                  <a:pt x="847795" y="2000162"/>
                </a:cubicBezTo>
                <a:lnTo>
                  <a:pt x="79556" y="1231923"/>
                </a:lnTo>
                <a:cubicBezTo>
                  <a:pt x="-26519" y="1125849"/>
                  <a:pt x="-26519" y="953868"/>
                  <a:pt x="79556" y="847793"/>
                </a:cubicBezTo>
                <a:lnTo>
                  <a:pt x="847793" y="79556"/>
                </a:lnTo>
                <a:cubicBezTo>
                  <a:pt x="900831" y="26518"/>
                  <a:pt x="970345" y="0"/>
                  <a:pt x="1039858" y="0"/>
                </a:cubicBezTo>
                <a:close/>
              </a:path>
            </a:pathLst>
          </a:cu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963" r="-24963"/>
            </a:stretch>
          </a:blipFill>
          <a:ln w="41275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3788713" y="2220413"/>
            <a:ext cx="2079718" cy="2079718"/>
          </a:xfrm>
          <a:custGeom>
            <a:avLst/>
            <a:gdLst>
              <a:gd name="connsiteX0" fmla="*/ 1039859 w 2079718"/>
              <a:gd name="connsiteY0" fmla="*/ 0 h 2079718"/>
              <a:gd name="connsiteX1" fmla="*/ 1231924 w 2079718"/>
              <a:gd name="connsiteY1" fmla="*/ 79556 h 2079718"/>
              <a:gd name="connsiteX2" fmla="*/ 2000163 w 2079718"/>
              <a:gd name="connsiteY2" fmla="*/ 847795 h 2079718"/>
              <a:gd name="connsiteX3" fmla="*/ 2000163 w 2079718"/>
              <a:gd name="connsiteY3" fmla="*/ 1231925 h 2079718"/>
              <a:gd name="connsiteX4" fmla="*/ 1231925 w 2079718"/>
              <a:gd name="connsiteY4" fmla="*/ 2000162 h 2079718"/>
              <a:gd name="connsiteX5" fmla="*/ 847794 w 2079718"/>
              <a:gd name="connsiteY5" fmla="*/ 2000162 h 2079718"/>
              <a:gd name="connsiteX6" fmla="*/ 79556 w 2079718"/>
              <a:gd name="connsiteY6" fmla="*/ 1231923 h 2079718"/>
              <a:gd name="connsiteX7" fmla="*/ 79556 w 2079718"/>
              <a:gd name="connsiteY7" fmla="*/ 847793 h 2079718"/>
              <a:gd name="connsiteX8" fmla="*/ 847793 w 2079718"/>
              <a:gd name="connsiteY8" fmla="*/ 79556 h 2079718"/>
              <a:gd name="connsiteX9" fmla="*/ 1039859 w 2079718"/>
              <a:gd name="connsiteY9" fmla="*/ 0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9718" h="2079718">
                <a:moveTo>
                  <a:pt x="1039859" y="0"/>
                </a:moveTo>
                <a:cubicBezTo>
                  <a:pt x="1109373" y="0"/>
                  <a:pt x="1178887" y="26518"/>
                  <a:pt x="1231924" y="79556"/>
                </a:cubicBezTo>
                <a:lnTo>
                  <a:pt x="2000163" y="847795"/>
                </a:lnTo>
                <a:cubicBezTo>
                  <a:pt x="2106237" y="953869"/>
                  <a:pt x="2106237" y="1125850"/>
                  <a:pt x="2000163" y="1231925"/>
                </a:cubicBezTo>
                <a:lnTo>
                  <a:pt x="1231925" y="2000162"/>
                </a:lnTo>
                <a:cubicBezTo>
                  <a:pt x="1125851" y="2106237"/>
                  <a:pt x="953869" y="2106237"/>
                  <a:pt x="847794" y="2000162"/>
                </a:cubicBezTo>
                <a:lnTo>
                  <a:pt x="79556" y="1231923"/>
                </a:lnTo>
                <a:cubicBezTo>
                  <a:pt x="-26519" y="1125849"/>
                  <a:pt x="-26519" y="953868"/>
                  <a:pt x="79556" y="847793"/>
                </a:cubicBezTo>
                <a:lnTo>
                  <a:pt x="847793" y="79556"/>
                </a:lnTo>
                <a:cubicBezTo>
                  <a:pt x="900830" y="26518"/>
                  <a:pt x="970345" y="0"/>
                  <a:pt x="1039859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962" r="-24962"/>
            </a:stretch>
          </a:blipFill>
          <a:ln w="41275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6407782" y="2220415"/>
            <a:ext cx="2079718" cy="2079718"/>
          </a:xfrm>
          <a:custGeom>
            <a:avLst/>
            <a:gdLst>
              <a:gd name="connsiteX0" fmla="*/ 1039859 w 2079718"/>
              <a:gd name="connsiteY0" fmla="*/ 0 h 2079718"/>
              <a:gd name="connsiteX1" fmla="*/ 1231924 w 2079718"/>
              <a:gd name="connsiteY1" fmla="*/ 79556 h 2079718"/>
              <a:gd name="connsiteX2" fmla="*/ 2000162 w 2079718"/>
              <a:gd name="connsiteY2" fmla="*/ 847795 h 2079718"/>
              <a:gd name="connsiteX3" fmla="*/ 2000162 w 2079718"/>
              <a:gd name="connsiteY3" fmla="*/ 1231925 h 2079718"/>
              <a:gd name="connsiteX4" fmla="*/ 1231925 w 2079718"/>
              <a:gd name="connsiteY4" fmla="*/ 2000162 h 2079718"/>
              <a:gd name="connsiteX5" fmla="*/ 847794 w 2079718"/>
              <a:gd name="connsiteY5" fmla="*/ 2000162 h 2079718"/>
              <a:gd name="connsiteX6" fmla="*/ 79555 w 2079718"/>
              <a:gd name="connsiteY6" fmla="*/ 1231923 h 2079718"/>
              <a:gd name="connsiteX7" fmla="*/ 79555 w 2079718"/>
              <a:gd name="connsiteY7" fmla="*/ 847793 h 2079718"/>
              <a:gd name="connsiteX8" fmla="*/ 847793 w 2079718"/>
              <a:gd name="connsiteY8" fmla="*/ 79556 h 2079718"/>
              <a:gd name="connsiteX9" fmla="*/ 1039859 w 2079718"/>
              <a:gd name="connsiteY9" fmla="*/ 0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9718" h="2079718">
                <a:moveTo>
                  <a:pt x="1039859" y="0"/>
                </a:moveTo>
                <a:cubicBezTo>
                  <a:pt x="1109373" y="0"/>
                  <a:pt x="1178887" y="26518"/>
                  <a:pt x="1231924" y="79556"/>
                </a:cubicBezTo>
                <a:lnTo>
                  <a:pt x="2000162" y="847795"/>
                </a:lnTo>
                <a:cubicBezTo>
                  <a:pt x="2106237" y="953869"/>
                  <a:pt x="2106237" y="1125850"/>
                  <a:pt x="2000162" y="1231925"/>
                </a:cubicBezTo>
                <a:lnTo>
                  <a:pt x="1231925" y="2000162"/>
                </a:lnTo>
                <a:cubicBezTo>
                  <a:pt x="1125851" y="2106237"/>
                  <a:pt x="953869" y="2106237"/>
                  <a:pt x="847794" y="2000162"/>
                </a:cubicBezTo>
                <a:lnTo>
                  <a:pt x="79555" y="1231923"/>
                </a:lnTo>
                <a:cubicBezTo>
                  <a:pt x="-26519" y="1125849"/>
                  <a:pt x="-26519" y="953868"/>
                  <a:pt x="79555" y="847793"/>
                </a:cubicBezTo>
                <a:lnTo>
                  <a:pt x="847793" y="79556"/>
                </a:lnTo>
                <a:cubicBezTo>
                  <a:pt x="900830" y="26518"/>
                  <a:pt x="970344" y="0"/>
                  <a:pt x="1039859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6489" r="-16489"/>
            </a:stretch>
          </a:blipFill>
          <a:ln w="41275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9026851" y="2220415"/>
            <a:ext cx="2079718" cy="2079718"/>
          </a:xfrm>
          <a:custGeom>
            <a:avLst/>
            <a:gdLst>
              <a:gd name="connsiteX0" fmla="*/ 1039858 w 2079718"/>
              <a:gd name="connsiteY0" fmla="*/ 0 h 2079718"/>
              <a:gd name="connsiteX1" fmla="*/ 1231923 w 2079718"/>
              <a:gd name="connsiteY1" fmla="*/ 79556 h 2079718"/>
              <a:gd name="connsiteX2" fmla="*/ 2000162 w 2079718"/>
              <a:gd name="connsiteY2" fmla="*/ 847795 h 2079718"/>
              <a:gd name="connsiteX3" fmla="*/ 2000162 w 2079718"/>
              <a:gd name="connsiteY3" fmla="*/ 1231925 h 2079718"/>
              <a:gd name="connsiteX4" fmla="*/ 1231925 w 2079718"/>
              <a:gd name="connsiteY4" fmla="*/ 2000162 h 2079718"/>
              <a:gd name="connsiteX5" fmla="*/ 847795 w 2079718"/>
              <a:gd name="connsiteY5" fmla="*/ 2000162 h 2079718"/>
              <a:gd name="connsiteX6" fmla="*/ 79556 w 2079718"/>
              <a:gd name="connsiteY6" fmla="*/ 1231923 h 2079718"/>
              <a:gd name="connsiteX7" fmla="*/ 79556 w 2079718"/>
              <a:gd name="connsiteY7" fmla="*/ 847793 h 2079718"/>
              <a:gd name="connsiteX8" fmla="*/ 847793 w 2079718"/>
              <a:gd name="connsiteY8" fmla="*/ 79556 h 2079718"/>
              <a:gd name="connsiteX9" fmla="*/ 1039858 w 2079718"/>
              <a:gd name="connsiteY9" fmla="*/ 0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9718" h="2079718">
                <a:moveTo>
                  <a:pt x="1039858" y="0"/>
                </a:moveTo>
                <a:cubicBezTo>
                  <a:pt x="1109372" y="0"/>
                  <a:pt x="1178886" y="26518"/>
                  <a:pt x="1231923" y="79556"/>
                </a:cubicBezTo>
                <a:lnTo>
                  <a:pt x="2000162" y="847795"/>
                </a:lnTo>
                <a:cubicBezTo>
                  <a:pt x="2106237" y="953869"/>
                  <a:pt x="2106237" y="1125850"/>
                  <a:pt x="2000162" y="1231925"/>
                </a:cubicBezTo>
                <a:lnTo>
                  <a:pt x="1231925" y="2000162"/>
                </a:lnTo>
                <a:cubicBezTo>
                  <a:pt x="1125850" y="2106237"/>
                  <a:pt x="953869" y="2106237"/>
                  <a:pt x="847795" y="2000162"/>
                </a:cubicBezTo>
                <a:lnTo>
                  <a:pt x="79556" y="1231923"/>
                </a:lnTo>
                <a:cubicBezTo>
                  <a:pt x="-26519" y="1125849"/>
                  <a:pt x="-26519" y="953868"/>
                  <a:pt x="79556" y="847793"/>
                </a:cubicBezTo>
                <a:lnTo>
                  <a:pt x="847793" y="79556"/>
                </a:lnTo>
                <a:cubicBezTo>
                  <a:pt x="900831" y="26518"/>
                  <a:pt x="970345" y="0"/>
                  <a:pt x="1039858" y="0"/>
                </a:cubicBez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963" r="-24963"/>
            </a:stretch>
          </a:blipFill>
          <a:ln w="41275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9" name="文本框 34"/>
          <p:cNvSpPr txBox="1">
            <a:spLocks noChangeArrowheads="1"/>
          </p:cNvSpPr>
          <p:nvPr/>
        </p:nvSpPr>
        <p:spPr bwMode="auto">
          <a:xfrm>
            <a:off x="1076325" y="5106988"/>
            <a:ext cx="2173288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20000"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0" name="文本框 34"/>
          <p:cNvSpPr txBox="1">
            <a:spLocks noChangeArrowheads="1"/>
          </p:cNvSpPr>
          <p:nvPr/>
        </p:nvSpPr>
        <p:spPr bwMode="auto">
          <a:xfrm>
            <a:off x="1076325" y="4632325"/>
            <a:ext cx="21732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1" name="文本框 34"/>
          <p:cNvSpPr txBox="1">
            <a:spLocks noChangeArrowheads="1"/>
          </p:cNvSpPr>
          <p:nvPr/>
        </p:nvSpPr>
        <p:spPr bwMode="auto">
          <a:xfrm>
            <a:off x="3695700" y="5106988"/>
            <a:ext cx="2173288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20000"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2" name="文本框 34"/>
          <p:cNvSpPr txBox="1">
            <a:spLocks noChangeArrowheads="1"/>
          </p:cNvSpPr>
          <p:nvPr/>
        </p:nvSpPr>
        <p:spPr bwMode="auto">
          <a:xfrm>
            <a:off x="3695700" y="4632325"/>
            <a:ext cx="21732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3" name="文本框 34"/>
          <p:cNvSpPr txBox="1">
            <a:spLocks noChangeArrowheads="1"/>
          </p:cNvSpPr>
          <p:nvPr/>
        </p:nvSpPr>
        <p:spPr bwMode="auto">
          <a:xfrm>
            <a:off x="6313488" y="5106988"/>
            <a:ext cx="2173288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20000"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4" name="文本框 34"/>
          <p:cNvSpPr txBox="1">
            <a:spLocks noChangeArrowheads="1"/>
          </p:cNvSpPr>
          <p:nvPr/>
        </p:nvSpPr>
        <p:spPr bwMode="auto">
          <a:xfrm>
            <a:off x="6313488" y="4632325"/>
            <a:ext cx="21732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5" name="文本框 34"/>
          <p:cNvSpPr txBox="1">
            <a:spLocks noChangeArrowheads="1"/>
          </p:cNvSpPr>
          <p:nvPr/>
        </p:nvSpPr>
        <p:spPr bwMode="auto">
          <a:xfrm>
            <a:off x="8932863" y="5106988"/>
            <a:ext cx="2173288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20000"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6" name="文本框 34"/>
          <p:cNvSpPr txBox="1">
            <a:spLocks noChangeArrowheads="1"/>
          </p:cNvSpPr>
          <p:nvPr/>
        </p:nvSpPr>
        <p:spPr bwMode="auto">
          <a:xfrm>
            <a:off x="8932863" y="4632325"/>
            <a:ext cx="21732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任意多边形 34"/>
          <p:cNvSpPr/>
          <p:nvPr/>
        </p:nvSpPr>
        <p:spPr>
          <a:xfrm>
            <a:off x="4198938" y="2287588"/>
            <a:ext cx="3783013" cy="2598738"/>
          </a:xfrm>
          <a:custGeom>
            <a:avLst/>
            <a:gdLst>
              <a:gd name="connsiteX0" fmla="*/ 0 w 3783242"/>
              <a:gd name="connsiteY0" fmla="*/ 0 h 2598632"/>
              <a:gd name="connsiteX1" fmla="*/ 3783242 w 3783242"/>
              <a:gd name="connsiteY1" fmla="*/ 0 h 2598632"/>
              <a:gd name="connsiteX2" fmla="*/ 1891621 w 3783242"/>
              <a:gd name="connsiteY2" fmla="*/ 2598632 h 259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3242" h="2598632">
                <a:moveTo>
                  <a:pt x="0" y="0"/>
                </a:moveTo>
                <a:lnTo>
                  <a:pt x="3783242" y="0"/>
                </a:lnTo>
                <a:lnTo>
                  <a:pt x="1891621" y="2598632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5363" name="标题 1"/>
          <p:cNvSpPr>
            <a:spLocks noGrp="1"/>
          </p:cNvSpPr>
          <p:nvPr userDrawn="1"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Enter title
</a:t>
            </a:r>
            <a:endParaRPr lang="zh-CN" altLang="en-US" dirty="0"/>
          </a:p>
        </p:txBody>
      </p:sp>
      <p:sp>
        <p:nvSpPr>
          <p:cNvPr id="5" name="Oval 32"/>
          <p:cNvSpPr/>
          <p:nvPr/>
        </p:nvSpPr>
        <p:spPr>
          <a:xfrm>
            <a:off x="7397750" y="1965325"/>
            <a:ext cx="1138238" cy="1138238"/>
          </a:xfrm>
          <a:prstGeom prst="ellipse">
            <a:avLst/>
          </a:prstGeom>
          <a:solidFill>
            <a:srgbClr val="000000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Arial Unicode MS" panose="020B0604020202020204" charset="-122"/>
              <a:sym typeface="+mn-lt"/>
            </a:endParaRPr>
          </a:p>
        </p:txBody>
      </p:sp>
      <p:sp>
        <p:nvSpPr>
          <p:cNvPr id="11" name="Oval 35"/>
          <p:cNvSpPr/>
          <p:nvPr/>
        </p:nvSpPr>
        <p:spPr>
          <a:xfrm>
            <a:off x="5521325" y="4348163"/>
            <a:ext cx="1138238" cy="1138238"/>
          </a:xfrm>
          <a:prstGeom prst="ellipse">
            <a:avLst/>
          </a:prstGeom>
          <a:solidFill>
            <a:srgbClr val="000000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Arial Unicode MS" panose="020B0604020202020204" charset="-122"/>
              <a:sym typeface="+mn-lt"/>
            </a:endParaRPr>
          </a:p>
        </p:txBody>
      </p:sp>
      <p:sp>
        <p:nvSpPr>
          <p:cNvPr id="16" name="Oval 29"/>
          <p:cNvSpPr/>
          <p:nvPr/>
        </p:nvSpPr>
        <p:spPr>
          <a:xfrm>
            <a:off x="3690938" y="1965325"/>
            <a:ext cx="1138238" cy="1138238"/>
          </a:xfrm>
          <a:prstGeom prst="ellipse">
            <a:avLst/>
          </a:prstGeom>
          <a:solidFill>
            <a:srgbClr val="000000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Arial Unicode MS" panose="020B0604020202020204" charset="-122"/>
              <a:sym typeface="+mn-lt"/>
            </a:endParaRPr>
          </a:p>
        </p:txBody>
      </p:sp>
      <p:sp>
        <p:nvSpPr>
          <p:cNvPr id="36" name="KSO_Shape"/>
          <p:cNvSpPr/>
          <p:nvPr/>
        </p:nvSpPr>
        <p:spPr bwMode="auto">
          <a:xfrm>
            <a:off x="7813675" y="2305050"/>
            <a:ext cx="336550" cy="458788"/>
          </a:xfrm>
          <a:custGeom>
            <a:avLst/>
            <a:gdLst>
              <a:gd name="T0" fmla="*/ 690912 w 1387475"/>
              <a:gd name="T1" fmla="*/ 1460893 h 1890713"/>
              <a:gd name="T2" fmla="*/ 273569 w 1387475"/>
              <a:gd name="T3" fmla="*/ 1342172 h 1890713"/>
              <a:gd name="T4" fmla="*/ 1125427 w 1387475"/>
              <a:gd name="T5" fmla="*/ 1107527 h 1890713"/>
              <a:gd name="T6" fmla="*/ 1132217 w 1387475"/>
              <a:gd name="T7" fmla="*/ 1123117 h 1890713"/>
              <a:gd name="T8" fmla="*/ 1000025 w 1387475"/>
              <a:gd name="T9" fmla="*/ 749763 h 1890713"/>
              <a:gd name="T10" fmla="*/ 1159374 w 1387475"/>
              <a:gd name="T11" fmla="*/ 788538 h 1890713"/>
              <a:gd name="T12" fmla="*/ 1296359 w 1387475"/>
              <a:gd name="T13" fmla="*/ 860090 h 1890713"/>
              <a:gd name="T14" fmla="*/ 1380227 w 1387475"/>
              <a:gd name="T15" fmla="*/ 938838 h 1890713"/>
              <a:gd name="T16" fmla="*/ 1395402 w 1387475"/>
              <a:gd name="T17" fmla="*/ 983609 h 1890713"/>
              <a:gd name="T18" fmla="*/ 1388613 w 1387475"/>
              <a:gd name="T19" fmla="*/ 1092736 h 1890713"/>
              <a:gd name="T20" fmla="*/ 1337095 w 1387475"/>
              <a:gd name="T21" fmla="*/ 1277414 h 1890713"/>
              <a:gd name="T22" fmla="*/ 1108654 w 1387475"/>
              <a:gd name="T23" fmla="*/ 1651167 h 1890713"/>
              <a:gd name="T24" fmla="*/ 234430 w 1387475"/>
              <a:gd name="T25" fmla="*/ 1588809 h 1890713"/>
              <a:gd name="T26" fmla="*/ 132192 w 1387475"/>
              <a:gd name="T27" fmla="*/ 1603999 h 1890713"/>
              <a:gd name="T28" fmla="*/ 75082 w 1387475"/>
              <a:gd name="T29" fmla="*/ 1526850 h 1890713"/>
              <a:gd name="T30" fmla="*/ 9585 w 1387475"/>
              <a:gd name="T31" fmla="*/ 1125115 h 1890713"/>
              <a:gd name="T32" fmla="*/ 1198 w 1387475"/>
              <a:gd name="T33" fmla="*/ 986407 h 1890713"/>
              <a:gd name="T34" fmla="*/ 15176 w 1387475"/>
              <a:gd name="T35" fmla="*/ 938039 h 1890713"/>
              <a:gd name="T36" fmla="*/ 60305 w 1387475"/>
              <a:gd name="T37" fmla="*/ 885673 h 1890713"/>
              <a:gd name="T38" fmla="*/ 179717 w 1387475"/>
              <a:gd name="T39" fmla="*/ 820917 h 1890713"/>
              <a:gd name="T40" fmla="*/ 333475 w 1387475"/>
              <a:gd name="T41" fmla="*/ 775746 h 1890713"/>
              <a:gd name="T42" fmla="*/ 492025 w 1387475"/>
              <a:gd name="T43" fmla="*/ 750962 h 1890713"/>
              <a:gd name="T44" fmla="*/ 748422 w 1387475"/>
              <a:gd name="T45" fmla="*/ 882076 h 1890713"/>
              <a:gd name="T46" fmla="*/ 930934 w 1387475"/>
              <a:gd name="T47" fmla="*/ 750163 h 1890713"/>
              <a:gd name="T48" fmla="*/ 763236 w 1387475"/>
              <a:gd name="T49" fmla="*/ 2000 h 1890713"/>
              <a:gd name="T50" fmla="*/ 882716 w 1387475"/>
              <a:gd name="T51" fmla="*/ 31207 h 1890713"/>
              <a:gd name="T52" fmla="*/ 976222 w 1387475"/>
              <a:gd name="T53" fmla="*/ 84818 h 1890713"/>
              <a:gd name="T54" fmla="*/ 983815 w 1387475"/>
              <a:gd name="T55" fmla="*/ 140830 h 1890713"/>
              <a:gd name="T56" fmla="*/ 937461 w 1387475"/>
              <a:gd name="T57" fmla="*/ 183639 h 1890713"/>
              <a:gd name="T58" fmla="*/ 861137 w 1387475"/>
              <a:gd name="T59" fmla="*/ 203243 h 1890713"/>
              <a:gd name="T60" fmla="*/ 748450 w 1387475"/>
              <a:gd name="T61" fmla="*/ 166435 h 1890713"/>
              <a:gd name="T62" fmla="*/ 909489 w 1387475"/>
              <a:gd name="T63" fmla="*/ 231649 h 1890713"/>
              <a:gd name="T64" fmla="*/ 958240 w 1387475"/>
              <a:gd name="T65" fmla="*/ 231649 h 1890713"/>
              <a:gd name="T66" fmla="*/ 981018 w 1387475"/>
              <a:gd name="T67" fmla="*/ 265256 h 1890713"/>
              <a:gd name="T68" fmla="*/ 989409 w 1387475"/>
              <a:gd name="T69" fmla="*/ 299663 h 1890713"/>
              <a:gd name="T70" fmla="*/ 1005793 w 1387475"/>
              <a:gd name="T71" fmla="*/ 334471 h 1890713"/>
              <a:gd name="T72" fmla="*/ 1011387 w 1387475"/>
              <a:gd name="T73" fmla="*/ 406487 h 1890713"/>
              <a:gd name="T74" fmla="*/ 1002596 w 1387475"/>
              <a:gd name="T75" fmla="*/ 470900 h 1890713"/>
              <a:gd name="T76" fmla="*/ 985413 w 1387475"/>
              <a:gd name="T77" fmla="*/ 493305 h 1890713"/>
              <a:gd name="T78" fmla="*/ 969029 w 1387475"/>
              <a:gd name="T79" fmla="*/ 462499 h 1890713"/>
              <a:gd name="T80" fmla="*/ 933466 w 1387475"/>
              <a:gd name="T81" fmla="*/ 585725 h 1890713"/>
              <a:gd name="T82" fmla="*/ 867131 w 1387475"/>
              <a:gd name="T83" fmla="*/ 678944 h 1890713"/>
              <a:gd name="T84" fmla="*/ 785613 w 1387475"/>
              <a:gd name="T85" fmla="*/ 737757 h 1890713"/>
              <a:gd name="T86" fmla="*/ 703695 w 1387475"/>
              <a:gd name="T87" fmla="*/ 758161 h 1890713"/>
              <a:gd name="T88" fmla="*/ 632567 w 1387475"/>
              <a:gd name="T89" fmla="*/ 736957 h 1890713"/>
              <a:gd name="T90" fmla="*/ 552247 w 1387475"/>
              <a:gd name="T91" fmla="*/ 676944 h 1890713"/>
              <a:gd name="T92" fmla="*/ 479121 w 1387475"/>
              <a:gd name="T93" fmla="*/ 586925 h 1890713"/>
              <a:gd name="T94" fmla="*/ 429170 w 1387475"/>
              <a:gd name="T95" fmla="*/ 473701 h 1890713"/>
              <a:gd name="T96" fmla="*/ 413186 w 1387475"/>
              <a:gd name="T97" fmla="*/ 497706 h 1890713"/>
              <a:gd name="T98" fmla="*/ 395604 w 1387475"/>
              <a:gd name="T99" fmla="*/ 469300 h 1890713"/>
              <a:gd name="T100" fmla="*/ 388411 w 1387475"/>
              <a:gd name="T101" fmla="*/ 400886 h 1890713"/>
              <a:gd name="T102" fmla="*/ 395604 w 1387475"/>
              <a:gd name="T103" fmla="*/ 332470 h 1890713"/>
              <a:gd name="T104" fmla="*/ 413186 w 1387475"/>
              <a:gd name="T105" fmla="*/ 304064 h 1890713"/>
              <a:gd name="T106" fmla="*/ 418780 w 1387475"/>
              <a:gd name="T107" fmla="*/ 231249 h 1890713"/>
              <a:gd name="T108" fmla="*/ 433966 w 1387475"/>
              <a:gd name="T109" fmla="*/ 153632 h 1890713"/>
              <a:gd name="T110" fmla="*/ 415983 w 1387475"/>
              <a:gd name="T111" fmla="*/ 121626 h 1890713"/>
              <a:gd name="T112" fmla="*/ 474725 w 1387475"/>
              <a:gd name="T113" fmla="*/ 72015 h 1890713"/>
              <a:gd name="T114" fmla="*/ 567432 w 1387475"/>
              <a:gd name="T115" fmla="*/ 28006 h 1890713"/>
              <a:gd name="T116" fmla="*/ 671328 w 1387475"/>
              <a:gd name="T117" fmla="*/ 3601 h 189071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387475" h="1890713">
                <a:moveTo>
                  <a:pt x="1185185" y="1355117"/>
                </a:moveTo>
                <a:lnTo>
                  <a:pt x="1112995" y="1364242"/>
                </a:lnTo>
                <a:lnTo>
                  <a:pt x="719520" y="1412247"/>
                </a:lnTo>
                <a:lnTo>
                  <a:pt x="699687" y="1419785"/>
                </a:lnTo>
                <a:lnTo>
                  <a:pt x="661609" y="1434464"/>
                </a:lnTo>
                <a:lnTo>
                  <a:pt x="591006" y="1461839"/>
                </a:lnTo>
                <a:lnTo>
                  <a:pt x="656849" y="1453905"/>
                </a:lnTo>
                <a:lnTo>
                  <a:pt x="686201" y="1449937"/>
                </a:lnTo>
                <a:lnTo>
                  <a:pt x="1212950" y="1385269"/>
                </a:lnTo>
                <a:lnTo>
                  <a:pt x="1207397" y="1379318"/>
                </a:lnTo>
                <a:lnTo>
                  <a:pt x="1185185" y="1355117"/>
                </a:lnTo>
                <a:close/>
                <a:moveTo>
                  <a:pt x="882939" y="1288862"/>
                </a:moveTo>
                <a:lnTo>
                  <a:pt x="692944" y="1297987"/>
                </a:lnTo>
                <a:lnTo>
                  <a:pt x="638207" y="1300764"/>
                </a:lnTo>
                <a:lnTo>
                  <a:pt x="608855" y="1302351"/>
                </a:lnTo>
                <a:lnTo>
                  <a:pt x="271704" y="1332106"/>
                </a:lnTo>
                <a:lnTo>
                  <a:pt x="253855" y="1342421"/>
                </a:lnTo>
                <a:lnTo>
                  <a:pt x="152313" y="1399948"/>
                </a:lnTo>
                <a:lnTo>
                  <a:pt x="688581" y="1318617"/>
                </a:lnTo>
                <a:lnTo>
                  <a:pt x="749665" y="1309492"/>
                </a:lnTo>
                <a:lnTo>
                  <a:pt x="761564" y="1307112"/>
                </a:lnTo>
                <a:lnTo>
                  <a:pt x="882939" y="1288862"/>
                </a:lnTo>
                <a:close/>
                <a:moveTo>
                  <a:pt x="1118944" y="1098824"/>
                </a:moveTo>
                <a:lnTo>
                  <a:pt x="1117754" y="1099221"/>
                </a:lnTo>
                <a:lnTo>
                  <a:pt x="1116168" y="1100808"/>
                </a:lnTo>
                <a:lnTo>
                  <a:pt x="1115374" y="1102395"/>
                </a:lnTo>
                <a:lnTo>
                  <a:pt x="1114978" y="1103585"/>
                </a:lnTo>
                <a:lnTo>
                  <a:pt x="1115771" y="1105569"/>
                </a:lnTo>
                <a:lnTo>
                  <a:pt x="1116564" y="1107156"/>
                </a:lnTo>
                <a:lnTo>
                  <a:pt x="1118151" y="1109139"/>
                </a:lnTo>
                <a:lnTo>
                  <a:pt x="1119737" y="1110726"/>
                </a:lnTo>
                <a:lnTo>
                  <a:pt x="1124497" y="1114694"/>
                </a:lnTo>
                <a:lnTo>
                  <a:pt x="1123307" y="1106362"/>
                </a:lnTo>
                <a:lnTo>
                  <a:pt x="1122514" y="1102791"/>
                </a:lnTo>
                <a:lnTo>
                  <a:pt x="1121721" y="1100808"/>
                </a:lnTo>
                <a:lnTo>
                  <a:pt x="1120134" y="1099221"/>
                </a:lnTo>
                <a:lnTo>
                  <a:pt x="1118944" y="1098824"/>
                </a:lnTo>
                <a:close/>
                <a:moveTo>
                  <a:pt x="953542" y="742950"/>
                </a:moveTo>
                <a:lnTo>
                  <a:pt x="973374" y="743347"/>
                </a:lnTo>
                <a:lnTo>
                  <a:pt x="993207" y="744140"/>
                </a:lnTo>
                <a:lnTo>
                  <a:pt x="1013436" y="746124"/>
                </a:lnTo>
                <a:lnTo>
                  <a:pt x="1033268" y="749298"/>
                </a:lnTo>
                <a:lnTo>
                  <a:pt x="1053497" y="752868"/>
                </a:lnTo>
                <a:lnTo>
                  <a:pt x="1072933" y="757629"/>
                </a:lnTo>
                <a:lnTo>
                  <a:pt x="1093162" y="762787"/>
                </a:lnTo>
                <a:lnTo>
                  <a:pt x="1112598" y="768738"/>
                </a:lnTo>
                <a:lnTo>
                  <a:pt x="1132430" y="775483"/>
                </a:lnTo>
                <a:lnTo>
                  <a:pt x="1151469" y="782624"/>
                </a:lnTo>
                <a:lnTo>
                  <a:pt x="1170509" y="790162"/>
                </a:lnTo>
                <a:lnTo>
                  <a:pt x="1188754" y="798097"/>
                </a:lnTo>
                <a:lnTo>
                  <a:pt x="1206603" y="806428"/>
                </a:lnTo>
                <a:lnTo>
                  <a:pt x="1224056" y="815553"/>
                </a:lnTo>
                <a:lnTo>
                  <a:pt x="1240715" y="824678"/>
                </a:lnTo>
                <a:lnTo>
                  <a:pt x="1257374" y="833803"/>
                </a:lnTo>
                <a:lnTo>
                  <a:pt x="1272844" y="843722"/>
                </a:lnTo>
                <a:lnTo>
                  <a:pt x="1287520" y="853640"/>
                </a:lnTo>
                <a:lnTo>
                  <a:pt x="1301402" y="863558"/>
                </a:lnTo>
                <a:lnTo>
                  <a:pt x="1314492" y="873477"/>
                </a:lnTo>
                <a:lnTo>
                  <a:pt x="1326391" y="883395"/>
                </a:lnTo>
                <a:lnTo>
                  <a:pt x="1337894" y="893314"/>
                </a:lnTo>
                <a:lnTo>
                  <a:pt x="1347810" y="903232"/>
                </a:lnTo>
                <a:lnTo>
                  <a:pt x="1356537" y="912754"/>
                </a:lnTo>
                <a:lnTo>
                  <a:pt x="1364866" y="922672"/>
                </a:lnTo>
                <a:lnTo>
                  <a:pt x="1370816" y="931797"/>
                </a:lnTo>
                <a:lnTo>
                  <a:pt x="1376369" y="940526"/>
                </a:lnTo>
                <a:lnTo>
                  <a:pt x="1378749" y="944890"/>
                </a:lnTo>
                <a:lnTo>
                  <a:pt x="1380732" y="948857"/>
                </a:lnTo>
                <a:lnTo>
                  <a:pt x="1381922" y="953221"/>
                </a:lnTo>
                <a:lnTo>
                  <a:pt x="1383112" y="957585"/>
                </a:lnTo>
                <a:lnTo>
                  <a:pt x="1383905" y="961156"/>
                </a:lnTo>
                <a:lnTo>
                  <a:pt x="1384302" y="965123"/>
                </a:lnTo>
                <a:lnTo>
                  <a:pt x="1385888" y="976232"/>
                </a:lnTo>
                <a:lnTo>
                  <a:pt x="1387078" y="988134"/>
                </a:lnTo>
                <a:lnTo>
                  <a:pt x="1387475" y="1000830"/>
                </a:lnTo>
                <a:lnTo>
                  <a:pt x="1387475" y="1013922"/>
                </a:lnTo>
                <a:lnTo>
                  <a:pt x="1386682" y="1027014"/>
                </a:lnTo>
                <a:lnTo>
                  <a:pt x="1385492" y="1040900"/>
                </a:lnTo>
                <a:lnTo>
                  <a:pt x="1383509" y="1055183"/>
                </a:lnTo>
                <a:lnTo>
                  <a:pt x="1381525" y="1069465"/>
                </a:lnTo>
                <a:lnTo>
                  <a:pt x="1379145" y="1084541"/>
                </a:lnTo>
                <a:lnTo>
                  <a:pt x="1375972" y="1100014"/>
                </a:lnTo>
                <a:lnTo>
                  <a:pt x="1372799" y="1115487"/>
                </a:lnTo>
                <a:lnTo>
                  <a:pt x="1369229" y="1131357"/>
                </a:lnTo>
                <a:lnTo>
                  <a:pt x="1365263" y="1148020"/>
                </a:lnTo>
                <a:lnTo>
                  <a:pt x="1360503" y="1164286"/>
                </a:lnTo>
                <a:lnTo>
                  <a:pt x="1350983" y="1198009"/>
                </a:lnTo>
                <a:lnTo>
                  <a:pt x="1339877" y="1232525"/>
                </a:lnTo>
                <a:lnTo>
                  <a:pt x="1327978" y="1267834"/>
                </a:lnTo>
                <a:lnTo>
                  <a:pt x="1315285" y="1303541"/>
                </a:lnTo>
                <a:lnTo>
                  <a:pt x="1302196" y="1339247"/>
                </a:lnTo>
                <a:lnTo>
                  <a:pt x="1288710" y="1374954"/>
                </a:lnTo>
                <a:lnTo>
                  <a:pt x="1274827" y="1411057"/>
                </a:lnTo>
                <a:lnTo>
                  <a:pt x="1246665" y="1482073"/>
                </a:lnTo>
                <a:lnTo>
                  <a:pt x="1212950" y="1581654"/>
                </a:lnTo>
                <a:lnTo>
                  <a:pt x="1106251" y="1559437"/>
                </a:lnTo>
                <a:lnTo>
                  <a:pt x="1101095" y="1638784"/>
                </a:lnTo>
                <a:lnTo>
                  <a:pt x="1092369" y="1729241"/>
                </a:lnTo>
                <a:lnTo>
                  <a:pt x="1085229" y="1803431"/>
                </a:lnTo>
                <a:lnTo>
                  <a:pt x="1076503" y="1890713"/>
                </a:lnTo>
                <a:lnTo>
                  <a:pt x="285190" y="1890713"/>
                </a:lnTo>
                <a:lnTo>
                  <a:pt x="274084" y="1780023"/>
                </a:lnTo>
                <a:lnTo>
                  <a:pt x="265358" y="1685203"/>
                </a:lnTo>
                <a:lnTo>
                  <a:pt x="255441" y="1570546"/>
                </a:lnTo>
                <a:lnTo>
                  <a:pt x="232832" y="1576893"/>
                </a:lnTo>
                <a:lnTo>
                  <a:pt x="209827" y="1582448"/>
                </a:lnTo>
                <a:lnTo>
                  <a:pt x="197927" y="1584828"/>
                </a:lnTo>
                <a:lnTo>
                  <a:pt x="186821" y="1587605"/>
                </a:lnTo>
                <a:lnTo>
                  <a:pt x="174922" y="1589192"/>
                </a:lnTo>
                <a:lnTo>
                  <a:pt x="163816" y="1590779"/>
                </a:lnTo>
                <a:lnTo>
                  <a:pt x="152313" y="1591573"/>
                </a:lnTo>
                <a:lnTo>
                  <a:pt x="142000" y="1591969"/>
                </a:lnTo>
                <a:lnTo>
                  <a:pt x="131291" y="1591969"/>
                </a:lnTo>
                <a:lnTo>
                  <a:pt x="121374" y="1591573"/>
                </a:lnTo>
                <a:lnTo>
                  <a:pt x="112251" y="1590382"/>
                </a:lnTo>
                <a:lnTo>
                  <a:pt x="103129" y="1588399"/>
                </a:lnTo>
                <a:lnTo>
                  <a:pt x="99162" y="1587209"/>
                </a:lnTo>
                <a:lnTo>
                  <a:pt x="95196" y="1585225"/>
                </a:lnTo>
                <a:lnTo>
                  <a:pt x="91229" y="1583638"/>
                </a:lnTo>
                <a:lnTo>
                  <a:pt x="87659" y="1581654"/>
                </a:lnTo>
                <a:lnTo>
                  <a:pt x="74570" y="1515399"/>
                </a:lnTo>
                <a:lnTo>
                  <a:pt x="59497" y="1433274"/>
                </a:lnTo>
                <a:lnTo>
                  <a:pt x="51564" y="1388046"/>
                </a:lnTo>
                <a:lnTo>
                  <a:pt x="43235" y="1341628"/>
                </a:lnTo>
                <a:lnTo>
                  <a:pt x="35698" y="1295209"/>
                </a:lnTo>
                <a:lnTo>
                  <a:pt x="28162" y="1247998"/>
                </a:lnTo>
                <a:lnTo>
                  <a:pt x="21022" y="1202373"/>
                </a:lnTo>
                <a:lnTo>
                  <a:pt x="14676" y="1157938"/>
                </a:lnTo>
                <a:lnTo>
                  <a:pt x="9520" y="1116677"/>
                </a:lnTo>
                <a:lnTo>
                  <a:pt x="5156" y="1078987"/>
                </a:lnTo>
                <a:lnTo>
                  <a:pt x="1983" y="1045264"/>
                </a:lnTo>
                <a:lnTo>
                  <a:pt x="793" y="1030188"/>
                </a:lnTo>
                <a:lnTo>
                  <a:pt x="0" y="1016699"/>
                </a:lnTo>
                <a:lnTo>
                  <a:pt x="0" y="1004797"/>
                </a:lnTo>
                <a:lnTo>
                  <a:pt x="0" y="994482"/>
                </a:lnTo>
                <a:lnTo>
                  <a:pt x="397" y="985754"/>
                </a:lnTo>
                <a:lnTo>
                  <a:pt x="1190" y="979009"/>
                </a:lnTo>
                <a:lnTo>
                  <a:pt x="1587" y="972661"/>
                </a:lnTo>
                <a:lnTo>
                  <a:pt x="2380" y="966314"/>
                </a:lnTo>
                <a:lnTo>
                  <a:pt x="3966" y="959966"/>
                </a:lnTo>
                <a:lnTo>
                  <a:pt x="5553" y="954015"/>
                </a:lnTo>
                <a:lnTo>
                  <a:pt x="7536" y="948064"/>
                </a:lnTo>
                <a:lnTo>
                  <a:pt x="9520" y="942113"/>
                </a:lnTo>
                <a:lnTo>
                  <a:pt x="12296" y="936558"/>
                </a:lnTo>
                <a:lnTo>
                  <a:pt x="15073" y="931004"/>
                </a:lnTo>
                <a:lnTo>
                  <a:pt x="18246" y="925053"/>
                </a:lnTo>
                <a:lnTo>
                  <a:pt x="21816" y="919498"/>
                </a:lnTo>
                <a:lnTo>
                  <a:pt x="25782" y="914341"/>
                </a:lnTo>
                <a:lnTo>
                  <a:pt x="29352" y="909183"/>
                </a:lnTo>
                <a:lnTo>
                  <a:pt x="34112" y="904026"/>
                </a:lnTo>
                <a:lnTo>
                  <a:pt x="38872" y="898471"/>
                </a:lnTo>
                <a:lnTo>
                  <a:pt x="48391" y="888950"/>
                </a:lnTo>
                <a:lnTo>
                  <a:pt x="59894" y="879031"/>
                </a:lnTo>
                <a:lnTo>
                  <a:pt x="71793" y="869906"/>
                </a:lnTo>
                <a:lnTo>
                  <a:pt x="84486" y="860781"/>
                </a:lnTo>
                <a:lnTo>
                  <a:pt x="98765" y="852450"/>
                </a:lnTo>
                <a:lnTo>
                  <a:pt x="113441" y="844118"/>
                </a:lnTo>
                <a:lnTo>
                  <a:pt x="128514" y="836183"/>
                </a:lnTo>
                <a:lnTo>
                  <a:pt x="144380" y="828645"/>
                </a:lnTo>
                <a:lnTo>
                  <a:pt x="161436" y="821504"/>
                </a:lnTo>
                <a:lnTo>
                  <a:pt x="178492" y="814760"/>
                </a:lnTo>
                <a:lnTo>
                  <a:pt x="196341" y="808015"/>
                </a:lnTo>
                <a:lnTo>
                  <a:pt x="214587" y="801667"/>
                </a:lnTo>
                <a:lnTo>
                  <a:pt x="233229" y="795716"/>
                </a:lnTo>
                <a:lnTo>
                  <a:pt x="252268" y="790162"/>
                </a:lnTo>
                <a:lnTo>
                  <a:pt x="271704" y="784608"/>
                </a:lnTo>
                <a:lnTo>
                  <a:pt x="291140" y="779450"/>
                </a:lnTo>
                <a:lnTo>
                  <a:pt x="310972" y="774689"/>
                </a:lnTo>
                <a:lnTo>
                  <a:pt x="331201" y="769928"/>
                </a:lnTo>
                <a:lnTo>
                  <a:pt x="351034" y="765564"/>
                </a:lnTo>
                <a:lnTo>
                  <a:pt x="371263" y="761994"/>
                </a:lnTo>
                <a:lnTo>
                  <a:pt x="391492" y="758026"/>
                </a:lnTo>
                <a:lnTo>
                  <a:pt x="431156" y="751282"/>
                </a:lnTo>
                <a:lnTo>
                  <a:pt x="470028" y="745727"/>
                </a:lnTo>
                <a:lnTo>
                  <a:pt x="474788" y="745330"/>
                </a:lnTo>
                <a:lnTo>
                  <a:pt x="479548" y="744934"/>
                </a:lnTo>
                <a:lnTo>
                  <a:pt x="488670" y="745330"/>
                </a:lnTo>
                <a:lnTo>
                  <a:pt x="616391" y="1197215"/>
                </a:lnTo>
                <a:lnTo>
                  <a:pt x="618771" y="1179759"/>
                </a:lnTo>
                <a:lnTo>
                  <a:pt x="663196" y="869509"/>
                </a:lnTo>
                <a:lnTo>
                  <a:pt x="650503" y="838961"/>
                </a:lnTo>
                <a:lnTo>
                  <a:pt x="675095" y="798493"/>
                </a:lnTo>
                <a:lnTo>
                  <a:pt x="731022" y="798097"/>
                </a:lnTo>
                <a:lnTo>
                  <a:pt x="754028" y="838961"/>
                </a:lnTo>
                <a:lnTo>
                  <a:pt x="743319" y="875461"/>
                </a:lnTo>
                <a:lnTo>
                  <a:pt x="782983" y="1202373"/>
                </a:lnTo>
                <a:lnTo>
                  <a:pt x="887302" y="760407"/>
                </a:lnTo>
                <a:lnTo>
                  <a:pt x="899201" y="754852"/>
                </a:lnTo>
                <a:lnTo>
                  <a:pt x="907927" y="750488"/>
                </a:lnTo>
                <a:lnTo>
                  <a:pt x="913481" y="747314"/>
                </a:lnTo>
                <a:lnTo>
                  <a:pt x="914671" y="746124"/>
                </a:lnTo>
                <a:lnTo>
                  <a:pt x="914671" y="745727"/>
                </a:lnTo>
                <a:lnTo>
                  <a:pt x="924587" y="744537"/>
                </a:lnTo>
                <a:lnTo>
                  <a:pt x="934106" y="743744"/>
                </a:lnTo>
                <a:lnTo>
                  <a:pt x="943626" y="743347"/>
                </a:lnTo>
                <a:lnTo>
                  <a:pt x="953542" y="742950"/>
                </a:lnTo>
                <a:close/>
                <a:moveTo>
                  <a:pt x="713979" y="0"/>
                </a:moveTo>
                <a:lnTo>
                  <a:pt x="725091" y="0"/>
                </a:lnTo>
                <a:lnTo>
                  <a:pt x="736601" y="397"/>
                </a:lnTo>
                <a:lnTo>
                  <a:pt x="746919" y="794"/>
                </a:lnTo>
                <a:lnTo>
                  <a:pt x="758032" y="1985"/>
                </a:lnTo>
                <a:lnTo>
                  <a:pt x="768351" y="3177"/>
                </a:lnTo>
                <a:lnTo>
                  <a:pt x="778669" y="4368"/>
                </a:lnTo>
                <a:lnTo>
                  <a:pt x="788591" y="5956"/>
                </a:lnTo>
                <a:lnTo>
                  <a:pt x="808038" y="9530"/>
                </a:lnTo>
                <a:lnTo>
                  <a:pt x="826691" y="13898"/>
                </a:lnTo>
                <a:lnTo>
                  <a:pt x="844551" y="19060"/>
                </a:lnTo>
                <a:lnTo>
                  <a:pt x="860822" y="25016"/>
                </a:lnTo>
                <a:lnTo>
                  <a:pt x="876697" y="30973"/>
                </a:lnTo>
                <a:lnTo>
                  <a:pt x="891779" y="37723"/>
                </a:lnTo>
                <a:lnTo>
                  <a:pt x="906066" y="44076"/>
                </a:lnTo>
                <a:lnTo>
                  <a:pt x="919163" y="51224"/>
                </a:lnTo>
                <a:lnTo>
                  <a:pt x="930672" y="57974"/>
                </a:lnTo>
                <a:lnTo>
                  <a:pt x="942182" y="64725"/>
                </a:lnTo>
                <a:lnTo>
                  <a:pt x="952501" y="71475"/>
                </a:lnTo>
                <a:lnTo>
                  <a:pt x="961232" y="77829"/>
                </a:lnTo>
                <a:lnTo>
                  <a:pt x="969566" y="84182"/>
                </a:lnTo>
                <a:lnTo>
                  <a:pt x="976313" y="89344"/>
                </a:lnTo>
                <a:lnTo>
                  <a:pt x="987822" y="98874"/>
                </a:lnTo>
                <a:lnTo>
                  <a:pt x="994172" y="105227"/>
                </a:lnTo>
                <a:lnTo>
                  <a:pt x="996554" y="107213"/>
                </a:lnTo>
                <a:lnTo>
                  <a:pt x="993775" y="113566"/>
                </a:lnTo>
                <a:lnTo>
                  <a:pt x="989410" y="120317"/>
                </a:lnTo>
                <a:lnTo>
                  <a:pt x="984251" y="129450"/>
                </a:lnTo>
                <a:lnTo>
                  <a:pt x="977107" y="139774"/>
                </a:lnTo>
                <a:lnTo>
                  <a:pt x="973138" y="144936"/>
                </a:lnTo>
                <a:lnTo>
                  <a:pt x="968375" y="150495"/>
                </a:lnTo>
                <a:lnTo>
                  <a:pt x="963216" y="156054"/>
                </a:lnTo>
                <a:lnTo>
                  <a:pt x="957660" y="161613"/>
                </a:lnTo>
                <a:lnTo>
                  <a:pt x="951707" y="167173"/>
                </a:lnTo>
                <a:lnTo>
                  <a:pt x="945754" y="172732"/>
                </a:lnTo>
                <a:lnTo>
                  <a:pt x="938610" y="177497"/>
                </a:lnTo>
                <a:lnTo>
                  <a:pt x="931069" y="182262"/>
                </a:lnTo>
                <a:lnTo>
                  <a:pt x="923529" y="186630"/>
                </a:lnTo>
                <a:lnTo>
                  <a:pt x="915194" y="190601"/>
                </a:lnTo>
                <a:lnTo>
                  <a:pt x="906463" y="194174"/>
                </a:lnTo>
                <a:lnTo>
                  <a:pt x="896938" y="196954"/>
                </a:lnTo>
                <a:lnTo>
                  <a:pt x="887413" y="199733"/>
                </a:lnTo>
                <a:lnTo>
                  <a:pt x="877094" y="200925"/>
                </a:lnTo>
                <a:lnTo>
                  <a:pt x="866775" y="201719"/>
                </a:lnTo>
                <a:lnTo>
                  <a:pt x="855266" y="201719"/>
                </a:lnTo>
                <a:lnTo>
                  <a:pt x="843360" y="200925"/>
                </a:lnTo>
                <a:lnTo>
                  <a:pt x="831454" y="198939"/>
                </a:lnTo>
                <a:lnTo>
                  <a:pt x="818357" y="195763"/>
                </a:lnTo>
                <a:lnTo>
                  <a:pt x="805260" y="191792"/>
                </a:lnTo>
                <a:lnTo>
                  <a:pt x="791369" y="186233"/>
                </a:lnTo>
                <a:lnTo>
                  <a:pt x="777082" y="179879"/>
                </a:lnTo>
                <a:lnTo>
                  <a:pt x="760016" y="171938"/>
                </a:lnTo>
                <a:lnTo>
                  <a:pt x="743347" y="165187"/>
                </a:lnTo>
                <a:lnTo>
                  <a:pt x="778272" y="181468"/>
                </a:lnTo>
                <a:lnTo>
                  <a:pt x="812007" y="196954"/>
                </a:lnTo>
                <a:lnTo>
                  <a:pt x="828279" y="204101"/>
                </a:lnTo>
                <a:lnTo>
                  <a:pt x="844551" y="210852"/>
                </a:lnTo>
                <a:lnTo>
                  <a:pt x="860029" y="217205"/>
                </a:lnTo>
                <a:lnTo>
                  <a:pt x="875110" y="222367"/>
                </a:lnTo>
                <a:lnTo>
                  <a:pt x="889397" y="226735"/>
                </a:lnTo>
                <a:lnTo>
                  <a:pt x="903288" y="229912"/>
                </a:lnTo>
                <a:lnTo>
                  <a:pt x="910035" y="231103"/>
                </a:lnTo>
                <a:lnTo>
                  <a:pt x="916385" y="232294"/>
                </a:lnTo>
                <a:lnTo>
                  <a:pt x="922735" y="232691"/>
                </a:lnTo>
                <a:lnTo>
                  <a:pt x="929085" y="233089"/>
                </a:lnTo>
                <a:lnTo>
                  <a:pt x="935038" y="233089"/>
                </a:lnTo>
                <a:lnTo>
                  <a:pt x="940991" y="232294"/>
                </a:lnTo>
                <a:lnTo>
                  <a:pt x="946547" y="231103"/>
                </a:lnTo>
                <a:lnTo>
                  <a:pt x="951707" y="229912"/>
                </a:lnTo>
                <a:lnTo>
                  <a:pt x="956866" y="228324"/>
                </a:lnTo>
                <a:lnTo>
                  <a:pt x="961629" y="226338"/>
                </a:lnTo>
                <a:lnTo>
                  <a:pt x="966788" y="223161"/>
                </a:lnTo>
                <a:lnTo>
                  <a:pt x="970757" y="220382"/>
                </a:lnTo>
                <a:lnTo>
                  <a:pt x="972741" y="231500"/>
                </a:lnTo>
                <a:lnTo>
                  <a:pt x="973535" y="242619"/>
                </a:lnTo>
                <a:lnTo>
                  <a:pt x="973932" y="253340"/>
                </a:lnTo>
                <a:lnTo>
                  <a:pt x="974329" y="263267"/>
                </a:lnTo>
                <a:lnTo>
                  <a:pt x="974329" y="273591"/>
                </a:lnTo>
                <a:lnTo>
                  <a:pt x="973932" y="283121"/>
                </a:lnTo>
                <a:lnTo>
                  <a:pt x="973138" y="302181"/>
                </a:lnTo>
                <a:lnTo>
                  <a:pt x="974725" y="300196"/>
                </a:lnTo>
                <a:lnTo>
                  <a:pt x="976710" y="298210"/>
                </a:lnTo>
                <a:lnTo>
                  <a:pt x="978297" y="297416"/>
                </a:lnTo>
                <a:lnTo>
                  <a:pt x="980282" y="297019"/>
                </a:lnTo>
                <a:lnTo>
                  <a:pt x="982663" y="297416"/>
                </a:lnTo>
                <a:lnTo>
                  <a:pt x="985044" y="299005"/>
                </a:lnTo>
                <a:lnTo>
                  <a:pt x="987822" y="301784"/>
                </a:lnTo>
                <a:lnTo>
                  <a:pt x="989807" y="304564"/>
                </a:lnTo>
                <a:lnTo>
                  <a:pt x="991791" y="308932"/>
                </a:lnTo>
                <a:lnTo>
                  <a:pt x="994172" y="313697"/>
                </a:lnTo>
                <a:lnTo>
                  <a:pt x="995760" y="318859"/>
                </a:lnTo>
                <a:lnTo>
                  <a:pt x="997744" y="325212"/>
                </a:lnTo>
                <a:lnTo>
                  <a:pt x="998935" y="331963"/>
                </a:lnTo>
                <a:lnTo>
                  <a:pt x="1000919" y="339507"/>
                </a:lnTo>
                <a:lnTo>
                  <a:pt x="1002110" y="347846"/>
                </a:lnTo>
                <a:lnTo>
                  <a:pt x="1002904" y="356185"/>
                </a:lnTo>
                <a:lnTo>
                  <a:pt x="1003697" y="364523"/>
                </a:lnTo>
                <a:lnTo>
                  <a:pt x="1004094" y="373656"/>
                </a:lnTo>
                <a:lnTo>
                  <a:pt x="1004491" y="383584"/>
                </a:lnTo>
                <a:lnTo>
                  <a:pt x="1004888" y="393114"/>
                </a:lnTo>
                <a:lnTo>
                  <a:pt x="1004491" y="403438"/>
                </a:lnTo>
                <a:lnTo>
                  <a:pt x="1004094" y="412571"/>
                </a:lnTo>
                <a:lnTo>
                  <a:pt x="1003697" y="422101"/>
                </a:lnTo>
                <a:lnTo>
                  <a:pt x="1002904" y="430837"/>
                </a:lnTo>
                <a:lnTo>
                  <a:pt x="1002110" y="439175"/>
                </a:lnTo>
                <a:lnTo>
                  <a:pt x="1000919" y="447117"/>
                </a:lnTo>
                <a:lnTo>
                  <a:pt x="998935" y="454265"/>
                </a:lnTo>
                <a:lnTo>
                  <a:pt x="997744" y="461015"/>
                </a:lnTo>
                <a:lnTo>
                  <a:pt x="995760" y="467368"/>
                </a:lnTo>
                <a:lnTo>
                  <a:pt x="994172" y="472928"/>
                </a:lnTo>
                <a:lnTo>
                  <a:pt x="991791" y="478090"/>
                </a:lnTo>
                <a:lnTo>
                  <a:pt x="989807" y="481663"/>
                </a:lnTo>
                <a:lnTo>
                  <a:pt x="987822" y="485237"/>
                </a:lnTo>
                <a:lnTo>
                  <a:pt x="985044" y="487620"/>
                </a:lnTo>
                <a:lnTo>
                  <a:pt x="982663" y="488811"/>
                </a:lnTo>
                <a:lnTo>
                  <a:pt x="980282" y="489605"/>
                </a:lnTo>
                <a:lnTo>
                  <a:pt x="978694" y="489605"/>
                </a:lnTo>
                <a:lnTo>
                  <a:pt x="977504" y="488811"/>
                </a:lnTo>
                <a:lnTo>
                  <a:pt x="975122" y="487223"/>
                </a:lnTo>
                <a:lnTo>
                  <a:pt x="972741" y="484840"/>
                </a:lnTo>
                <a:lnTo>
                  <a:pt x="970360" y="481266"/>
                </a:lnTo>
                <a:lnTo>
                  <a:pt x="968375" y="476898"/>
                </a:lnTo>
                <a:lnTo>
                  <a:pt x="966391" y="471736"/>
                </a:lnTo>
                <a:lnTo>
                  <a:pt x="964010" y="465780"/>
                </a:lnTo>
                <a:lnTo>
                  <a:pt x="962422" y="459030"/>
                </a:lnTo>
                <a:lnTo>
                  <a:pt x="960438" y="476104"/>
                </a:lnTo>
                <a:lnTo>
                  <a:pt x="957263" y="491988"/>
                </a:lnTo>
                <a:lnTo>
                  <a:pt x="953691" y="507871"/>
                </a:lnTo>
                <a:lnTo>
                  <a:pt x="949325" y="523754"/>
                </a:lnTo>
                <a:lnTo>
                  <a:pt x="944563" y="538844"/>
                </a:lnTo>
                <a:lnTo>
                  <a:pt x="939404" y="553536"/>
                </a:lnTo>
                <a:lnTo>
                  <a:pt x="933451" y="567434"/>
                </a:lnTo>
                <a:lnTo>
                  <a:pt x="927101" y="581332"/>
                </a:lnTo>
                <a:lnTo>
                  <a:pt x="920354" y="594435"/>
                </a:lnTo>
                <a:lnTo>
                  <a:pt x="912813" y="607539"/>
                </a:lnTo>
                <a:lnTo>
                  <a:pt x="905272" y="619849"/>
                </a:lnTo>
                <a:lnTo>
                  <a:pt x="896938" y="631364"/>
                </a:lnTo>
                <a:lnTo>
                  <a:pt x="888604" y="642880"/>
                </a:lnTo>
                <a:lnTo>
                  <a:pt x="879872" y="653601"/>
                </a:lnTo>
                <a:lnTo>
                  <a:pt x="870347" y="663925"/>
                </a:lnTo>
                <a:lnTo>
                  <a:pt x="861219" y="673852"/>
                </a:lnTo>
                <a:lnTo>
                  <a:pt x="851694" y="682985"/>
                </a:lnTo>
                <a:lnTo>
                  <a:pt x="841772" y="691721"/>
                </a:lnTo>
                <a:lnTo>
                  <a:pt x="831851" y="700060"/>
                </a:lnTo>
                <a:lnTo>
                  <a:pt x="821532" y="707604"/>
                </a:lnTo>
                <a:lnTo>
                  <a:pt x="811610" y="714752"/>
                </a:lnTo>
                <a:lnTo>
                  <a:pt x="801291" y="721105"/>
                </a:lnTo>
                <a:lnTo>
                  <a:pt x="790972" y="727062"/>
                </a:lnTo>
                <a:lnTo>
                  <a:pt x="780257" y="732224"/>
                </a:lnTo>
                <a:lnTo>
                  <a:pt x="769938" y="736989"/>
                </a:lnTo>
                <a:lnTo>
                  <a:pt x="759619" y="741357"/>
                </a:lnTo>
                <a:lnTo>
                  <a:pt x="749301" y="744533"/>
                </a:lnTo>
                <a:lnTo>
                  <a:pt x="738585" y="747710"/>
                </a:lnTo>
                <a:lnTo>
                  <a:pt x="728663" y="750093"/>
                </a:lnTo>
                <a:lnTo>
                  <a:pt x="718344" y="751284"/>
                </a:lnTo>
                <a:lnTo>
                  <a:pt x="708819" y="752475"/>
                </a:lnTo>
                <a:lnTo>
                  <a:pt x="698897" y="752475"/>
                </a:lnTo>
                <a:lnTo>
                  <a:pt x="690960" y="752475"/>
                </a:lnTo>
                <a:lnTo>
                  <a:pt x="683022" y="751284"/>
                </a:lnTo>
                <a:lnTo>
                  <a:pt x="674688" y="749695"/>
                </a:lnTo>
                <a:lnTo>
                  <a:pt x="665560" y="747313"/>
                </a:lnTo>
                <a:lnTo>
                  <a:pt x="656432" y="744136"/>
                </a:lnTo>
                <a:lnTo>
                  <a:pt x="646907" y="740960"/>
                </a:lnTo>
                <a:lnTo>
                  <a:pt x="637779" y="736195"/>
                </a:lnTo>
                <a:lnTo>
                  <a:pt x="628254" y="731430"/>
                </a:lnTo>
                <a:lnTo>
                  <a:pt x="617935" y="725870"/>
                </a:lnTo>
                <a:lnTo>
                  <a:pt x="608410" y="719914"/>
                </a:lnTo>
                <a:lnTo>
                  <a:pt x="598091" y="713561"/>
                </a:lnTo>
                <a:lnTo>
                  <a:pt x="588169" y="706413"/>
                </a:lnTo>
                <a:lnTo>
                  <a:pt x="578247" y="698471"/>
                </a:lnTo>
                <a:lnTo>
                  <a:pt x="568325" y="690133"/>
                </a:lnTo>
                <a:lnTo>
                  <a:pt x="558007" y="681397"/>
                </a:lnTo>
                <a:lnTo>
                  <a:pt x="548482" y="671867"/>
                </a:lnTo>
                <a:lnTo>
                  <a:pt x="538560" y="662734"/>
                </a:lnTo>
                <a:lnTo>
                  <a:pt x="529035" y="652410"/>
                </a:lnTo>
                <a:lnTo>
                  <a:pt x="519510" y="641688"/>
                </a:lnTo>
                <a:lnTo>
                  <a:pt x="509985" y="630570"/>
                </a:lnTo>
                <a:lnTo>
                  <a:pt x="501254" y="619452"/>
                </a:lnTo>
                <a:lnTo>
                  <a:pt x="492522" y="607539"/>
                </a:lnTo>
                <a:lnTo>
                  <a:pt x="483791" y="595230"/>
                </a:lnTo>
                <a:lnTo>
                  <a:pt x="475854" y="582523"/>
                </a:lnTo>
                <a:lnTo>
                  <a:pt x="467916" y="569419"/>
                </a:lnTo>
                <a:lnTo>
                  <a:pt x="460772" y="556315"/>
                </a:lnTo>
                <a:lnTo>
                  <a:pt x="453629" y="542417"/>
                </a:lnTo>
                <a:lnTo>
                  <a:pt x="447279" y="528519"/>
                </a:lnTo>
                <a:lnTo>
                  <a:pt x="441325" y="514224"/>
                </a:lnTo>
                <a:lnTo>
                  <a:pt x="435769" y="499929"/>
                </a:lnTo>
                <a:lnTo>
                  <a:pt x="431007" y="485237"/>
                </a:lnTo>
                <a:lnTo>
                  <a:pt x="426244" y="470148"/>
                </a:lnTo>
                <a:lnTo>
                  <a:pt x="424657" y="474913"/>
                </a:lnTo>
                <a:lnTo>
                  <a:pt x="422672" y="480075"/>
                </a:lnTo>
                <a:lnTo>
                  <a:pt x="421085" y="484046"/>
                </a:lnTo>
                <a:lnTo>
                  <a:pt x="419101" y="487620"/>
                </a:lnTo>
                <a:lnTo>
                  <a:pt x="417116" y="490399"/>
                </a:lnTo>
                <a:lnTo>
                  <a:pt x="414735" y="492385"/>
                </a:lnTo>
                <a:lnTo>
                  <a:pt x="412354" y="493576"/>
                </a:lnTo>
                <a:lnTo>
                  <a:pt x="410369" y="493973"/>
                </a:lnTo>
                <a:lnTo>
                  <a:pt x="407591" y="493576"/>
                </a:lnTo>
                <a:lnTo>
                  <a:pt x="405210" y="491988"/>
                </a:lnTo>
                <a:lnTo>
                  <a:pt x="402829" y="490002"/>
                </a:lnTo>
                <a:lnTo>
                  <a:pt x="400447" y="486428"/>
                </a:lnTo>
                <a:lnTo>
                  <a:pt x="398463" y="482855"/>
                </a:lnTo>
                <a:lnTo>
                  <a:pt x="396082" y="477693"/>
                </a:lnTo>
                <a:lnTo>
                  <a:pt x="394494" y="472133"/>
                </a:lnTo>
                <a:lnTo>
                  <a:pt x="392907" y="465780"/>
                </a:lnTo>
                <a:lnTo>
                  <a:pt x="391319" y="459030"/>
                </a:lnTo>
                <a:lnTo>
                  <a:pt x="390129" y="451882"/>
                </a:lnTo>
                <a:lnTo>
                  <a:pt x="388541" y="443940"/>
                </a:lnTo>
                <a:lnTo>
                  <a:pt x="387351" y="435602"/>
                </a:lnTo>
                <a:lnTo>
                  <a:pt x="386557" y="426469"/>
                </a:lnTo>
                <a:lnTo>
                  <a:pt x="386160" y="417336"/>
                </a:lnTo>
                <a:lnTo>
                  <a:pt x="385763" y="407409"/>
                </a:lnTo>
                <a:lnTo>
                  <a:pt x="385763" y="397879"/>
                </a:lnTo>
                <a:lnTo>
                  <a:pt x="385763" y="388349"/>
                </a:lnTo>
                <a:lnTo>
                  <a:pt x="386160" y="378421"/>
                </a:lnTo>
                <a:lnTo>
                  <a:pt x="386557" y="369288"/>
                </a:lnTo>
                <a:lnTo>
                  <a:pt x="387351" y="360156"/>
                </a:lnTo>
                <a:lnTo>
                  <a:pt x="388541" y="351817"/>
                </a:lnTo>
                <a:lnTo>
                  <a:pt x="390129" y="344272"/>
                </a:lnTo>
                <a:lnTo>
                  <a:pt x="391319" y="336728"/>
                </a:lnTo>
                <a:lnTo>
                  <a:pt x="392907" y="329977"/>
                </a:lnTo>
                <a:lnTo>
                  <a:pt x="394494" y="323624"/>
                </a:lnTo>
                <a:lnTo>
                  <a:pt x="396082" y="318065"/>
                </a:lnTo>
                <a:lnTo>
                  <a:pt x="398463" y="313697"/>
                </a:lnTo>
                <a:lnTo>
                  <a:pt x="400447" y="309329"/>
                </a:lnTo>
                <a:lnTo>
                  <a:pt x="402829" y="305755"/>
                </a:lnTo>
                <a:lnTo>
                  <a:pt x="405210" y="303770"/>
                </a:lnTo>
                <a:lnTo>
                  <a:pt x="407591" y="302181"/>
                </a:lnTo>
                <a:lnTo>
                  <a:pt x="410369" y="301784"/>
                </a:lnTo>
                <a:lnTo>
                  <a:pt x="411560" y="302181"/>
                </a:lnTo>
                <a:lnTo>
                  <a:pt x="413147" y="302975"/>
                </a:lnTo>
                <a:lnTo>
                  <a:pt x="413544" y="289872"/>
                </a:lnTo>
                <a:lnTo>
                  <a:pt x="414338" y="277562"/>
                </a:lnTo>
                <a:lnTo>
                  <a:pt x="415925" y="266444"/>
                </a:lnTo>
                <a:lnTo>
                  <a:pt x="418307" y="255722"/>
                </a:lnTo>
                <a:lnTo>
                  <a:pt x="417116" y="242222"/>
                </a:lnTo>
                <a:lnTo>
                  <a:pt x="415925" y="229515"/>
                </a:lnTo>
                <a:lnTo>
                  <a:pt x="415925" y="217205"/>
                </a:lnTo>
                <a:lnTo>
                  <a:pt x="416322" y="206484"/>
                </a:lnTo>
                <a:lnTo>
                  <a:pt x="417910" y="195763"/>
                </a:lnTo>
                <a:lnTo>
                  <a:pt x="419497" y="185835"/>
                </a:lnTo>
                <a:lnTo>
                  <a:pt x="421482" y="176305"/>
                </a:lnTo>
                <a:lnTo>
                  <a:pt x="424260" y="167570"/>
                </a:lnTo>
                <a:lnTo>
                  <a:pt x="427435" y="159628"/>
                </a:lnTo>
                <a:lnTo>
                  <a:pt x="431007" y="152480"/>
                </a:lnTo>
                <a:lnTo>
                  <a:pt x="434975" y="145730"/>
                </a:lnTo>
                <a:lnTo>
                  <a:pt x="439341" y="139377"/>
                </a:lnTo>
                <a:lnTo>
                  <a:pt x="444501" y="133420"/>
                </a:lnTo>
                <a:lnTo>
                  <a:pt x="449660" y="128258"/>
                </a:lnTo>
                <a:lnTo>
                  <a:pt x="455613" y="123890"/>
                </a:lnTo>
                <a:lnTo>
                  <a:pt x="461566" y="119522"/>
                </a:lnTo>
                <a:lnTo>
                  <a:pt x="434182" y="119919"/>
                </a:lnTo>
                <a:lnTo>
                  <a:pt x="413147" y="120714"/>
                </a:lnTo>
                <a:lnTo>
                  <a:pt x="394891" y="121508"/>
                </a:lnTo>
                <a:lnTo>
                  <a:pt x="401241" y="118728"/>
                </a:lnTo>
                <a:lnTo>
                  <a:pt x="407591" y="115154"/>
                </a:lnTo>
                <a:lnTo>
                  <a:pt x="420291" y="107213"/>
                </a:lnTo>
                <a:lnTo>
                  <a:pt x="433388" y="98477"/>
                </a:lnTo>
                <a:lnTo>
                  <a:pt x="446485" y="88947"/>
                </a:lnTo>
                <a:lnTo>
                  <a:pt x="459185" y="79814"/>
                </a:lnTo>
                <a:lnTo>
                  <a:pt x="471488" y="71475"/>
                </a:lnTo>
                <a:lnTo>
                  <a:pt x="482601" y="63931"/>
                </a:lnTo>
                <a:lnTo>
                  <a:pt x="488157" y="60357"/>
                </a:lnTo>
                <a:lnTo>
                  <a:pt x="493316" y="57577"/>
                </a:lnTo>
                <a:lnTo>
                  <a:pt x="507604" y="50827"/>
                </a:lnTo>
                <a:lnTo>
                  <a:pt x="521891" y="44473"/>
                </a:lnTo>
                <a:lnTo>
                  <a:pt x="536179" y="38517"/>
                </a:lnTo>
                <a:lnTo>
                  <a:pt x="550069" y="32958"/>
                </a:lnTo>
                <a:lnTo>
                  <a:pt x="563563" y="27796"/>
                </a:lnTo>
                <a:lnTo>
                  <a:pt x="577057" y="23428"/>
                </a:lnTo>
                <a:lnTo>
                  <a:pt x="590551" y="19457"/>
                </a:lnTo>
                <a:lnTo>
                  <a:pt x="603647" y="15883"/>
                </a:lnTo>
                <a:lnTo>
                  <a:pt x="616744" y="12310"/>
                </a:lnTo>
                <a:lnTo>
                  <a:pt x="629841" y="9927"/>
                </a:lnTo>
                <a:lnTo>
                  <a:pt x="642541" y="7148"/>
                </a:lnTo>
                <a:lnTo>
                  <a:pt x="654844" y="5162"/>
                </a:lnTo>
                <a:lnTo>
                  <a:pt x="666751" y="3574"/>
                </a:lnTo>
                <a:lnTo>
                  <a:pt x="679054" y="2382"/>
                </a:lnTo>
                <a:lnTo>
                  <a:pt x="690960" y="1191"/>
                </a:lnTo>
                <a:lnTo>
                  <a:pt x="702866" y="397"/>
                </a:lnTo>
                <a:lnTo>
                  <a:pt x="7139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37" name="KSO_Shape"/>
          <p:cNvSpPr/>
          <p:nvPr/>
        </p:nvSpPr>
        <p:spPr bwMode="auto">
          <a:xfrm>
            <a:off x="4090988" y="2305050"/>
            <a:ext cx="336550" cy="458788"/>
          </a:xfrm>
          <a:custGeom>
            <a:avLst/>
            <a:gdLst>
              <a:gd name="T0" fmla="*/ 690912 w 1387475"/>
              <a:gd name="T1" fmla="*/ 1460893 h 1890713"/>
              <a:gd name="T2" fmla="*/ 273569 w 1387475"/>
              <a:gd name="T3" fmla="*/ 1342172 h 1890713"/>
              <a:gd name="T4" fmla="*/ 1125427 w 1387475"/>
              <a:gd name="T5" fmla="*/ 1107527 h 1890713"/>
              <a:gd name="T6" fmla="*/ 1132217 w 1387475"/>
              <a:gd name="T7" fmla="*/ 1123117 h 1890713"/>
              <a:gd name="T8" fmla="*/ 1000025 w 1387475"/>
              <a:gd name="T9" fmla="*/ 749763 h 1890713"/>
              <a:gd name="T10" fmla="*/ 1159374 w 1387475"/>
              <a:gd name="T11" fmla="*/ 788538 h 1890713"/>
              <a:gd name="T12" fmla="*/ 1296359 w 1387475"/>
              <a:gd name="T13" fmla="*/ 860090 h 1890713"/>
              <a:gd name="T14" fmla="*/ 1380227 w 1387475"/>
              <a:gd name="T15" fmla="*/ 938838 h 1890713"/>
              <a:gd name="T16" fmla="*/ 1395402 w 1387475"/>
              <a:gd name="T17" fmla="*/ 983609 h 1890713"/>
              <a:gd name="T18" fmla="*/ 1388613 w 1387475"/>
              <a:gd name="T19" fmla="*/ 1092736 h 1890713"/>
              <a:gd name="T20" fmla="*/ 1337095 w 1387475"/>
              <a:gd name="T21" fmla="*/ 1277414 h 1890713"/>
              <a:gd name="T22" fmla="*/ 1108654 w 1387475"/>
              <a:gd name="T23" fmla="*/ 1651167 h 1890713"/>
              <a:gd name="T24" fmla="*/ 234430 w 1387475"/>
              <a:gd name="T25" fmla="*/ 1588809 h 1890713"/>
              <a:gd name="T26" fmla="*/ 132192 w 1387475"/>
              <a:gd name="T27" fmla="*/ 1603999 h 1890713"/>
              <a:gd name="T28" fmla="*/ 75082 w 1387475"/>
              <a:gd name="T29" fmla="*/ 1526850 h 1890713"/>
              <a:gd name="T30" fmla="*/ 9585 w 1387475"/>
              <a:gd name="T31" fmla="*/ 1125115 h 1890713"/>
              <a:gd name="T32" fmla="*/ 1198 w 1387475"/>
              <a:gd name="T33" fmla="*/ 986407 h 1890713"/>
              <a:gd name="T34" fmla="*/ 15176 w 1387475"/>
              <a:gd name="T35" fmla="*/ 938039 h 1890713"/>
              <a:gd name="T36" fmla="*/ 60305 w 1387475"/>
              <a:gd name="T37" fmla="*/ 885673 h 1890713"/>
              <a:gd name="T38" fmla="*/ 179717 w 1387475"/>
              <a:gd name="T39" fmla="*/ 820917 h 1890713"/>
              <a:gd name="T40" fmla="*/ 333475 w 1387475"/>
              <a:gd name="T41" fmla="*/ 775746 h 1890713"/>
              <a:gd name="T42" fmla="*/ 492025 w 1387475"/>
              <a:gd name="T43" fmla="*/ 750962 h 1890713"/>
              <a:gd name="T44" fmla="*/ 748422 w 1387475"/>
              <a:gd name="T45" fmla="*/ 882076 h 1890713"/>
              <a:gd name="T46" fmla="*/ 930934 w 1387475"/>
              <a:gd name="T47" fmla="*/ 750163 h 1890713"/>
              <a:gd name="T48" fmla="*/ 763236 w 1387475"/>
              <a:gd name="T49" fmla="*/ 2000 h 1890713"/>
              <a:gd name="T50" fmla="*/ 882716 w 1387475"/>
              <a:gd name="T51" fmla="*/ 31207 h 1890713"/>
              <a:gd name="T52" fmla="*/ 976222 w 1387475"/>
              <a:gd name="T53" fmla="*/ 84818 h 1890713"/>
              <a:gd name="T54" fmla="*/ 983815 w 1387475"/>
              <a:gd name="T55" fmla="*/ 140830 h 1890713"/>
              <a:gd name="T56" fmla="*/ 937461 w 1387475"/>
              <a:gd name="T57" fmla="*/ 183639 h 1890713"/>
              <a:gd name="T58" fmla="*/ 861137 w 1387475"/>
              <a:gd name="T59" fmla="*/ 203243 h 1890713"/>
              <a:gd name="T60" fmla="*/ 748450 w 1387475"/>
              <a:gd name="T61" fmla="*/ 166435 h 1890713"/>
              <a:gd name="T62" fmla="*/ 909489 w 1387475"/>
              <a:gd name="T63" fmla="*/ 231649 h 1890713"/>
              <a:gd name="T64" fmla="*/ 958240 w 1387475"/>
              <a:gd name="T65" fmla="*/ 231649 h 1890713"/>
              <a:gd name="T66" fmla="*/ 981018 w 1387475"/>
              <a:gd name="T67" fmla="*/ 265256 h 1890713"/>
              <a:gd name="T68" fmla="*/ 989409 w 1387475"/>
              <a:gd name="T69" fmla="*/ 299663 h 1890713"/>
              <a:gd name="T70" fmla="*/ 1005793 w 1387475"/>
              <a:gd name="T71" fmla="*/ 334471 h 1890713"/>
              <a:gd name="T72" fmla="*/ 1011387 w 1387475"/>
              <a:gd name="T73" fmla="*/ 406487 h 1890713"/>
              <a:gd name="T74" fmla="*/ 1002596 w 1387475"/>
              <a:gd name="T75" fmla="*/ 470900 h 1890713"/>
              <a:gd name="T76" fmla="*/ 985413 w 1387475"/>
              <a:gd name="T77" fmla="*/ 493305 h 1890713"/>
              <a:gd name="T78" fmla="*/ 969029 w 1387475"/>
              <a:gd name="T79" fmla="*/ 462499 h 1890713"/>
              <a:gd name="T80" fmla="*/ 933466 w 1387475"/>
              <a:gd name="T81" fmla="*/ 585725 h 1890713"/>
              <a:gd name="T82" fmla="*/ 867131 w 1387475"/>
              <a:gd name="T83" fmla="*/ 678944 h 1890713"/>
              <a:gd name="T84" fmla="*/ 785613 w 1387475"/>
              <a:gd name="T85" fmla="*/ 737757 h 1890713"/>
              <a:gd name="T86" fmla="*/ 703695 w 1387475"/>
              <a:gd name="T87" fmla="*/ 758161 h 1890713"/>
              <a:gd name="T88" fmla="*/ 632567 w 1387475"/>
              <a:gd name="T89" fmla="*/ 736957 h 1890713"/>
              <a:gd name="T90" fmla="*/ 552247 w 1387475"/>
              <a:gd name="T91" fmla="*/ 676944 h 1890713"/>
              <a:gd name="T92" fmla="*/ 479121 w 1387475"/>
              <a:gd name="T93" fmla="*/ 586925 h 1890713"/>
              <a:gd name="T94" fmla="*/ 429170 w 1387475"/>
              <a:gd name="T95" fmla="*/ 473701 h 1890713"/>
              <a:gd name="T96" fmla="*/ 413186 w 1387475"/>
              <a:gd name="T97" fmla="*/ 497706 h 1890713"/>
              <a:gd name="T98" fmla="*/ 395604 w 1387475"/>
              <a:gd name="T99" fmla="*/ 469300 h 1890713"/>
              <a:gd name="T100" fmla="*/ 388411 w 1387475"/>
              <a:gd name="T101" fmla="*/ 400886 h 1890713"/>
              <a:gd name="T102" fmla="*/ 395604 w 1387475"/>
              <a:gd name="T103" fmla="*/ 332470 h 1890713"/>
              <a:gd name="T104" fmla="*/ 413186 w 1387475"/>
              <a:gd name="T105" fmla="*/ 304064 h 1890713"/>
              <a:gd name="T106" fmla="*/ 418780 w 1387475"/>
              <a:gd name="T107" fmla="*/ 231249 h 1890713"/>
              <a:gd name="T108" fmla="*/ 433966 w 1387475"/>
              <a:gd name="T109" fmla="*/ 153632 h 1890713"/>
              <a:gd name="T110" fmla="*/ 415983 w 1387475"/>
              <a:gd name="T111" fmla="*/ 121626 h 1890713"/>
              <a:gd name="T112" fmla="*/ 474725 w 1387475"/>
              <a:gd name="T113" fmla="*/ 72015 h 1890713"/>
              <a:gd name="T114" fmla="*/ 567432 w 1387475"/>
              <a:gd name="T115" fmla="*/ 28006 h 1890713"/>
              <a:gd name="T116" fmla="*/ 671328 w 1387475"/>
              <a:gd name="T117" fmla="*/ 3601 h 189071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387475" h="1890713">
                <a:moveTo>
                  <a:pt x="1185185" y="1355117"/>
                </a:moveTo>
                <a:lnTo>
                  <a:pt x="1112995" y="1364242"/>
                </a:lnTo>
                <a:lnTo>
                  <a:pt x="719520" y="1412247"/>
                </a:lnTo>
                <a:lnTo>
                  <a:pt x="699687" y="1419785"/>
                </a:lnTo>
                <a:lnTo>
                  <a:pt x="661609" y="1434464"/>
                </a:lnTo>
                <a:lnTo>
                  <a:pt x="591006" y="1461839"/>
                </a:lnTo>
                <a:lnTo>
                  <a:pt x="656849" y="1453905"/>
                </a:lnTo>
                <a:lnTo>
                  <a:pt x="686201" y="1449937"/>
                </a:lnTo>
                <a:lnTo>
                  <a:pt x="1212950" y="1385269"/>
                </a:lnTo>
                <a:lnTo>
                  <a:pt x="1207397" y="1379318"/>
                </a:lnTo>
                <a:lnTo>
                  <a:pt x="1185185" y="1355117"/>
                </a:lnTo>
                <a:close/>
                <a:moveTo>
                  <a:pt x="882939" y="1288862"/>
                </a:moveTo>
                <a:lnTo>
                  <a:pt x="692944" y="1297987"/>
                </a:lnTo>
                <a:lnTo>
                  <a:pt x="638207" y="1300764"/>
                </a:lnTo>
                <a:lnTo>
                  <a:pt x="608855" y="1302351"/>
                </a:lnTo>
                <a:lnTo>
                  <a:pt x="271704" y="1332106"/>
                </a:lnTo>
                <a:lnTo>
                  <a:pt x="253855" y="1342421"/>
                </a:lnTo>
                <a:lnTo>
                  <a:pt x="152313" y="1399948"/>
                </a:lnTo>
                <a:lnTo>
                  <a:pt x="688581" y="1318617"/>
                </a:lnTo>
                <a:lnTo>
                  <a:pt x="749665" y="1309492"/>
                </a:lnTo>
                <a:lnTo>
                  <a:pt x="761564" y="1307112"/>
                </a:lnTo>
                <a:lnTo>
                  <a:pt x="882939" y="1288862"/>
                </a:lnTo>
                <a:close/>
                <a:moveTo>
                  <a:pt x="1118944" y="1098824"/>
                </a:moveTo>
                <a:lnTo>
                  <a:pt x="1117754" y="1099221"/>
                </a:lnTo>
                <a:lnTo>
                  <a:pt x="1116168" y="1100808"/>
                </a:lnTo>
                <a:lnTo>
                  <a:pt x="1115374" y="1102395"/>
                </a:lnTo>
                <a:lnTo>
                  <a:pt x="1114978" y="1103585"/>
                </a:lnTo>
                <a:lnTo>
                  <a:pt x="1115771" y="1105569"/>
                </a:lnTo>
                <a:lnTo>
                  <a:pt x="1116564" y="1107156"/>
                </a:lnTo>
                <a:lnTo>
                  <a:pt x="1118151" y="1109139"/>
                </a:lnTo>
                <a:lnTo>
                  <a:pt x="1119737" y="1110726"/>
                </a:lnTo>
                <a:lnTo>
                  <a:pt x="1124497" y="1114694"/>
                </a:lnTo>
                <a:lnTo>
                  <a:pt x="1123307" y="1106362"/>
                </a:lnTo>
                <a:lnTo>
                  <a:pt x="1122514" y="1102791"/>
                </a:lnTo>
                <a:lnTo>
                  <a:pt x="1121721" y="1100808"/>
                </a:lnTo>
                <a:lnTo>
                  <a:pt x="1120134" y="1099221"/>
                </a:lnTo>
                <a:lnTo>
                  <a:pt x="1118944" y="1098824"/>
                </a:lnTo>
                <a:close/>
                <a:moveTo>
                  <a:pt x="953542" y="742950"/>
                </a:moveTo>
                <a:lnTo>
                  <a:pt x="973374" y="743347"/>
                </a:lnTo>
                <a:lnTo>
                  <a:pt x="993207" y="744140"/>
                </a:lnTo>
                <a:lnTo>
                  <a:pt x="1013436" y="746124"/>
                </a:lnTo>
                <a:lnTo>
                  <a:pt x="1033268" y="749298"/>
                </a:lnTo>
                <a:lnTo>
                  <a:pt x="1053497" y="752868"/>
                </a:lnTo>
                <a:lnTo>
                  <a:pt x="1072933" y="757629"/>
                </a:lnTo>
                <a:lnTo>
                  <a:pt x="1093162" y="762787"/>
                </a:lnTo>
                <a:lnTo>
                  <a:pt x="1112598" y="768738"/>
                </a:lnTo>
                <a:lnTo>
                  <a:pt x="1132430" y="775483"/>
                </a:lnTo>
                <a:lnTo>
                  <a:pt x="1151469" y="782624"/>
                </a:lnTo>
                <a:lnTo>
                  <a:pt x="1170509" y="790162"/>
                </a:lnTo>
                <a:lnTo>
                  <a:pt x="1188754" y="798097"/>
                </a:lnTo>
                <a:lnTo>
                  <a:pt x="1206603" y="806428"/>
                </a:lnTo>
                <a:lnTo>
                  <a:pt x="1224056" y="815553"/>
                </a:lnTo>
                <a:lnTo>
                  <a:pt x="1240715" y="824678"/>
                </a:lnTo>
                <a:lnTo>
                  <a:pt x="1257374" y="833803"/>
                </a:lnTo>
                <a:lnTo>
                  <a:pt x="1272844" y="843722"/>
                </a:lnTo>
                <a:lnTo>
                  <a:pt x="1287520" y="853640"/>
                </a:lnTo>
                <a:lnTo>
                  <a:pt x="1301402" y="863558"/>
                </a:lnTo>
                <a:lnTo>
                  <a:pt x="1314492" y="873477"/>
                </a:lnTo>
                <a:lnTo>
                  <a:pt x="1326391" y="883395"/>
                </a:lnTo>
                <a:lnTo>
                  <a:pt x="1337894" y="893314"/>
                </a:lnTo>
                <a:lnTo>
                  <a:pt x="1347810" y="903232"/>
                </a:lnTo>
                <a:lnTo>
                  <a:pt x="1356537" y="912754"/>
                </a:lnTo>
                <a:lnTo>
                  <a:pt x="1364866" y="922672"/>
                </a:lnTo>
                <a:lnTo>
                  <a:pt x="1370816" y="931797"/>
                </a:lnTo>
                <a:lnTo>
                  <a:pt x="1376369" y="940526"/>
                </a:lnTo>
                <a:lnTo>
                  <a:pt x="1378749" y="944890"/>
                </a:lnTo>
                <a:lnTo>
                  <a:pt x="1380732" y="948857"/>
                </a:lnTo>
                <a:lnTo>
                  <a:pt x="1381922" y="953221"/>
                </a:lnTo>
                <a:lnTo>
                  <a:pt x="1383112" y="957585"/>
                </a:lnTo>
                <a:lnTo>
                  <a:pt x="1383905" y="961156"/>
                </a:lnTo>
                <a:lnTo>
                  <a:pt x="1384302" y="965123"/>
                </a:lnTo>
                <a:lnTo>
                  <a:pt x="1385888" y="976232"/>
                </a:lnTo>
                <a:lnTo>
                  <a:pt x="1387078" y="988134"/>
                </a:lnTo>
                <a:lnTo>
                  <a:pt x="1387475" y="1000830"/>
                </a:lnTo>
                <a:lnTo>
                  <a:pt x="1387475" y="1013922"/>
                </a:lnTo>
                <a:lnTo>
                  <a:pt x="1386682" y="1027014"/>
                </a:lnTo>
                <a:lnTo>
                  <a:pt x="1385492" y="1040900"/>
                </a:lnTo>
                <a:lnTo>
                  <a:pt x="1383509" y="1055183"/>
                </a:lnTo>
                <a:lnTo>
                  <a:pt x="1381525" y="1069465"/>
                </a:lnTo>
                <a:lnTo>
                  <a:pt x="1379145" y="1084541"/>
                </a:lnTo>
                <a:lnTo>
                  <a:pt x="1375972" y="1100014"/>
                </a:lnTo>
                <a:lnTo>
                  <a:pt x="1372799" y="1115487"/>
                </a:lnTo>
                <a:lnTo>
                  <a:pt x="1369229" y="1131357"/>
                </a:lnTo>
                <a:lnTo>
                  <a:pt x="1365263" y="1148020"/>
                </a:lnTo>
                <a:lnTo>
                  <a:pt x="1360503" y="1164286"/>
                </a:lnTo>
                <a:lnTo>
                  <a:pt x="1350983" y="1198009"/>
                </a:lnTo>
                <a:lnTo>
                  <a:pt x="1339877" y="1232525"/>
                </a:lnTo>
                <a:lnTo>
                  <a:pt x="1327978" y="1267834"/>
                </a:lnTo>
                <a:lnTo>
                  <a:pt x="1315285" y="1303541"/>
                </a:lnTo>
                <a:lnTo>
                  <a:pt x="1302196" y="1339247"/>
                </a:lnTo>
                <a:lnTo>
                  <a:pt x="1288710" y="1374954"/>
                </a:lnTo>
                <a:lnTo>
                  <a:pt x="1274827" y="1411057"/>
                </a:lnTo>
                <a:lnTo>
                  <a:pt x="1246665" y="1482073"/>
                </a:lnTo>
                <a:lnTo>
                  <a:pt x="1212950" y="1581654"/>
                </a:lnTo>
                <a:lnTo>
                  <a:pt x="1106251" y="1559437"/>
                </a:lnTo>
                <a:lnTo>
                  <a:pt x="1101095" y="1638784"/>
                </a:lnTo>
                <a:lnTo>
                  <a:pt x="1092369" y="1729241"/>
                </a:lnTo>
                <a:lnTo>
                  <a:pt x="1085229" y="1803431"/>
                </a:lnTo>
                <a:lnTo>
                  <a:pt x="1076503" y="1890713"/>
                </a:lnTo>
                <a:lnTo>
                  <a:pt x="285190" y="1890713"/>
                </a:lnTo>
                <a:lnTo>
                  <a:pt x="274084" y="1780023"/>
                </a:lnTo>
                <a:lnTo>
                  <a:pt x="265358" y="1685203"/>
                </a:lnTo>
                <a:lnTo>
                  <a:pt x="255441" y="1570546"/>
                </a:lnTo>
                <a:lnTo>
                  <a:pt x="232832" y="1576893"/>
                </a:lnTo>
                <a:lnTo>
                  <a:pt x="209827" y="1582448"/>
                </a:lnTo>
                <a:lnTo>
                  <a:pt x="197927" y="1584828"/>
                </a:lnTo>
                <a:lnTo>
                  <a:pt x="186821" y="1587605"/>
                </a:lnTo>
                <a:lnTo>
                  <a:pt x="174922" y="1589192"/>
                </a:lnTo>
                <a:lnTo>
                  <a:pt x="163816" y="1590779"/>
                </a:lnTo>
                <a:lnTo>
                  <a:pt x="152313" y="1591573"/>
                </a:lnTo>
                <a:lnTo>
                  <a:pt x="142000" y="1591969"/>
                </a:lnTo>
                <a:lnTo>
                  <a:pt x="131291" y="1591969"/>
                </a:lnTo>
                <a:lnTo>
                  <a:pt x="121374" y="1591573"/>
                </a:lnTo>
                <a:lnTo>
                  <a:pt x="112251" y="1590382"/>
                </a:lnTo>
                <a:lnTo>
                  <a:pt x="103129" y="1588399"/>
                </a:lnTo>
                <a:lnTo>
                  <a:pt x="99162" y="1587209"/>
                </a:lnTo>
                <a:lnTo>
                  <a:pt x="95196" y="1585225"/>
                </a:lnTo>
                <a:lnTo>
                  <a:pt x="91229" y="1583638"/>
                </a:lnTo>
                <a:lnTo>
                  <a:pt x="87659" y="1581654"/>
                </a:lnTo>
                <a:lnTo>
                  <a:pt x="74570" y="1515399"/>
                </a:lnTo>
                <a:lnTo>
                  <a:pt x="59497" y="1433274"/>
                </a:lnTo>
                <a:lnTo>
                  <a:pt x="51564" y="1388046"/>
                </a:lnTo>
                <a:lnTo>
                  <a:pt x="43235" y="1341628"/>
                </a:lnTo>
                <a:lnTo>
                  <a:pt x="35698" y="1295209"/>
                </a:lnTo>
                <a:lnTo>
                  <a:pt x="28162" y="1247998"/>
                </a:lnTo>
                <a:lnTo>
                  <a:pt x="21022" y="1202373"/>
                </a:lnTo>
                <a:lnTo>
                  <a:pt x="14676" y="1157938"/>
                </a:lnTo>
                <a:lnTo>
                  <a:pt x="9520" y="1116677"/>
                </a:lnTo>
                <a:lnTo>
                  <a:pt x="5156" y="1078987"/>
                </a:lnTo>
                <a:lnTo>
                  <a:pt x="1983" y="1045264"/>
                </a:lnTo>
                <a:lnTo>
                  <a:pt x="793" y="1030188"/>
                </a:lnTo>
                <a:lnTo>
                  <a:pt x="0" y="1016699"/>
                </a:lnTo>
                <a:lnTo>
                  <a:pt x="0" y="1004797"/>
                </a:lnTo>
                <a:lnTo>
                  <a:pt x="0" y="994482"/>
                </a:lnTo>
                <a:lnTo>
                  <a:pt x="397" y="985754"/>
                </a:lnTo>
                <a:lnTo>
                  <a:pt x="1190" y="979009"/>
                </a:lnTo>
                <a:lnTo>
                  <a:pt x="1587" y="972661"/>
                </a:lnTo>
                <a:lnTo>
                  <a:pt x="2380" y="966314"/>
                </a:lnTo>
                <a:lnTo>
                  <a:pt x="3966" y="959966"/>
                </a:lnTo>
                <a:lnTo>
                  <a:pt x="5553" y="954015"/>
                </a:lnTo>
                <a:lnTo>
                  <a:pt x="7536" y="948064"/>
                </a:lnTo>
                <a:lnTo>
                  <a:pt x="9520" y="942113"/>
                </a:lnTo>
                <a:lnTo>
                  <a:pt x="12296" y="936558"/>
                </a:lnTo>
                <a:lnTo>
                  <a:pt x="15073" y="931004"/>
                </a:lnTo>
                <a:lnTo>
                  <a:pt x="18246" y="925053"/>
                </a:lnTo>
                <a:lnTo>
                  <a:pt x="21816" y="919498"/>
                </a:lnTo>
                <a:lnTo>
                  <a:pt x="25782" y="914341"/>
                </a:lnTo>
                <a:lnTo>
                  <a:pt x="29352" y="909183"/>
                </a:lnTo>
                <a:lnTo>
                  <a:pt x="34112" y="904026"/>
                </a:lnTo>
                <a:lnTo>
                  <a:pt x="38872" y="898471"/>
                </a:lnTo>
                <a:lnTo>
                  <a:pt x="48391" y="888950"/>
                </a:lnTo>
                <a:lnTo>
                  <a:pt x="59894" y="879031"/>
                </a:lnTo>
                <a:lnTo>
                  <a:pt x="71793" y="869906"/>
                </a:lnTo>
                <a:lnTo>
                  <a:pt x="84486" y="860781"/>
                </a:lnTo>
                <a:lnTo>
                  <a:pt x="98765" y="852450"/>
                </a:lnTo>
                <a:lnTo>
                  <a:pt x="113441" y="844118"/>
                </a:lnTo>
                <a:lnTo>
                  <a:pt x="128514" y="836183"/>
                </a:lnTo>
                <a:lnTo>
                  <a:pt x="144380" y="828645"/>
                </a:lnTo>
                <a:lnTo>
                  <a:pt x="161436" y="821504"/>
                </a:lnTo>
                <a:lnTo>
                  <a:pt x="178492" y="814760"/>
                </a:lnTo>
                <a:lnTo>
                  <a:pt x="196341" y="808015"/>
                </a:lnTo>
                <a:lnTo>
                  <a:pt x="214587" y="801667"/>
                </a:lnTo>
                <a:lnTo>
                  <a:pt x="233229" y="795716"/>
                </a:lnTo>
                <a:lnTo>
                  <a:pt x="252268" y="790162"/>
                </a:lnTo>
                <a:lnTo>
                  <a:pt x="271704" y="784608"/>
                </a:lnTo>
                <a:lnTo>
                  <a:pt x="291140" y="779450"/>
                </a:lnTo>
                <a:lnTo>
                  <a:pt x="310972" y="774689"/>
                </a:lnTo>
                <a:lnTo>
                  <a:pt x="331201" y="769928"/>
                </a:lnTo>
                <a:lnTo>
                  <a:pt x="351034" y="765564"/>
                </a:lnTo>
                <a:lnTo>
                  <a:pt x="371263" y="761994"/>
                </a:lnTo>
                <a:lnTo>
                  <a:pt x="391492" y="758026"/>
                </a:lnTo>
                <a:lnTo>
                  <a:pt x="431156" y="751282"/>
                </a:lnTo>
                <a:lnTo>
                  <a:pt x="470028" y="745727"/>
                </a:lnTo>
                <a:lnTo>
                  <a:pt x="474788" y="745330"/>
                </a:lnTo>
                <a:lnTo>
                  <a:pt x="479548" y="744934"/>
                </a:lnTo>
                <a:lnTo>
                  <a:pt x="488670" y="745330"/>
                </a:lnTo>
                <a:lnTo>
                  <a:pt x="616391" y="1197215"/>
                </a:lnTo>
                <a:lnTo>
                  <a:pt x="618771" y="1179759"/>
                </a:lnTo>
                <a:lnTo>
                  <a:pt x="663196" y="869509"/>
                </a:lnTo>
                <a:lnTo>
                  <a:pt x="650503" y="838961"/>
                </a:lnTo>
                <a:lnTo>
                  <a:pt x="675095" y="798493"/>
                </a:lnTo>
                <a:lnTo>
                  <a:pt x="731022" y="798097"/>
                </a:lnTo>
                <a:lnTo>
                  <a:pt x="754028" y="838961"/>
                </a:lnTo>
                <a:lnTo>
                  <a:pt x="743319" y="875461"/>
                </a:lnTo>
                <a:lnTo>
                  <a:pt x="782983" y="1202373"/>
                </a:lnTo>
                <a:lnTo>
                  <a:pt x="887302" y="760407"/>
                </a:lnTo>
                <a:lnTo>
                  <a:pt x="899201" y="754852"/>
                </a:lnTo>
                <a:lnTo>
                  <a:pt x="907927" y="750488"/>
                </a:lnTo>
                <a:lnTo>
                  <a:pt x="913481" y="747314"/>
                </a:lnTo>
                <a:lnTo>
                  <a:pt x="914671" y="746124"/>
                </a:lnTo>
                <a:lnTo>
                  <a:pt x="914671" y="745727"/>
                </a:lnTo>
                <a:lnTo>
                  <a:pt x="924587" y="744537"/>
                </a:lnTo>
                <a:lnTo>
                  <a:pt x="934106" y="743744"/>
                </a:lnTo>
                <a:lnTo>
                  <a:pt x="943626" y="743347"/>
                </a:lnTo>
                <a:lnTo>
                  <a:pt x="953542" y="742950"/>
                </a:lnTo>
                <a:close/>
                <a:moveTo>
                  <a:pt x="713979" y="0"/>
                </a:moveTo>
                <a:lnTo>
                  <a:pt x="725091" y="0"/>
                </a:lnTo>
                <a:lnTo>
                  <a:pt x="736601" y="397"/>
                </a:lnTo>
                <a:lnTo>
                  <a:pt x="746919" y="794"/>
                </a:lnTo>
                <a:lnTo>
                  <a:pt x="758032" y="1985"/>
                </a:lnTo>
                <a:lnTo>
                  <a:pt x="768351" y="3177"/>
                </a:lnTo>
                <a:lnTo>
                  <a:pt x="778669" y="4368"/>
                </a:lnTo>
                <a:lnTo>
                  <a:pt x="788591" y="5956"/>
                </a:lnTo>
                <a:lnTo>
                  <a:pt x="808038" y="9530"/>
                </a:lnTo>
                <a:lnTo>
                  <a:pt x="826691" y="13898"/>
                </a:lnTo>
                <a:lnTo>
                  <a:pt x="844551" y="19060"/>
                </a:lnTo>
                <a:lnTo>
                  <a:pt x="860822" y="25016"/>
                </a:lnTo>
                <a:lnTo>
                  <a:pt x="876697" y="30973"/>
                </a:lnTo>
                <a:lnTo>
                  <a:pt x="891779" y="37723"/>
                </a:lnTo>
                <a:lnTo>
                  <a:pt x="906066" y="44076"/>
                </a:lnTo>
                <a:lnTo>
                  <a:pt x="919163" y="51224"/>
                </a:lnTo>
                <a:lnTo>
                  <a:pt x="930672" y="57974"/>
                </a:lnTo>
                <a:lnTo>
                  <a:pt x="942182" y="64725"/>
                </a:lnTo>
                <a:lnTo>
                  <a:pt x="952501" y="71475"/>
                </a:lnTo>
                <a:lnTo>
                  <a:pt x="961232" y="77829"/>
                </a:lnTo>
                <a:lnTo>
                  <a:pt x="969566" y="84182"/>
                </a:lnTo>
                <a:lnTo>
                  <a:pt x="976313" y="89344"/>
                </a:lnTo>
                <a:lnTo>
                  <a:pt x="987822" y="98874"/>
                </a:lnTo>
                <a:lnTo>
                  <a:pt x="994172" y="105227"/>
                </a:lnTo>
                <a:lnTo>
                  <a:pt x="996554" y="107213"/>
                </a:lnTo>
                <a:lnTo>
                  <a:pt x="993775" y="113566"/>
                </a:lnTo>
                <a:lnTo>
                  <a:pt x="989410" y="120317"/>
                </a:lnTo>
                <a:lnTo>
                  <a:pt x="984251" y="129450"/>
                </a:lnTo>
                <a:lnTo>
                  <a:pt x="977107" y="139774"/>
                </a:lnTo>
                <a:lnTo>
                  <a:pt x="973138" y="144936"/>
                </a:lnTo>
                <a:lnTo>
                  <a:pt x="968375" y="150495"/>
                </a:lnTo>
                <a:lnTo>
                  <a:pt x="963216" y="156054"/>
                </a:lnTo>
                <a:lnTo>
                  <a:pt x="957660" y="161613"/>
                </a:lnTo>
                <a:lnTo>
                  <a:pt x="951707" y="167173"/>
                </a:lnTo>
                <a:lnTo>
                  <a:pt x="945754" y="172732"/>
                </a:lnTo>
                <a:lnTo>
                  <a:pt x="938610" y="177497"/>
                </a:lnTo>
                <a:lnTo>
                  <a:pt x="931069" y="182262"/>
                </a:lnTo>
                <a:lnTo>
                  <a:pt x="923529" y="186630"/>
                </a:lnTo>
                <a:lnTo>
                  <a:pt x="915194" y="190601"/>
                </a:lnTo>
                <a:lnTo>
                  <a:pt x="906463" y="194174"/>
                </a:lnTo>
                <a:lnTo>
                  <a:pt x="896938" y="196954"/>
                </a:lnTo>
                <a:lnTo>
                  <a:pt x="887413" y="199733"/>
                </a:lnTo>
                <a:lnTo>
                  <a:pt x="877094" y="200925"/>
                </a:lnTo>
                <a:lnTo>
                  <a:pt x="866775" y="201719"/>
                </a:lnTo>
                <a:lnTo>
                  <a:pt x="855266" y="201719"/>
                </a:lnTo>
                <a:lnTo>
                  <a:pt x="843360" y="200925"/>
                </a:lnTo>
                <a:lnTo>
                  <a:pt x="831454" y="198939"/>
                </a:lnTo>
                <a:lnTo>
                  <a:pt x="818357" y="195763"/>
                </a:lnTo>
                <a:lnTo>
                  <a:pt x="805260" y="191792"/>
                </a:lnTo>
                <a:lnTo>
                  <a:pt x="791369" y="186233"/>
                </a:lnTo>
                <a:lnTo>
                  <a:pt x="777082" y="179879"/>
                </a:lnTo>
                <a:lnTo>
                  <a:pt x="760016" y="171938"/>
                </a:lnTo>
                <a:lnTo>
                  <a:pt x="743347" y="165187"/>
                </a:lnTo>
                <a:lnTo>
                  <a:pt x="778272" y="181468"/>
                </a:lnTo>
                <a:lnTo>
                  <a:pt x="812007" y="196954"/>
                </a:lnTo>
                <a:lnTo>
                  <a:pt x="828279" y="204101"/>
                </a:lnTo>
                <a:lnTo>
                  <a:pt x="844551" y="210852"/>
                </a:lnTo>
                <a:lnTo>
                  <a:pt x="860029" y="217205"/>
                </a:lnTo>
                <a:lnTo>
                  <a:pt x="875110" y="222367"/>
                </a:lnTo>
                <a:lnTo>
                  <a:pt x="889397" y="226735"/>
                </a:lnTo>
                <a:lnTo>
                  <a:pt x="903288" y="229912"/>
                </a:lnTo>
                <a:lnTo>
                  <a:pt x="910035" y="231103"/>
                </a:lnTo>
                <a:lnTo>
                  <a:pt x="916385" y="232294"/>
                </a:lnTo>
                <a:lnTo>
                  <a:pt x="922735" y="232691"/>
                </a:lnTo>
                <a:lnTo>
                  <a:pt x="929085" y="233089"/>
                </a:lnTo>
                <a:lnTo>
                  <a:pt x="935038" y="233089"/>
                </a:lnTo>
                <a:lnTo>
                  <a:pt x="940991" y="232294"/>
                </a:lnTo>
                <a:lnTo>
                  <a:pt x="946547" y="231103"/>
                </a:lnTo>
                <a:lnTo>
                  <a:pt x="951707" y="229912"/>
                </a:lnTo>
                <a:lnTo>
                  <a:pt x="956866" y="228324"/>
                </a:lnTo>
                <a:lnTo>
                  <a:pt x="961629" y="226338"/>
                </a:lnTo>
                <a:lnTo>
                  <a:pt x="966788" y="223161"/>
                </a:lnTo>
                <a:lnTo>
                  <a:pt x="970757" y="220382"/>
                </a:lnTo>
                <a:lnTo>
                  <a:pt x="972741" y="231500"/>
                </a:lnTo>
                <a:lnTo>
                  <a:pt x="973535" y="242619"/>
                </a:lnTo>
                <a:lnTo>
                  <a:pt x="973932" y="253340"/>
                </a:lnTo>
                <a:lnTo>
                  <a:pt x="974329" y="263267"/>
                </a:lnTo>
                <a:lnTo>
                  <a:pt x="974329" y="273591"/>
                </a:lnTo>
                <a:lnTo>
                  <a:pt x="973932" y="283121"/>
                </a:lnTo>
                <a:lnTo>
                  <a:pt x="973138" y="302181"/>
                </a:lnTo>
                <a:lnTo>
                  <a:pt x="974725" y="300196"/>
                </a:lnTo>
                <a:lnTo>
                  <a:pt x="976710" y="298210"/>
                </a:lnTo>
                <a:lnTo>
                  <a:pt x="978297" y="297416"/>
                </a:lnTo>
                <a:lnTo>
                  <a:pt x="980282" y="297019"/>
                </a:lnTo>
                <a:lnTo>
                  <a:pt x="982663" y="297416"/>
                </a:lnTo>
                <a:lnTo>
                  <a:pt x="985044" y="299005"/>
                </a:lnTo>
                <a:lnTo>
                  <a:pt x="987822" y="301784"/>
                </a:lnTo>
                <a:lnTo>
                  <a:pt x="989807" y="304564"/>
                </a:lnTo>
                <a:lnTo>
                  <a:pt x="991791" y="308932"/>
                </a:lnTo>
                <a:lnTo>
                  <a:pt x="994172" y="313697"/>
                </a:lnTo>
                <a:lnTo>
                  <a:pt x="995760" y="318859"/>
                </a:lnTo>
                <a:lnTo>
                  <a:pt x="997744" y="325212"/>
                </a:lnTo>
                <a:lnTo>
                  <a:pt x="998935" y="331963"/>
                </a:lnTo>
                <a:lnTo>
                  <a:pt x="1000919" y="339507"/>
                </a:lnTo>
                <a:lnTo>
                  <a:pt x="1002110" y="347846"/>
                </a:lnTo>
                <a:lnTo>
                  <a:pt x="1002904" y="356185"/>
                </a:lnTo>
                <a:lnTo>
                  <a:pt x="1003697" y="364523"/>
                </a:lnTo>
                <a:lnTo>
                  <a:pt x="1004094" y="373656"/>
                </a:lnTo>
                <a:lnTo>
                  <a:pt x="1004491" y="383584"/>
                </a:lnTo>
                <a:lnTo>
                  <a:pt x="1004888" y="393114"/>
                </a:lnTo>
                <a:lnTo>
                  <a:pt x="1004491" y="403438"/>
                </a:lnTo>
                <a:lnTo>
                  <a:pt x="1004094" y="412571"/>
                </a:lnTo>
                <a:lnTo>
                  <a:pt x="1003697" y="422101"/>
                </a:lnTo>
                <a:lnTo>
                  <a:pt x="1002904" y="430837"/>
                </a:lnTo>
                <a:lnTo>
                  <a:pt x="1002110" y="439175"/>
                </a:lnTo>
                <a:lnTo>
                  <a:pt x="1000919" y="447117"/>
                </a:lnTo>
                <a:lnTo>
                  <a:pt x="998935" y="454265"/>
                </a:lnTo>
                <a:lnTo>
                  <a:pt x="997744" y="461015"/>
                </a:lnTo>
                <a:lnTo>
                  <a:pt x="995760" y="467368"/>
                </a:lnTo>
                <a:lnTo>
                  <a:pt x="994172" y="472928"/>
                </a:lnTo>
                <a:lnTo>
                  <a:pt x="991791" y="478090"/>
                </a:lnTo>
                <a:lnTo>
                  <a:pt x="989807" y="481663"/>
                </a:lnTo>
                <a:lnTo>
                  <a:pt x="987822" y="485237"/>
                </a:lnTo>
                <a:lnTo>
                  <a:pt x="985044" y="487620"/>
                </a:lnTo>
                <a:lnTo>
                  <a:pt x="982663" y="488811"/>
                </a:lnTo>
                <a:lnTo>
                  <a:pt x="980282" y="489605"/>
                </a:lnTo>
                <a:lnTo>
                  <a:pt x="978694" y="489605"/>
                </a:lnTo>
                <a:lnTo>
                  <a:pt x="977504" y="488811"/>
                </a:lnTo>
                <a:lnTo>
                  <a:pt x="975122" y="487223"/>
                </a:lnTo>
                <a:lnTo>
                  <a:pt x="972741" y="484840"/>
                </a:lnTo>
                <a:lnTo>
                  <a:pt x="970360" y="481266"/>
                </a:lnTo>
                <a:lnTo>
                  <a:pt x="968375" y="476898"/>
                </a:lnTo>
                <a:lnTo>
                  <a:pt x="966391" y="471736"/>
                </a:lnTo>
                <a:lnTo>
                  <a:pt x="964010" y="465780"/>
                </a:lnTo>
                <a:lnTo>
                  <a:pt x="962422" y="459030"/>
                </a:lnTo>
                <a:lnTo>
                  <a:pt x="960438" y="476104"/>
                </a:lnTo>
                <a:lnTo>
                  <a:pt x="957263" y="491988"/>
                </a:lnTo>
                <a:lnTo>
                  <a:pt x="953691" y="507871"/>
                </a:lnTo>
                <a:lnTo>
                  <a:pt x="949325" y="523754"/>
                </a:lnTo>
                <a:lnTo>
                  <a:pt x="944563" y="538844"/>
                </a:lnTo>
                <a:lnTo>
                  <a:pt x="939404" y="553536"/>
                </a:lnTo>
                <a:lnTo>
                  <a:pt x="933451" y="567434"/>
                </a:lnTo>
                <a:lnTo>
                  <a:pt x="927101" y="581332"/>
                </a:lnTo>
                <a:lnTo>
                  <a:pt x="920354" y="594435"/>
                </a:lnTo>
                <a:lnTo>
                  <a:pt x="912813" y="607539"/>
                </a:lnTo>
                <a:lnTo>
                  <a:pt x="905272" y="619849"/>
                </a:lnTo>
                <a:lnTo>
                  <a:pt x="896938" y="631364"/>
                </a:lnTo>
                <a:lnTo>
                  <a:pt x="888604" y="642880"/>
                </a:lnTo>
                <a:lnTo>
                  <a:pt x="879872" y="653601"/>
                </a:lnTo>
                <a:lnTo>
                  <a:pt x="870347" y="663925"/>
                </a:lnTo>
                <a:lnTo>
                  <a:pt x="861219" y="673852"/>
                </a:lnTo>
                <a:lnTo>
                  <a:pt x="851694" y="682985"/>
                </a:lnTo>
                <a:lnTo>
                  <a:pt x="841772" y="691721"/>
                </a:lnTo>
                <a:lnTo>
                  <a:pt x="831851" y="700060"/>
                </a:lnTo>
                <a:lnTo>
                  <a:pt x="821532" y="707604"/>
                </a:lnTo>
                <a:lnTo>
                  <a:pt x="811610" y="714752"/>
                </a:lnTo>
                <a:lnTo>
                  <a:pt x="801291" y="721105"/>
                </a:lnTo>
                <a:lnTo>
                  <a:pt x="790972" y="727062"/>
                </a:lnTo>
                <a:lnTo>
                  <a:pt x="780257" y="732224"/>
                </a:lnTo>
                <a:lnTo>
                  <a:pt x="769938" y="736989"/>
                </a:lnTo>
                <a:lnTo>
                  <a:pt x="759619" y="741357"/>
                </a:lnTo>
                <a:lnTo>
                  <a:pt x="749301" y="744533"/>
                </a:lnTo>
                <a:lnTo>
                  <a:pt x="738585" y="747710"/>
                </a:lnTo>
                <a:lnTo>
                  <a:pt x="728663" y="750093"/>
                </a:lnTo>
                <a:lnTo>
                  <a:pt x="718344" y="751284"/>
                </a:lnTo>
                <a:lnTo>
                  <a:pt x="708819" y="752475"/>
                </a:lnTo>
                <a:lnTo>
                  <a:pt x="698897" y="752475"/>
                </a:lnTo>
                <a:lnTo>
                  <a:pt x="690960" y="752475"/>
                </a:lnTo>
                <a:lnTo>
                  <a:pt x="683022" y="751284"/>
                </a:lnTo>
                <a:lnTo>
                  <a:pt x="674688" y="749695"/>
                </a:lnTo>
                <a:lnTo>
                  <a:pt x="665560" y="747313"/>
                </a:lnTo>
                <a:lnTo>
                  <a:pt x="656432" y="744136"/>
                </a:lnTo>
                <a:lnTo>
                  <a:pt x="646907" y="740960"/>
                </a:lnTo>
                <a:lnTo>
                  <a:pt x="637779" y="736195"/>
                </a:lnTo>
                <a:lnTo>
                  <a:pt x="628254" y="731430"/>
                </a:lnTo>
                <a:lnTo>
                  <a:pt x="617935" y="725870"/>
                </a:lnTo>
                <a:lnTo>
                  <a:pt x="608410" y="719914"/>
                </a:lnTo>
                <a:lnTo>
                  <a:pt x="598091" y="713561"/>
                </a:lnTo>
                <a:lnTo>
                  <a:pt x="588169" y="706413"/>
                </a:lnTo>
                <a:lnTo>
                  <a:pt x="578247" y="698471"/>
                </a:lnTo>
                <a:lnTo>
                  <a:pt x="568325" y="690133"/>
                </a:lnTo>
                <a:lnTo>
                  <a:pt x="558007" y="681397"/>
                </a:lnTo>
                <a:lnTo>
                  <a:pt x="548482" y="671867"/>
                </a:lnTo>
                <a:lnTo>
                  <a:pt x="538560" y="662734"/>
                </a:lnTo>
                <a:lnTo>
                  <a:pt x="529035" y="652410"/>
                </a:lnTo>
                <a:lnTo>
                  <a:pt x="519510" y="641688"/>
                </a:lnTo>
                <a:lnTo>
                  <a:pt x="509985" y="630570"/>
                </a:lnTo>
                <a:lnTo>
                  <a:pt x="501254" y="619452"/>
                </a:lnTo>
                <a:lnTo>
                  <a:pt x="492522" y="607539"/>
                </a:lnTo>
                <a:lnTo>
                  <a:pt x="483791" y="595230"/>
                </a:lnTo>
                <a:lnTo>
                  <a:pt x="475854" y="582523"/>
                </a:lnTo>
                <a:lnTo>
                  <a:pt x="467916" y="569419"/>
                </a:lnTo>
                <a:lnTo>
                  <a:pt x="460772" y="556315"/>
                </a:lnTo>
                <a:lnTo>
                  <a:pt x="453629" y="542417"/>
                </a:lnTo>
                <a:lnTo>
                  <a:pt x="447279" y="528519"/>
                </a:lnTo>
                <a:lnTo>
                  <a:pt x="441325" y="514224"/>
                </a:lnTo>
                <a:lnTo>
                  <a:pt x="435769" y="499929"/>
                </a:lnTo>
                <a:lnTo>
                  <a:pt x="431007" y="485237"/>
                </a:lnTo>
                <a:lnTo>
                  <a:pt x="426244" y="470148"/>
                </a:lnTo>
                <a:lnTo>
                  <a:pt x="424657" y="474913"/>
                </a:lnTo>
                <a:lnTo>
                  <a:pt x="422672" y="480075"/>
                </a:lnTo>
                <a:lnTo>
                  <a:pt x="421085" y="484046"/>
                </a:lnTo>
                <a:lnTo>
                  <a:pt x="419101" y="487620"/>
                </a:lnTo>
                <a:lnTo>
                  <a:pt x="417116" y="490399"/>
                </a:lnTo>
                <a:lnTo>
                  <a:pt x="414735" y="492385"/>
                </a:lnTo>
                <a:lnTo>
                  <a:pt x="412354" y="493576"/>
                </a:lnTo>
                <a:lnTo>
                  <a:pt x="410369" y="493973"/>
                </a:lnTo>
                <a:lnTo>
                  <a:pt x="407591" y="493576"/>
                </a:lnTo>
                <a:lnTo>
                  <a:pt x="405210" y="491988"/>
                </a:lnTo>
                <a:lnTo>
                  <a:pt x="402829" y="490002"/>
                </a:lnTo>
                <a:lnTo>
                  <a:pt x="400447" y="486428"/>
                </a:lnTo>
                <a:lnTo>
                  <a:pt x="398463" y="482855"/>
                </a:lnTo>
                <a:lnTo>
                  <a:pt x="396082" y="477693"/>
                </a:lnTo>
                <a:lnTo>
                  <a:pt x="394494" y="472133"/>
                </a:lnTo>
                <a:lnTo>
                  <a:pt x="392907" y="465780"/>
                </a:lnTo>
                <a:lnTo>
                  <a:pt x="391319" y="459030"/>
                </a:lnTo>
                <a:lnTo>
                  <a:pt x="390129" y="451882"/>
                </a:lnTo>
                <a:lnTo>
                  <a:pt x="388541" y="443940"/>
                </a:lnTo>
                <a:lnTo>
                  <a:pt x="387351" y="435602"/>
                </a:lnTo>
                <a:lnTo>
                  <a:pt x="386557" y="426469"/>
                </a:lnTo>
                <a:lnTo>
                  <a:pt x="386160" y="417336"/>
                </a:lnTo>
                <a:lnTo>
                  <a:pt x="385763" y="407409"/>
                </a:lnTo>
                <a:lnTo>
                  <a:pt x="385763" y="397879"/>
                </a:lnTo>
                <a:lnTo>
                  <a:pt x="385763" y="388349"/>
                </a:lnTo>
                <a:lnTo>
                  <a:pt x="386160" y="378421"/>
                </a:lnTo>
                <a:lnTo>
                  <a:pt x="386557" y="369288"/>
                </a:lnTo>
                <a:lnTo>
                  <a:pt x="387351" y="360156"/>
                </a:lnTo>
                <a:lnTo>
                  <a:pt x="388541" y="351817"/>
                </a:lnTo>
                <a:lnTo>
                  <a:pt x="390129" y="344272"/>
                </a:lnTo>
                <a:lnTo>
                  <a:pt x="391319" y="336728"/>
                </a:lnTo>
                <a:lnTo>
                  <a:pt x="392907" y="329977"/>
                </a:lnTo>
                <a:lnTo>
                  <a:pt x="394494" y="323624"/>
                </a:lnTo>
                <a:lnTo>
                  <a:pt x="396082" y="318065"/>
                </a:lnTo>
                <a:lnTo>
                  <a:pt x="398463" y="313697"/>
                </a:lnTo>
                <a:lnTo>
                  <a:pt x="400447" y="309329"/>
                </a:lnTo>
                <a:lnTo>
                  <a:pt x="402829" y="305755"/>
                </a:lnTo>
                <a:lnTo>
                  <a:pt x="405210" y="303770"/>
                </a:lnTo>
                <a:lnTo>
                  <a:pt x="407591" y="302181"/>
                </a:lnTo>
                <a:lnTo>
                  <a:pt x="410369" y="301784"/>
                </a:lnTo>
                <a:lnTo>
                  <a:pt x="411560" y="302181"/>
                </a:lnTo>
                <a:lnTo>
                  <a:pt x="413147" y="302975"/>
                </a:lnTo>
                <a:lnTo>
                  <a:pt x="413544" y="289872"/>
                </a:lnTo>
                <a:lnTo>
                  <a:pt x="414338" y="277562"/>
                </a:lnTo>
                <a:lnTo>
                  <a:pt x="415925" y="266444"/>
                </a:lnTo>
                <a:lnTo>
                  <a:pt x="418307" y="255722"/>
                </a:lnTo>
                <a:lnTo>
                  <a:pt x="417116" y="242222"/>
                </a:lnTo>
                <a:lnTo>
                  <a:pt x="415925" y="229515"/>
                </a:lnTo>
                <a:lnTo>
                  <a:pt x="415925" y="217205"/>
                </a:lnTo>
                <a:lnTo>
                  <a:pt x="416322" y="206484"/>
                </a:lnTo>
                <a:lnTo>
                  <a:pt x="417910" y="195763"/>
                </a:lnTo>
                <a:lnTo>
                  <a:pt x="419497" y="185835"/>
                </a:lnTo>
                <a:lnTo>
                  <a:pt x="421482" y="176305"/>
                </a:lnTo>
                <a:lnTo>
                  <a:pt x="424260" y="167570"/>
                </a:lnTo>
                <a:lnTo>
                  <a:pt x="427435" y="159628"/>
                </a:lnTo>
                <a:lnTo>
                  <a:pt x="431007" y="152480"/>
                </a:lnTo>
                <a:lnTo>
                  <a:pt x="434975" y="145730"/>
                </a:lnTo>
                <a:lnTo>
                  <a:pt x="439341" y="139377"/>
                </a:lnTo>
                <a:lnTo>
                  <a:pt x="444501" y="133420"/>
                </a:lnTo>
                <a:lnTo>
                  <a:pt x="449660" y="128258"/>
                </a:lnTo>
                <a:lnTo>
                  <a:pt x="455613" y="123890"/>
                </a:lnTo>
                <a:lnTo>
                  <a:pt x="461566" y="119522"/>
                </a:lnTo>
                <a:lnTo>
                  <a:pt x="434182" y="119919"/>
                </a:lnTo>
                <a:lnTo>
                  <a:pt x="413147" y="120714"/>
                </a:lnTo>
                <a:lnTo>
                  <a:pt x="394891" y="121508"/>
                </a:lnTo>
                <a:lnTo>
                  <a:pt x="401241" y="118728"/>
                </a:lnTo>
                <a:lnTo>
                  <a:pt x="407591" y="115154"/>
                </a:lnTo>
                <a:lnTo>
                  <a:pt x="420291" y="107213"/>
                </a:lnTo>
                <a:lnTo>
                  <a:pt x="433388" y="98477"/>
                </a:lnTo>
                <a:lnTo>
                  <a:pt x="446485" y="88947"/>
                </a:lnTo>
                <a:lnTo>
                  <a:pt x="459185" y="79814"/>
                </a:lnTo>
                <a:lnTo>
                  <a:pt x="471488" y="71475"/>
                </a:lnTo>
                <a:lnTo>
                  <a:pt x="482601" y="63931"/>
                </a:lnTo>
                <a:lnTo>
                  <a:pt x="488157" y="60357"/>
                </a:lnTo>
                <a:lnTo>
                  <a:pt x="493316" y="57577"/>
                </a:lnTo>
                <a:lnTo>
                  <a:pt x="507604" y="50827"/>
                </a:lnTo>
                <a:lnTo>
                  <a:pt x="521891" y="44473"/>
                </a:lnTo>
                <a:lnTo>
                  <a:pt x="536179" y="38517"/>
                </a:lnTo>
                <a:lnTo>
                  <a:pt x="550069" y="32958"/>
                </a:lnTo>
                <a:lnTo>
                  <a:pt x="563563" y="27796"/>
                </a:lnTo>
                <a:lnTo>
                  <a:pt x="577057" y="23428"/>
                </a:lnTo>
                <a:lnTo>
                  <a:pt x="590551" y="19457"/>
                </a:lnTo>
                <a:lnTo>
                  <a:pt x="603647" y="15883"/>
                </a:lnTo>
                <a:lnTo>
                  <a:pt x="616744" y="12310"/>
                </a:lnTo>
                <a:lnTo>
                  <a:pt x="629841" y="9927"/>
                </a:lnTo>
                <a:lnTo>
                  <a:pt x="642541" y="7148"/>
                </a:lnTo>
                <a:lnTo>
                  <a:pt x="654844" y="5162"/>
                </a:lnTo>
                <a:lnTo>
                  <a:pt x="666751" y="3574"/>
                </a:lnTo>
                <a:lnTo>
                  <a:pt x="679054" y="2382"/>
                </a:lnTo>
                <a:lnTo>
                  <a:pt x="690960" y="1191"/>
                </a:lnTo>
                <a:lnTo>
                  <a:pt x="702866" y="397"/>
                </a:lnTo>
                <a:lnTo>
                  <a:pt x="7139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38" name="KSO_Shape"/>
          <p:cNvSpPr/>
          <p:nvPr/>
        </p:nvSpPr>
        <p:spPr bwMode="auto">
          <a:xfrm>
            <a:off x="5921375" y="4687888"/>
            <a:ext cx="336550" cy="458788"/>
          </a:xfrm>
          <a:custGeom>
            <a:avLst/>
            <a:gdLst>
              <a:gd name="T0" fmla="*/ 690912 w 1387475"/>
              <a:gd name="T1" fmla="*/ 1460893 h 1890713"/>
              <a:gd name="T2" fmla="*/ 273569 w 1387475"/>
              <a:gd name="T3" fmla="*/ 1342172 h 1890713"/>
              <a:gd name="T4" fmla="*/ 1125427 w 1387475"/>
              <a:gd name="T5" fmla="*/ 1107527 h 1890713"/>
              <a:gd name="T6" fmla="*/ 1132217 w 1387475"/>
              <a:gd name="T7" fmla="*/ 1123117 h 1890713"/>
              <a:gd name="T8" fmla="*/ 1000025 w 1387475"/>
              <a:gd name="T9" fmla="*/ 749763 h 1890713"/>
              <a:gd name="T10" fmla="*/ 1159374 w 1387475"/>
              <a:gd name="T11" fmla="*/ 788538 h 1890713"/>
              <a:gd name="T12" fmla="*/ 1296359 w 1387475"/>
              <a:gd name="T13" fmla="*/ 860090 h 1890713"/>
              <a:gd name="T14" fmla="*/ 1380227 w 1387475"/>
              <a:gd name="T15" fmla="*/ 938838 h 1890713"/>
              <a:gd name="T16" fmla="*/ 1395402 w 1387475"/>
              <a:gd name="T17" fmla="*/ 983609 h 1890713"/>
              <a:gd name="T18" fmla="*/ 1388613 w 1387475"/>
              <a:gd name="T19" fmla="*/ 1092736 h 1890713"/>
              <a:gd name="T20" fmla="*/ 1337095 w 1387475"/>
              <a:gd name="T21" fmla="*/ 1277414 h 1890713"/>
              <a:gd name="T22" fmla="*/ 1108654 w 1387475"/>
              <a:gd name="T23" fmla="*/ 1651167 h 1890713"/>
              <a:gd name="T24" fmla="*/ 234430 w 1387475"/>
              <a:gd name="T25" fmla="*/ 1588809 h 1890713"/>
              <a:gd name="T26" fmla="*/ 132192 w 1387475"/>
              <a:gd name="T27" fmla="*/ 1603999 h 1890713"/>
              <a:gd name="T28" fmla="*/ 75082 w 1387475"/>
              <a:gd name="T29" fmla="*/ 1526850 h 1890713"/>
              <a:gd name="T30" fmla="*/ 9585 w 1387475"/>
              <a:gd name="T31" fmla="*/ 1125115 h 1890713"/>
              <a:gd name="T32" fmla="*/ 1198 w 1387475"/>
              <a:gd name="T33" fmla="*/ 986407 h 1890713"/>
              <a:gd name="T34" fmla="*/ 15176 w 1387475"/>
              <a:gd name="T35" fmla="*/ 938039 h 1890713"/>
              <a:gd name="T36" fmla="*/ 60305 w 1387475"/>
              <a:gd name="T37" fmla="*/ 885673 h 1890713"/>
              <a:gd name="T38" fmla="*/ 179717 w 1387475"/>
              <a:gd name="T39" fmla="*/ 820917 h 1890713"/>
              <a:gd name="T40" fmla="*/ 333475 w 1387475"/>
              <a:gd name="T41" fmla="*/ 775746 h 1890713"/>
              <a:gd name="T42" fmla="*/ 492025 w 1387475"/>
              <a:gd name="T43" fmla="*/ 750962 h 1890713"/>
              <a:gd name="T44" fmla="*/ 748422 w 1387475"/>
              <a:gd name="T45" fmla="*/ 882076 h 1890713"/>
              <a:gd name="T46" fmla="*/ 930934 w 1387475"/>
              <a:gd name="T47" fmla="*/ 750163 h 1890713"/>
              <a:gd name="T48" fmla="*/ 763236 w 1387475"/>
              <a:gd name="T49" fmla="*/ 2000 h 1890713"/>
              <a:gd name="T50" fmla="*/ 882716 w 1387475"/>
              <a:gd name="T51" fmla="*/ 31207 h 1890713"/>
              <a:gd name="T52" fmla="*/ 976222 w 1387475"/>
              <a:gd name="T53" fmla="*/ 84818 h 1890713"/>
              <a:gd name="T54" fmla="*/ 983815 w 1387475"/>
              <a:gd name="T55" fmla="*/ 140830 h 1890713"/>
              <a:gd name="T56" fmla="*/ 937461 w 1387475"/>
              <a:gd name="T57" fmla="*/ 183639 h 1890713"/>
              <a:gd name="T58" fmla="*/ 861137 w 1387475"/>
              <a:gd name="T59" fmla="*/ 203243 h 1890713"/>
              <a:gd name="T60" fmla="*/ 748450 w 1387475"/>
              <a:gd name="T61" fmla="*/ 166435 h 1890713"/>
              <a:gd name="T62" fmla="*/ 909489 w 1387475"/>
              <a:gd name="T63" fmla="*/ 231649 h 1890713"/>
              <a:gd name="T64" fmla="*/ 958240 w 1387475"/>
              <a:gd name="T65" fmla="*/ 231649 h 1890713"/>
              <a:gd name="T66" fmla="*/ 981018 w 1387475"/>
              <a:gd name="T67" fmla="*/ 265256 h 1890713"/>
              <a:gd name="T68" fmla="*/ 989409 w 1387475"/>
              <a:gd name="T69" fmla="*/ 299663 h 1890713"/>
              <a:gd name="T70" fmla="*/ 1005793 w 1387475"/>
              <a:gd name="T71" fmla="*/ 334471 h 1890713"/>
              <a:gd name="T72" fmla="*/ 1011387 w 1387475"/>
              <a:gd name="T73" fmla="*/ 406487 h 1890713"/>
              <a:gd name="T74" fmla="*/ 1002596 w 1387475"/>
              <a:gd name="T75" fmla="*/ 470900 h 1890713"/>
              <a:gd name="T76" fmla="*/ 985413 w 1387475"/>
              <a:gd name="T77" fmla="*/ 493305 h 1890713"/>
              <a:gd name="T78" fmla="*/ 969029 w 1387475"/>
              <a:gd name="T79" fmla="*/ 462499 h 1890713"/>
              <a:gd name="T80" fmla="*/ 933466 w 1387475"/>
              <a:gd name="T81" fmla="*/ 585725 h 1890713"/>
              <a:gd name="T82" fmla="*/ 867131 w 1387475"/>
              <a:gd name="T83" fmla="*/ 678944 h 1890713"/>
              <a:gd name="T84" fmla="*/ 785613 w 1387475"/>
              <a:gd name="T85" fmla="*/ 737757 h 1890713"/>
              <a:gd name="T86" fmla="*/ 703695 w 1387475"/>
              <a:gd name="T87" fmla="*/ 758161 h 1890713"/>
              <a:gd name="T88" fmla="*/ 632567 w 1387475"/>
              <a:gd name="T89" fmla="*/ 736957 h 1890713"/>
              <a:gd name="T90" fmla="*/ 552247 w 1387475"/>
              <a:gd name="T91" fmla="*/ 676944 h 1890713"/>
              <a:gd name="T92" fmla="*/ 479121 w 1387475"/>
              <a:gd name="T93" fmla="*/ 586925 h 1890713"/>
              <a:gd name="T94" fmla="*/ 429170 w 1387475"/>
              <a:gd name="T95" fmla="*/ 473701 h 1890713"/>
              <a:gd name="T96" fmla="*/ 413186 w 1387475"/>
              <a:gd name="T97" fmla="*/ 497706 h 1890713"/>
              <a:gd name="T98" fmla="*/ 395604 w 1387475"/>
              <a:gd name="T99" fmla="*/ 469300 h 1890713"/>
              <a:gd name="T100" fmla="*/ 388411 w 1387475"/>
              <a:gd name="T101" fmla="*/ 400886 h 1890713"/>
              <a:gd name="T102" fmla="*/ 395604 w 1387475"/>
              <a:gd name="T103" fmla="*/ 332470 h 1890713"/>
              <a:gd name="T104" fmla="*/ 413186 w 1387475"/>
              <a:gd name="T105" fmla="*/ 304064 h 1890713"/>
              <a:gd name="T106" fmla="*/ 418780 w 1387475"/>
              <a:gd name="T107" fmla="*/ 231249 h 1890713"/>
              <a:gd name="T108" fmla="*/ 433966 w 1387475"/>
              <a:gd name="T109" fmla="*/ 153632 h 1890713"/>
              <a:gd name="T110" fmla="*/ 415983 w 1387475"/>
              <a:gd name="T111" fmla="*/ 121626 h 1890713"/>
              <a:gd name="T112" fmla="*/ 474725 w 1387475"/>
              <a:gd name="T113" fmla="*/ 72015 h 1890713"/>
              <a:gd name="T114" fmla="*/ 567432 w 1387475"/>
              <a:gd name="T115" fmla="*/ 28006 h 1890713"/>
              <a:gd name="T116" fmla="*/ 671328 w 1387475"/>
              <a:gd name="T117" fmla="*/ 3601 h 189071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387475" h="1890713">
                <a:moveTo>
                  <a:pt x="1185185" y="1355117"/>
                </a:moveTo>
                <a:lnTo>
                  <a:pt x="1112995" y="1364242"/>
                </a:lnTo>
                <a:lnTo>
                  <a:pt x="719520" y="1412247"/>
                </a:lnTo>
                <a:lnTo>
                  <a:pt x="699687" y="1419785"/>
                </a:lnTo>
                <a:lnTo>
                  <a:pt x="661609" y="1434464"/>
                </a:lnTo>
                <a:lnTo>
                  <a:pt x="591006" y="1461839"/>
                </a:lnTo>
                <a:lnTo>
                  <a:pt x="656849" y="1453905"/>
                </a:lnTo>
                <a:lnTo>
                  <a:pt x="686201" y="1449937"/>
                </a:lnTo>
                <a:lnTo>
                  <a:pt x="1212950" y="1385269"/>
                </a:lnTo>
                <a:lnTo>
                  <a:pt x="1207397" y="1379318"/>
                </a:lnTo>
                <a:lnTo>
                  <a:pt x="1185185" y="1355117"/>
                </a:lnTo>
                <a:close/>
                <a:moveTo>
                  <a:pt x="882939" y="1288862"/>
                </a:moveTo>
                <a:lnTo>
                  <a:pt x="692944" y="1297987"/>
                </a:lnTo>
                <a:lnTo>
                  <a:pt x="638207" y="1300764"/>
                </a:lnTo>
                <a:lnTo>
                  <a:pt x="608855" y="1302351"/>
                </a:lnTo>
                <a:lnTo>
                  <a:pt x="271704" y="1332106"/>
                </a:lnTo>
                <a:lnTo>
                  <a:pt x="253855" y="1342421"/>
                </a:lnTo>
                <a:lnTo>
                  <a:pt x="152313" y="1399948"/>
                </a:lnTo>
                <a:lnTo>
                  <a:pt x="688581" y="1318617"/>
                </a:lnTo>
                <a:lnTo>
                  <a:pt x="749665" y="1309492"/>
                </a:lnTo>
                <a:lnTo>
                  <a:pt x="761564" y="1307112"/>
                </a:lnTo>
                <a:lnTo>
                  <a:pt x="882939" y="1288862"/>
                </a:lnTo>
                <a:close/>
                <a:moveTo>
                  <a:pt x="1118944" y="1098824"/>
                </a:moveTo>
                <a:lnTo>
                  <a:pt x="1117754" y="1099221"/>
                </a:lnTo>
                <a:lnTo>
                  <a:pt x="1116168" y="1100808"/>
                </a:lnTo>
                <a:lnTo>
                  <a:pt x="1115374" y="1102395"/>
                </a:lnTo>
                <a:lnTo>
                  <a:pt x="1114978" y="1103585"/>
                </a:lnTo>
                <a:lnTo>
                  <a:pt x="1115771" y="1105569"/>
                </a:lnTo>
                <a:lnTo>
                  <a:pt x="1116564" y="1107156"/>
                </a:lnTo>
                <a:lnTo>
                  <a:pt x="1118151" y="1109139"/>
                </a:lnTo>
                <a:lnTo>
                  <a:pt x="1119737" y="1110726"/>
                </a:lnTo>
                <a:lnTo>
                  <a:pt x="1124497" y="1114694"/>
                </a:lnTo>
                <a:lnTo>
                  <a:pt x="1123307" y="1106362"/>
                </a:lnTo>
                <a:lnTo>
                  <a:pt x="1122514" y="1102791"/>
                </a:lnTo>
                <a:lnTo>
                  <a:pt x="1121721" y="1100808"/>
                </a:lnTo>
                <a:lnTo>
                  <a:pt x="1120134" y="1099221"/>
                </a:lnTo>
                <a:lnTo>
                  <a:pt x="1118944" y="1098824"/>
                </a:lnTo>
                <a:close/>
                <a:moveTo>
                  <a:pt x="953542" y="742950"/>
                </a:moveTo>
                <a:lnTo>
                  <a:pt x="973374" y="743347"/>
                </a:lnTo>
                <a:lnTo>
                  <a:pt x="993207" y="744140"/>
                </a:lnTo>
                <a:lnTo>
                  <a:pt x="1013436" y="746124"/>
                </a:lnTo>
                <a:lnTo>
                  <a:pt x="1033268" y="749298"/>
                </a:lnTo>
                <a:lnTo>
                  <a:pt x="1053497" y="752868"/>
                </a:lnTo>
                <a:lnTo>
                  <a:pt x="1072933" y="757629"/>
                </a:lnTo>
                <a:lnTo>
                  <a:pt x="1093162" y="762787"/>
                </a:lnTo>
                <a:lnTo>
                  <a:pt x="1112598" y="768738"/>
                </a:lnTo>
                <a:lnTo>
                  <a:pt x="1132430" y="775483"/>
                </a:lnTo>
                <a:lnTo>
                  <a:pt x="1151469" y="782624"/>
                </a:lnTo>
                <a:lnTo>
                  <a:pt x="1170509" y="790162"/>
                </a:lnTo>
                <a:lnTo>
                  <a:pt x="1188754" y="798097"/>
                </a:lnTo>
                <a:lnTo>
                  <a:pt x="1206603" y="806428"/>
                </a:lnTo>
                <a:lnTo>
                  <a:pt x="1224056" y="815553"/>
                </a:lnTo>
                <a:lnTo>
                  <a:pt x="1240715" y="824678"/>
                </a:lnTo>
                <a:lnTo>
                  <a:pt x="1257374" y="833803"/>
                </a:lnTo>
                <a:lnTo>
                  <a:pt x="1272844" y="843722"/>
                </a:lnTo>
                <a:lnTo>
                  <a:pt x="1287520" y="853640"/>
                </a:lnTo>
                <a:lnTo>
                  <a:pt x="1301402" y="863558"/>
                </a:lnTo>
                <a:lnTo>
                  <a:pt x="1314492" y="873477"/>
                </a:lnTo>
                <a:lnTo>
                  <a:pt x="1326391" y="883395"/>
                </a:lnTo>
                <a:lnTo>
                  <a:pt x="1337894" y="893314"/>
                </a:lnTo>
                <a:lnTo>
                  <a:pt x="1347810" y="903232"/>
                </a:lnTo>
                <a:lnTo>
                  <a:pt x="1356537" y="912754"/>
                </a:lnTo>
                <a:lnTo>
                  <a:pt x="1364866" y="922672"/>
                </a:lnTo>
                <a:lnTo>
                  <a:pt x="1370816" y="931797"/>
                </a:lnTo>
                <a:lnTo>
                  <a:pt x="1376369" y="940526"/>
                </a:lnTo>
                <a:lnTo>
                  <a:pt x="1378749" y="944890"/>
                </a:lnTo>
                <a:lnTo>
                  <a:pt x="1380732" y="948857"/>
                </a:lnTo>
                <a:lnTo>
                  <a:pt x="1381922" y="953221"/>
                </a:lnTo>
                <a:lnTo>
                  <a:pt x="1383112" y="957585"/>
                </a:lnTo>
                <a:lnTo>
                  <a:pt x="1383905" y="961156"/>
                </a:lnTo>
                <a:lnTo>
                  <a:pt x="1384302" y="965123"/>
                </a:lnTo>
                <a:lnTo>
                  <a:pt x="1385888" y="976232"/>
                </a:lnTo>
                <a:lnTo>
                  <a:pt x="1387078" y="988134"/>
                </a:lnTo>
                <a:lnTo>
                  <a:pt x="1387475" y="1000830"/>
                </a:lnTo>
                <a:lnTo>
                  <a:pt x="1387475" y="1013922"/>
                </a:lnTo>
                <a:lnTo>
                  <a:pt x="1386682" y="1027014"/>
                </a:lnTo>
                <a:lnTo>
                  <a:pt x="1385492" y="1040900"/>
                </a:lnTo>
                <a:lnTo>
                  <a:pt x="1383509" y="1055183"/>
                </a:lnTo>
                <a:lnTo>
                  <a:pt x="1381525" y="1069465"/>
                </a:lnTo>
                <a:lnTo>
                  <a:pt x="1379145" y="1084541"/>
                </a:lnTo>
                <a:lnTo>
                  <a:pt x="1375972" y="1100014"/>
                </a:lnTo>
                <a:lnTo>
                  <a:pt x="1372799" y="1115487"/>
                </a:lnTo>
                <a:lnTo>
                  <a:pt x="1369229" y="1131357"/>
                </a:lnTo>
                <a:lnTo>
                  <a:pt x="1365263" y="1148020"/>
                </a:lnTo>
                <a:lnTo>
                  <a:pt x="1360503" y="1164286"/>
                </a:lnTo>
                <a:lnTo>
                  <a:pt x="1350983" y="1198009"/>
                </a:lnTo>
                <a:lnTo>
                  <a:pt x="1339877" y="1232525"/>
                </a:lnTo>
                <a:lnTo>
                  <a:pt x="1327978" y="1267834"/>
                </a:lnTo>
                <a:lnTo>
                  <a:pt x="1315285" y="1303541"/>
                </a:lnTo>
                <a:lnTo>
                  <a:pt x="1302196" y="1339247"/>
                </a:lnTo>
                <a:lnTo>
                  <a:pt x="1288710" y="1374954"/>
                </a:lnTo>
                <a:lnTo>
                  <a:pt x="1274827" y="1411057"/>
                </a:lnTo>
                <a:lnTo>
                  <a:pt x="1246665" y="1482073"/>
                </a:lnTo>
                <a:lnTo>
                  <a:pt x="1212950" y="1581654"/>
                </a:lnTo>
                <a:lnTo>
                  <a:pt x="1106251" y="1559437"/>
                </a:lnTo>
                <a:lnTo>
                  <a:pt x="1101095" y="1638784"/>
                </a:lnTo>
                <a:lnTo>
                  <a:pt x="1092369" y="1729241"/>
                </a:lnTo>
                <a:lnTo>
                  <a:pt x="1085229" y="1803431"/>
                </a:lnTo>
                <a:lnTo>
                  <a:pt x="1076503" y="1890713"/>
                </a:lnTo>
                <a:lnTo>
                  <a:pt x="285190" y="1890713"/>
                </a:lnTo>
                <a:lnTo>
                  <a:pt x="274084" y="1780023"/>
                </a:lnTo>
                <a:lnTo>
                  <a:pt x="265358" y="1685203"/>
                </a:lnTo>
                <a:lnTo>
                  <a:pt x="255441" y="1570546"/>
                </a:lnTo>
                <a:lnTo>
                  <a:pt x="232832" y="1576893"/>
                </a:lnTo>
                <a:lnTo>
                  <a:pt x="209827" y="1582448"/>
                </a:lnTo>
                <a:lnTo>
                  <a:pt x="197927" y="1584828"/>
                </a:lnTo>
                <a:lnTo>
                  <a:pt x="186821" y="1587605"/>
                </a:lnTo>
                <a:lnTo>
                  <a:pt x="174922" y="1589192"/>
                </a:lnTo>
                <a:lnTo>
                  <a:pt x="163816" y="1590779"/>
                </a:lnTo>
                <a:lnTo>
                  <a:pt x="152313" y="1591573"/>
                </a:lnTo>
                <a:lnTo>
                  <a:pt x="142000" y="1591969"/>
                </a:lnTo>
                <a:lnTo>
                  <a:pt x="131291" y="1591969"/>
                </a:lnTo>
                <a:lnTo>
                  <a:pt x="121374" y="1591573"/>
                </a:lnTo>
                <a:lnTo>
                  <a:pt x="112251" y="1590382"/>
                </a:lnTo>
                <a:lnTo>
                  <a:pt x="103129" y="1588399"/>
                </a:lnTo>
                <a:lnTo>
                  <a:pt x="99162" y="1587209"/>
                </a:lnTo>
                <a:lnTo>
                  <a:pt x="95196" y="1585225"/>
                </a:lnTo>
                <a:lnTo>
                  <a:pt x="91229" y="1583638"/>
                </a:lnTo>
                <a:lnTo>
                  <a:pt x="87659" y="1581654"/>
                </a:lnTo>
                <a:lnTo>
                  <a:pt x="74570" y="1515399"/>
                </a:lnTo>
                <a:lnTo>
                  <a:pt x="59497" y="1433274"/>
                </a:lnTo>
                <a:lnTo>
                  <a:pt x="51564" y="1388046"/>
                </a:lnTo>
                <a:lnTo>
                  <a:pt x="43235" y="1341628"/>
                </a:lnTo>
                <a:lnTo>
                  <a:pt x="35698" y="1295209"/>
                </a:lnTo>
                <a:lnTo>
                  <a:pt x="28162" y="1247998"/>
                </a:lnTo>
                <a:lnTo>
                  <a:pt x="21022" y="1202373"/>
                </a:lnTo>
                <a:lnTo>
                  <a:pt x="14676" y="1157938"/>
                </a:lnTo>
                <a:lnTo>
                  <a:pt x="9520" y="1116677"/>
                </a:lnTo>
                <a:lnTo>
                  <a:pt x="5156" y="1078987"/>
                </a:lnTo>
                <a:lnTo>
                  <a:pt x="1983" y="1045264"/>
                </a:lnTo>
                <a:lnTo>
                  <a:pt x="793" y="1030188"/>
                </a:lnTo>
                <a:lnTo>
                  <a:pt x="0" y="1016699"/>
                </a:lnTo>
                <a:lnTo>
                  <a:pt x="0" y="1004797"/>
                </a:lnTo>
                <a:lnTo>
                  <a:pt x="0" y="994482"/>
                </a:lnTo>
                <a:lnTo>
                  <a:pt x="397" y="985754"/>
                </a:lnTo>
                <a:lnTo>
                  <a:pt x="1190" y="979009"/>
                </a:lnTo>
                <a:lnTo>
                  <a:pt x="1587" y="972661"/>
                </a:lnTo>
                <a:lnTo>
                  <a:pt x="2380" y="966314"/>
                </a:lnTo>
                <a:lnTo>
                  <a:pt x="3966" y="959966"/>
                </a:lnTo>
                <a:lnTo>
                  <a:pt x="5553" y="954015"/>
                </a:lnTo>
                <a:lnTo>
                  <a:pt x="7536" y="948064"/>
                </a:lnTo>
                <a:lnTo>
                  <a:pt x="9520" y="942113"/>
                </a:lnTo>
                <a:lnTo>
                  <a:pt x="12296" y="936558"/>
                </a:lnTo>
                <a:lnTo>
                  <a:pt x="15073" y="931004"/>
                </a:lnTo>
                <a:lnTo>
                  <a:pt x="18246" y="925053"/>
                </a:lnTo>
                <a:lnTo>
                  <a:pt x="21816" y="919498"/>
                </a:lnTo>
                <a:lnTo>
                  <a:pt x="25782" y="914341"/>
                </a:lnTo>
                <a:lnTo>
                  <a:pt x="29352" y="909183"/>
                </a:lnTo>
                <a:lnTo>
                  <a:pt x="34112" y="904026"/>
                </a:lnTo>
                <a:lnTo>
                  <a:pt x="38872" y="898471"/>
                </a:lnTo>
                <a:lnTo>
                  <a:pt x="48391" y="888950"/>
                </a:lnTo>
                <a:lnTo>
                  <a:pt x="59894" y="879031"/>
                </a:lnTo>
                <a:lnTo>
                  <a:pt x="71793" y="869906"/>
                </a:lnTo>
                <a:lnTo>
                  <a:pt x="84486" y="860781"/>
                </a:lnTo>
                <a:lnTo>
                  <a:pt x="98765" y="852450"/>
                </a:lnTo>
                <a:lnTo>
                  <a:pt x="113441" y="844118"/>
                </a:lnTo>
                <a:lnTo>
                  <a:pt x="128514" y="836183"/>
                </a:lnTo>
                <a:lnTo>
                  <a:pt x="144380" y="828645"/>
                </a:lnTo>
                <a:lnTo>
                  <a:pt x="161436" y="821504"/>
                </a:lnTo>
                <a:lnTo>
                  <a:pt x="178492" y="814760"/>
                </a:lnTo>
                <a:lnTo>
                  <a:pt x="196341" y="808015"/>
                </a:lnTo>
                <a:lnTo>
                  <a:pt x="214587" y="801667"/>
                </a:lnTo>
                <a:lnTo>
                  <a:pt x="233229" y="795716"/>
                </a:lnTo>
                <a:lnTo>
                  <a:pt x="252268" y="790162"/>
                </a:lnTo>
                <a:lnTo>
                  <a:pt x="271704" y="784608"/>
                </a:lnTo>
                <a:lnTo>
                  <a:pt x="291140" y="779450"/>
                </a:lnTo>
                <a:lnTo>
                  <a:pt x="310972" y="774689"/>
                </a:lnTo>
                <a:lnTo>
                  <a:pt x="331201" y="769928"/>
                </a:lnTo>
                <a:lnTo>
                  <a:pt x="351034" y="765564"/>
                </a:lnTo>
                <a:lnTo>
                  <a:pt x="371263" y="761994"/>
                </a:lnTo>
                <a:lnTo>
                  <a:pt x="391492" y="758026"/>
                </a:lnTo>
                <a:lnTo>
                  <a:pt x="431156" y="751282"/>
                </a:lnTo>
                <a:lnTo>
                  <a:pt x="470028" y="745727"/>
                </a:lnTo>
                <a:lnTo>
                  <a:pt x="474788" y="745330"/>
                </a:lnTo>
                <a:lnTo>
                  <a:pt x="479548" y="744934"/>
                </a:lnTo>
                <a:lnTo>
                  <a:pt x="488670" y="745330"/>
                </a:lnTo>
                <a:lnTo>
                  <a:pt x="616391" y="1197215"/>
                </a:lnTo>
                <a:lnTo>
                  <a:pt x="618771" y="1179759"/>
                </a:lnTo>
                <a:lnTo>
                  <a:pt x="663196" y="869509"/>
                </a:lnTo>
                <a:lnTo>
                  <a:pt x="650503" y="838961"/>
                </a:lnTo>
                <a:lnTo>
                  <a:pt x="675095" y="798493"/>
                </a:lnTo>
                <a:lnTo>
                  <a:pt x="731022" y="798097"/>
                </a:lnTo>
                <a:lnTo>
                  <a:pt x="754028" y="838961"/>
                </a:lnTo>
                <a:lnTo>
                  <a:pt x="743319" y="875461"/>
                </a:lnTo>
                <a:lnTo>
                  <a:pt x="782983" y="1202373"/>
                </a:lnTo>
                <a:lnTo>
                  <a:pt x="887302" y="760407"/>
                </a:lnTo>
                <a:lnTo>
                  <a:pt x="899201" y="754852"/>
                </a:lnTo>
                <a:lnTo>
                  <a:pt x="907927" y="750488"/>
                </a:lnTo>
                <a:lnTo>
                  <a:pt x="913481" y="747314"/>
                </a:lnTo>
                <a:lnTo>
                  <a:pt x="914671" y="746124"/>
                </a:lnTo>
                <a:lnTo>
                  <a:pt x="914671" y="745727"/>
                </a:lnTo>
                <a:lnTo>
                  <a:pt x="924587" y="744537"/>
                </a:lnTo>
                <a:lnTo>
                  <a:pt x="934106" y="743744"/>
                </a:lnTo>
                <a:lnTo>
                  <a:pt x="943626" y="743347"/>
                </a:lnTo>
                <a:lnTo>
                  <a:pt x="953542" y="742950"/>
                </a:lnTo>
                <a:close/>
                <a:moveTo>
                  <a:pt x="713979" y="0"/>
                </a:moveTo>
                <a:lnTo>
                  <a:pt x="725091" y="0"/>
                </a:lnTo>
                <a:lnTo>
                  <a:pt x="736601" y="397"/>
                </a:lnTo>
                <a:lnTo>
                  <a:pt x="746919" y="794"/>
                </a:lnTo>
                <a:lnTo>
                  <a:pt x="758032" y="1985"/>
                </a:lnTo>
                <a:lnTo>
                  <a:pt x="768351" y="3177"/>
                </a:lnTo>
                <a:lnTo>
                  <a:pt x="778669" y="4368"/>
                </a:lnTo>
                <a:lnTo>
                  <a:pt x="788591" y="5956"/>
                </a:lnTo>
                <a:lnTo>
                  <a:pt x="808038" y="9530"/>
                </a:lnTo>
                <a:lnTo>
                  <a:pt x="826691" y="13898"/>
                </a:lnTo>
                <a:lnTo>
                  <a:pt x="844551" y="19060"/>
                </a:lnTo>
                <a:lnTo>
                  <a:pt x="860822" y="25016"/>
                </a:lnTo>
                <a:lnTo>
                  <a:pt x="876697" y="30973"/>
                </a:lnTo>
                <a:lnTo>
                  <a:pt x="891779" y="37723"/>
                </a:lnTo>
                <a:lnTo>
                  <a:pt x="906066" y="44076"/>
                </a:lnTo>
                <a:lnTo>
                  <a:pt x="919163" y="51224"/>
                </a:lnTo>
                <a:lnTo>
                  <a:pt x="930672" y="57974"/>
                </a:lnTo>
                <a:lnTo>
                  <a:pt x="942182" y="64725"/>
                </a:lnTo>
                <a:lnTo>
                  <a:pt x="952501" y="71475"/>
                </a:lnTo>
                <a:lnTo>
                  <a:pt x="961232" y="77829"/>
                </a:lnTo>
                <a:lnTo>
                  <a:pt x="969566" y="84182"/>
                </a:lnTo>
                <a:lnTo>
                  <a:pt x="976313" y="89344"/>
                </a:lnTo>
                <a:lnTo>
                  <a:pt x="987822" y="98874"/>
                </a:lnTo>
                <a:lnTo>
                  <a:pt x="994172" y="105227"/>
                </a:lnTo>
                <a:lnTo>
                  <a:pt x="996554" y="107213"/>
                </a:lnTo>
                <a:lnTo>
                  <a:pt x="993775" y="113566"/>
                </a:lnTo>
                <a:lnTo>
                  <a:pt x="989410" y="120317"/>
                </a:lnTo>
                <a:lnTo>
                  <a:pt x="984251" y="129450"/>
                </a:lnTo>
                <a:lnTo>
                  <a:pt x="977107" y="139774"/>
                </a:lnTo>
                <a:lnTo>
                  <a:pt x="973138" y="144936"/>
                </a:lnTo>
                <a:lnTo>
                  <a:pt x="968375" y="150495"/>
                </a:lnTo>
                <a:lnTo>
                  <a:pt x="963216" y="156054"/>
                </a:lnTo>
                <a:lnTo>
                  <a:pt x="957660" y="161613"/>
                </a:lnTo>
                <a:lnTo>
                  <a:pt x="951707" y="167173"/>
                </a:lnTo>
                <a:lnTo>
                  <a:pt x="945754" y="172732"/>
                </a:lnTo>
                <a:lnTo>
                  <a:pt x="938610" y="177497"/>
                </a:lnTo>
                <a:lnTo>
                  <a:pt x="931069" y="182262"/>
                </a:lnTo>
                <a:lnTo>
                  <a:pt x="923529" y="186630"/>
                </a:lnTo>
                <a:lnTo>
                  <a:pt x="915194" y="190601"/>
                </a:lnTo>
                <a:lnTo>
                  <a:pt x="906463" y="194174"/>
                </a:lnTo>
                <a:lnTo>
                  <a:pt x="896938" y="196954"/>
                </a:lnTo>
                <a:lnTo>
                  <a:pt x="887413" y="199733"/>
                </a:lnTo>
                <a:lnTo>
                  <a:pt x="877094" y="200925"/>
                </a:lnTo>
                <a:lnTo>
                  <a:pt x="866775" y="201719"/>
                </a:lnTo>
                <a:lnTo>
                  <a:pt x="855266" y="201719"/>
                </a:lnTo>
                <a:lnTo>
                  <a:pt x="843360" y="200925"/>
                </a:lnTo>
                <a:lnTo>
                  <a:pt x="831454" y="198939"/>
                </a:lnTo>
                <a:lnTo>
                  <a:pt x="818357" y="195763"/>
                </a:lnTo>
                <a:lnTo>
                  <a:pt x="805260" y="191792"/>
                </a:lnTo>
                <a:lnTo>
                  <a:pt x="791369" y="186233"/>
                </a:lnTo>
                <a:lnTo>
                  <a:pt x="777082" y="179879"/>
                </a:lnTo>
                <a:lnTo>
                  <a:pt x="760016" y="171938"/>
                </a:lnTo>
                <a:lnTo>
                  <a:pt x="743347" y="165187"/>
                </a:lnTo>
                <a:lnTo>
                  <a:pt x="778272" y="181468"/>
                </a:lnTo>
                <a:lnTo>
                  <a:pt x="812007" y="196954"/>
                </a:lnTo>
                <a:lnTo>
                  <a:pt x="828279" y="204101"/>
                </a:lnTo>
                <a:lnTo>
                  <a:pt x="844551" y="210852"/>
                </a:lnTo>
                <a:lnTo>
                  <a:pt x="860029" y="217205"/>
                </a:lnTo>
                <a:lnTo>
                  <a:pt x="875110" y="222367"/>
                </a:lnTo>
                <a:lnTo>
                  <a:pt x="889397" y="226735"/>
                </a:lnTo>
                <a:lnTo>
                  <a:pt x="903288" y="229912"/>
                </a:lnTo>
                <a:lnTo>
                  <a:pt x="910035" y="231103"/>
                </a:lnTo>
                <a:lnTo>
                  <a:pt x="916385" y="232294"/>
                </a:lnTo>
                <a:lnTo>
                  <a:pt x="922735" y="232691"/>
                </a:lnTo>
                <a:lnTo>
                  <a:pt x="929085" y="233089"/>
                </a:lnTo>
                <a:lnTo>
                  <a:pt x="935038" y="233089"/>
                </a:lnTo>
                <a:lnTo>
                  <a:pt x="940991" y="232294"/>
                </a:lnTo>
                <a:lnTo>
                  <a:pt x="946547" y="231103"/>
                </a:lnTo>
                <a:lnTo>
                  <a:pt x="951707" y="229912"/>
                </a:lnTo>
                <a:lnTo>
                  <a:pt x="956866" y="228324"/>
                </a:lnTo>
                <a:lnTo>
                  <a:pt x="961629" y="226338"/>
                </a:lnTo>
                <a:lnTo>
                  <a:pt x="966788" y="223161"/>
                </a:lnTo>
                <a:lnTo>
                  <a:pt x="970757" y="220382"/>
                </a:lnTo>
                <a:lnTo>
                  <a:pt x="972741" y="231500"/>
                </a:lnTo>
                <a:lnTo>
                  <a:pt x="973535" y="242619"/>
                </a:lnTo>
                <a:lnTo>
                  <a:pt x="973932" y="253340"/>
                </a:lnTo>
                <a:lnTo>
                  <a:pt x="974329" y="263267"/>
                </a:lnTo>
                <a:lnTo>
                  <a:pt x="974329" y="273591"/>
                </a:lnTo>
                <a:lnTo>
                  <a:pt x="973932" y="283121"/>
                </a:lnTo>
                <a:lnTo>
                  <a:pt x="973138" y="302181"/>
                </a:lnTo>
                <a:lnTo>
                  <a:pt x="974725" y="300196"/>
                </a:lnTo>
                <a:lnTo>
                  <a:pt x="976710" y="298210"/>
                </a:lnTo>
                <a:lnTo>
                  <a:pt x="978297" y="297416"/>
                </a:lnTo>
                <a:lnTo>
                  <a:pt x="980282" y="297019"/>
                </a:lnTo>
                <a:lnTo>
                  <a:pt x="982663" y="297416"/>
                </a:lnTo>
                <a:lnTo>
                  <a:pt x="985044" y="299005"/>
                </a:lnTo>
                <a:lnTo>
                  <a:pt x="987822" y="301784"/>
                </a:lnTo>
                <a:lnTo>
                  <a:pt x="989807" y="304564"/>
                </a:lnTo>
                <a:lnTo>
                  <a:pt x="991791" y="308932"/>
                </a:lnTo>
                <a:lnTo>
                  <a:pt x="994172" y="313697"/>
                </a:lnTo>
                <a:lnTo>
                  <a:pt x="995760" y="318859"/>
                </a:lnTo>
                <a:lnTo>
                  <a:pt x="997744" y="325212"/>
                </a:lnTo>
                <a:lnTo>
                  <a:pt x="998935" y="331963"/>
                </a:lnTo>
                <a:lnTo>
                  <a:pt x="1000919" y="339507"/>
                </a:lnTo>
                <a:lnTo>
                  <a:pt x="1002110" y="347846"/>
                </a:lnTo>
                <a:lnTo>
                  <a:pt x="1002904" y="356185"/>
                </a:lnTo>
                <a:lnTo>
                  <a:pt x="1003697" y="364523"/>
                </a:lnTo>
                <a:lnTo>
                  <a:pt x="1004094" y="373656"/>
                </a:lnTo>
                <a:lnTo>
                  <a:pt x="1004491" y="383584"/>
                </a:lnTo>
                <a:lnTo>
                  <a:pt x="1004888" y="393114"/>
                </a:lnTo>
                <a:lnTo>
                  <a:pt x="1004491" y="403438"/>
                </a:lnTo>
                <a:lnTo>
                  <a:pt x="1004094" y="412571"/>
                </a:lnTo>
                <a:lnTo>
                  <a:pt x="1003697" y="422101"/>
                </a:lnTo>
                <a:lnTo>
                  <a:pt x="1002904" y="430837"/>
                </a:lnTo>
                <a:lnTo>
                  <a:pt x="1002110" y="439175"/>
                </a:lnTo>
                <a:lnTo>
                  <a:pt x="1000919" y="447117"/>
                </a:lnTo>
                <a:lnTo>
                  <a:pt x="998935" y="454265"/>
                </a:lnTo>
                <a:lnTo>
                  <a:pt x="997744" y="461015"/>
                </a:lnTo>
                <a:lnTo>
                  <a:pt x="995760" y="467368"/>
                </a:lnTo>
                <a:lnTo>
                  <a:pt x="994172" y="472928"/>
                </a:lnTo>
                <a:lnTo>
                  <a:pt x="991791" y="478090"/>
                </a:lnTo>
                <a:lnTo>
                  <a:pt x="989807" y="481663"/>
                </a:lnTo>
                <a:lnTo>
                  <a:pt x="987822" y="485237"/>
                </a:lnTo>
                <a:lnTo>
                  <a:pt x="985044" y="487620"/>
                </a:lnTo>
                <a:lnTo>
                  <a:pt x="982663" y="488811"/>
                </a:lnTo>
                <a:lnTo>
                  <a:pt x="980282" y="489605"/>
                </a:lnTo>
                <a:lnTo>
                  <a:pt x="978694" y="489605"/>
                </a:lnTo>
                <a:lnTo>
                  <a:pt x="977504" y="488811"/>
                </a:lnTo>
                <a:lnTo>
                  <a:pt x="975122" y="487223"/>
                </a:lnTo>
                <a:lnTo>
                  <a:pt x="972741" y="484840"/>
                </a:lnTo>
                <a:lnTo>
                  <a:pt x="970360" y="481266"/>
                </a:lnTo>
                <a:lnTo>
                  <a:pt x="968375" y="476898"/>
                </a:lnTo>
                <a:lnTo>
                  <a:pt x="966391" y="471736"/>
                </a:lnTo>
                <a:lnTo>
                  <a:pt x="964010" y="465780"/>
                </a:lnTo>
                <a:lnTo>
                  <a:pt x="962422" y="459030"/>
                </a:lnTo>
                <a:lnTo>
                  <a:pt x="960438" y="476104"/>
                </a:lnTo>
                <a:lnTo>
                  <a:pt x="957263" y="491988"/>
                </a:lnTo>
                <a:lnTo>
                  <a:pt x="953691" y="507871"/>
                </a:lnTo>
                <a:lnTo>
                  <a:pt x="949325" y="523754"/>
                </a:lnTo>
                <a:lnTo>
                  <a:pt x="944563" y="538844"/>
                </a:lnTo>
                <a:lnTo>
                  <a:pt x="939404" y="553536"/>
                </a:lnTo>
                <a:lnTo>
                  <a:pt x="933451" y="567434"/>
                </a:lnTo>
                <a:lnTo>
                  <a:pt x="927101" y="581332"/>
                </a:lnTo>
                <a:lnTo>
                  <a:pt x="920354" y="594435"/>
                </a:lnTo>
                <a:lnTo>
                  <a:pt x="912813" y="607539"/>
                </a:lnTo>
                <a:lnTo>
                  <a:pt x="905272" y="619849"/>
                </a:lnTo>
                <a:lnTo>
                  <a:pt x="896938" y="631364"/>
                </a:lnTo>
                <a:lnTo>
                  <a:pt x="888604" y="642880"/>
                </a:lnTo>
                <a:lnTo>
                  <a:pt x="879872" y="653601"/>
                </a:lnTo>
                <a:lnTo>
                  <a:pt x="870347" y="663925"/>
                </a:lnTo>
                <a:lnTo>
                  <a:pt x="861219" y="673852"/>
                </a:lnTo>
                <a:lnTo>
                  <a:pt x="851694" y="682985"/>
                </a:lnTo>
                <a:lnTo>
                  <a:pt x="841772" y="691721"/>
                </a:lnTo>
                <a:lnTo>
                  <a:pt x="831851" y="700060"/>
                </a:lnTo>
                <a:lnTo>
                  <a:pt x="821532" y="707604"/>
                </a:lnTo>
                <a:lnTo>
                  <a:pt x="811610" y="714752"/>
                </a:lnTo>
                <a:lnTo>
                  <a:pt x="801291" y="721105"/>
                </a:lnTo>
                <a:lnTo>
                  <a:pt x="790972" y="727062"/>
                </a:lnTo>
                <a:lnTo>
                  <a:pt x="780257" y="732224"/>
                </a:lnTo>
                <a:lnTo>
                  <a:pt x="769938" y="736989"/>
                </a:lnTo>
                <a:lnTo>
                  <a:pt x="759619" y="741357"/>
                </a:lnTo>
                <a:lnTo>
                  <a:pt x="749301" y="744533"/>
                </a:lnTo>
                <a:lnTo>
                  <a:pt x="738585" y="747710"/>
                </a:lnTo>
                <a:lnTo>
                  <a:pt x="728663" y="750093"/>
                </a:lnTo>
                <a:lnTo>
                  <a:pt x="718344" y="751284"/>
                </a:lnTo>
                <a:lnTo>
                  <a:pt x="708819" y="752475"/>
                </a:lnTo>
                <a:lnTo>
                  <a:pt x="698897" y="752475"/>
                </a:lnTo>
                <a:lnTo>
                  <a:pt x="690960" y="752475"/>
                </a:lnTo>
                <a:lnTo>
                  <a:pt x="683022" y="751284"/>
                </a:lnTo>
                <a:lnTo>
                  <a:pt x="674688" y="749695"/>
                </a:lnTo>
                <a:lnTo>
                  <a:pt x="665560" y="747313"/>
                </a:lnTo>
                <a:lnTo>
                  <a:pt x="656432" y="744136"/>
                </a:lnTo>
                <a:lnTo>
                  <a:pt x="646907" y="740960"/>
                </a:lnTo>
                <a:lnTo>
                  <a:pt x="637779" y="736195"/>
                </a:lnTo>
                <a:lnTo>
                  <a:pt x="628254" y="731430"/>
                </a:lnTo>
                <a:lnTo>
                  <a:pt x="617935" y="725870"/>
                </a:lnTo>
                <a:lnTo>
                  <a:pt x="608410" y="719914"/>
                </a:lnTo>
                <a:lnTo>
                  <a:pt x="598091" y="713561"/>
                </a:lnTo>
                <a:lnTo>
                  <a:pt x="588169" y="706413"/>
                </a:lnTo>
                <a:lnTo>
                  <a:pt x="578247" y="698471"/>
                </a:lnTo>
                <a:lnTo>
                  <a:pt x="568325" y="690133"/>
                </a:lnTo>
                <a:lnTo>
                  <a:pt x="558007" y="681397"/>
                </a:lnTo>
                <a:lnTo>
                  <a:pt x="548482" y="671867"/>
                </a:lnTo>
                <a:lnTo>
                  <a:pt x="538560" y="662734"/>
                </a:lnTo>
                <a:lnTo>
                  <a:pt x="529035" y="652410"/>
                </a:lnTo>
                <a:lnTo>
                  <a:pt x="519510" y="641688"/>
                </a:lnTo>
                <a:lnTo>
                  <a:pt x="509985" y="630570"/>
                </a:lnTo>
                <a:lnTo>
                  <a:pt x="501254" y="619452"/>
                </a:lnTo>
                <a:lnTo>
                  <a:pt x="492522" y="607539"/>
                </a:lnTo>
                <a:lnTo>
                  <a:pt x="483791" y="595230"/>
                </a:lnTo>
                <a:lnTo>
                  <a:pt x="475854" y="582523"/>
                </a:lnTo>
                <a:lnTo>
                  <a:pt x="467916" y="569419"/>
                </a:lnTo>
                <a:lnTo>
                  <a:pt x="460772" y="556315"/>
                </a:lnTo>
                <a:lnTo>
                  <a:pt x="453629" y="542417"/>
                </a:lnTo>
                <a:lnTo>
                  <a:pt x="447279" y="528519"/>
                </a:lnTo>
                <a:lnTo>
                  <a:pt x="441325" y="514224"/>
                </a:lnTo>
                <a:lnTo>
                  <a:pt x="435769" y="499929"/>
                </a:lnTo>
                <a:lnTo>
                  <a:pt x="431007" y="485237"/>
                </a:lnTo>
                <a:lnTo>
                  <a:pt x="426244" y="470148"/>
                </a:lnTo>
                <a:lnTo>
                  <a:pt x="424657" y="474913"/>
                </a:lnTo>
                <a:lnTo>
                  <a:pt x="422672" y="480075"/>
                </a:lnTo>
                <a:lnTo>
                  <a:pt x="421085" y="484046"/>
                </a:lnTo>
                <a:lnTo>
                  <a:pt x="419101" y="487620"/>
                </a:lnTo>
                <a:lnTo>
                  <a:pt x="417116" y="490399"/>
                </a:lnTo>
                <a:lnTo>
                  <a:pt x="414735" y="492385"/>
                </a:lnTo>
                <a:lnTo>
                  <a:pt x="412354" y="493576"/>
                </a:lnTo>
                <a:lnTo>
                  <a:pt x="410369" y="493973"/>
                </a:lnTo>
                <a:lnTo>
                  <a:pt x="407591" y="493576"/>
                </a:lnTo>
                <a:lnTo>
                  <a:pt x="405210" y="491988"/>
                </a:lnTo>
                <a:lnTo>
                  <a:pt x="402829" y="490002"/>
                </a:lnTo>
                <a:lnTo>
                  <a:pt x="400447" y="486428"/>
                </a:lnTo>
                <a:lnTo>
                  <a:pt x="398463" y="482855"/>
                </a:lnTo>
                <a:lnTo>
                  <a:pt x="396082" y="477693"/>
                </a:lnTo>
                <a:lnTo>
                  <a:pt x="394494" y="472133"/>
                </a:lnTo>
                <a:lnTo>
                  <a:pt x="392907" y="465780"/>
                </a:lnTo>
                <a:lnTo>
                  <a:pt x="391319" y="459030"/>
                </a:lnTo>
                <a:lnTo>
                  <a:pt x="390129" y="451882"/>
                </a:lnTo>
                <a:lnTo>
                  <a:pt x="388541" y="443940"/>
                </a:lnTo>
                <a:lnTo>
                  <a:pt x="387351" y="435602"/>
                </a:lnTo>
                <a:lnTo>
                  <a:pt x="386557" y="426469"/>
                </a:lnTo>
                <a:lnTo>
                  <a:pt x="386160" y="417336"/>
                </a:lnTo>
                <a:lnTo>
                  <a:pt x="385763" y="407409"/>
                </a:lnTo>
                <a:lnTo>
                  <a:pt x="385763" y="397879"/>
                </a:lnTo>
                <a:lnTo>
                  <a:pt x="385763" y="388349"/>
                </a:lnTo>
                <a:lnTo>
                  <a:pt x="386160" y="378421"/>
                </a:lnTo>
                <a:lnTo>
                  <a:pt x="386557" y="369288"/>
                </a:lnTo>
                <a:lnTo>
                  <a:pt x="387351" y="360156"/>
                </a:lnTo>
                <a:lnTo>
                  <a:pt x="388541" y="351817"/>
                </a:lnTo>
                <a:lnTo>
                  <a:pt x="390129" y="344272"/>
                </a:lnTo>
                <a:lnTo>
                  <a:pt x="391319" y="336728"/>
                </a:lnTo>
                <a:lnTo>
                  <a:pt x="392907" y="329977"/>
                </a:lnTo>
                <a:lnTo>
                  <a:pt x="394494" y="323624"/>
                </a:lnTo>
                <a:lnTo>
                  <a:pt x="396082" y="318065"/>
                </a:lnTo>
                <a:lnTo>
                  <a:pt x="398463" y="313697"/>
                </a:lnTo>
                <a:lnTo>
                  <a:pt x="400447" y="309329"/>
                </a:lnTo>
                <a:lnTo>
                  <a:pt x="402829" y="305755"/>
                </a:lnTo>
                <a:lnTo>
                  <a:pt x="405210" y="303770"/>
                </a:lnTo>
                <a:lnTo>
                  <a:pt x="407591" y="302181"/>
                </a:lnTo>
                <a:lnTo>
                  <a:pt x="410369" y="301784"/>
                </a:lnTo>
                <a:lnTo>
                  <a:pt x="411560" y="302181"/>
                </a:lnTo>
                <a:lnTo>
                  <a:pt x="413147" y="302975"/>
                </a:lnTo>
                <a:lnTo>
                  <a:pt x="413544" y="289872"/>
                </a:lnTo>
                <a:lnTo>
                  <a:pt x="414338" y="277562"/>
                </a:lnTo>
                <a:lnTo>
                  <a:pt x="415925" y="266444"/>
                </a:lnTo>
                <a:lnTo>
                  <a:pt x="418307" y="255722"/>
                </a:lnTo>
                <a:lnTo>
                  <a:pt x="417116" y="242222"/>
                </a:lnTo>
                <a:lnTo>
                  <a:pt x="415925" y="229515"/>
                </a:lnTo>
                <a:lnTo>
                  <a:pt x="415925" y="217205"/>
                </a:lnTo>
                <a:lnTo>
                  <a:pt x="416322" y="206484"/>
                </a:lnTo>
                <a:lnTo>
                  <a:pt x="417910" y="195763"/>
                </a:lnTo>
                <a:lnTo>
                  <a:pt x="419497" y="185835"/>
                </a:lnTo>
                <a:lnTo>
                  <a:pt x="421482" y="176305"/>
                </a:lnTo>
                <a:lnTo>
                  <a:pt x="424260" y="167570"/>
                </a:lnTo>
                <a:lnTo>
                  <a:pt x="427435" y="159628"/>
                </a:lnTo>
                <a:lnTo>
                  <a:pt x="431007" y="152480"/>
                </a:lnTo>
                <a:lnTo>
                  <a:pt x="434975" y="145730"/>
                </a:lnTo>
                <a:lnTo>
                  <a:pt x="439341" y="139377"/>
                </a:lnTo>
                <a:lnTo>
                  <a:pt x="444501" y="133420"/>
                </a:lnTo>
                <a:lnTo>
                  <a:pt x="449660" y="128258"/>
                </a:lnTo>
                <a:lnTo>
                  <a:pt x="455613" y="123890"/>
                </a:lnTo>
                <a:lnTo>
                  <a:pt x="461566" y="119522"/>
                </a:lnTo>
                <a:lnTo>
                  <a:pt x="434182" y="119919"/>
                </a:lnTo>
                <a:lnTo>
                  <a:pt x="413147" y="120714"/>
                </a:lnTo>
                <a:lnTo>
                  <a:pt x="394891" y="121508"/>
                </a:lnTo>
                <a:lnTo>
                  <a:pt x="401241" y="118728"/>
                </a:lnTo>
                <a:lnTo>
                  <a:pt x="407591" y="115154"/>
                </a:lnTo>
                <a:lnTo>
                  <a:pt x="420291" y="107213"/>
                </a:lnTo>
                <a:lnTo>
                  <a:pt x="433388" y="98477"/>
                </a:lnTo>
                <a:lnTo>
                  <a:pt x="446485" y="88947"/>
                </a:lnTo>
                <a:lnTo>
                  <a:pt x="459185" y="79814"/>
                </a:lnTo>
                <a:lnTo>
                  <a:pt x="471488" y="71475"/>
                </a:lnTo>
                <a:lnTo>
                  <a:pt x="482601" y="63931"/>
                </a:lnTo>
                <a:lnTo>
                  <a:pt x="488157" y="60357"/>
                </a:lnTo>
                <a:lnTo>
                  <a:pt x="493316" y="57577"/>
                </a:lnTo>
                <a:lnTo>
                  <a:pt x="507604" y="50827"/>
                </a:lnTo>
                <a:lnTo>
                  <a:pt x="521891" y="44473"/>
                </a:lnTo>
                <a:lnTo>
                  <a:pt x="536179" y="38517"/>
                </a:lnTo>
                <a:lnTo>
                  <a:pt x="550069" y="32958"/>
                </a:lnTo>
                <a:lnTo>
                  <a:pt x="563563" y="27796"/>
                </a:lnTo>
                <a:lnTo>
                  <a:pt x="577057" y="23428"/>
                </a:lnTo>
                <a:lnTo>
                  <a:pt x="590551" y="19457"/>
                </a:lnTo>
                <a:lnTo>
                  <a:pt x="603647" y="15883"/>
                </a:lnTo>
                <a:lnTo>
                  <a:pt x="616744" y="12310"/>
                </a:lnTo>
                <a:lnTo>
                  <a:pt x="629841" y="9927"/>
                </a:lnTo>
                <a:lnTo>
                  <a:pt x="642541" y="7148"/>
                </a:lnTo>
                <a:lnTo>
                  <a:pt x="654844" y="5162"/>
                </a:lnTo>
                <a:lnTo>
                  <a:pt x="666751" y="3574"/>
                </a:lnTo>
                <a:lnTo>
                  <a:pt x="679054" y="2382"/>
                </a:lnTo>
                <a:lnTo>
                  <a:pt x="690960" y="1191"/>
                </a:lnTo>
                <a:lnTo>
                  <a:pt x="702866" y="397"/>
                </a:lnTo>
                <a:lnTo>
                  <a:pt x="7139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40" name="KSO_Shape"/>
          <p:cNvSpPr/>
          <p:nvPr/>
        </p:nvSpPr>
        <p:spPr bwMode="auto">
          <a:xfrm>
            <a:off x="5676900" y="2740025"/>
            <a:ext cx="838200" cy="958850"/>
          </a:xfrm>
          <a:custGeom>
            <a:avLst/>
            <a:gdLst>
              <a:gd name="T0" fmla="*/ 999865 w 1909763"/>
              <a:gd name="T1" fmla="*/ 1903618 h 2187575"/>
              <a:gd name="T2" fmla="*/ 897202 w 1909763"/>
              <a:gd name="T3" fmla="*/ 1854541 h 2187575"/>
              <a:gd name="T4" fmla="*/ 716440 w 1909763"/>
              <a:gd name="T5" fmla="*/ 1869057 h 2187575"/>
              <a:gd name="T6" fmla="*/ 589485 w 1909763"/>
              <a:gd name="T7" fmla="*/ 1888411 h 2187575"/>
              <a:gd name="T8" fmla="*/ 1505697 w 1909763"/>
              <a:gd name="T9" fmla="*/ 1655471 h 2187575"/>
              <a:gd name="T10" fmla="*/ 1402952 w 1909763"/>
              <a:gd name="T11" fmla="*/ 1639573 h 2187575"/>
              <a:gd name="T12" fmla="*/ 1242644 w 1909763"/>
              <a:gd name="T13" fmla="*/ 1639918 h 2187575"/>
              <a:gd name="T14" fmla="*/ 1139210 w 1909763"/>
              <a:gd name="T15" fmla="*/ 1657199 h 2187575"/>
              <a:gd name="T16" fmla="*/ 515499 w 1909763"/>
              <a:gd name="T17" fmla="*/ 1651324 h 2187575"/>
              <a:gd name="T18" fmla="*/ 413726 w 1909763"/>
              <a:gd name="T19" fmla="*/ 1637845 h 2187575"/>
              <a:gd name="T20" fmla="*/ 266853 w 1909763"/>
              <a:gd name="T21" fmla="*/ 1638881 h 2187575"/>
              <a:gd name="T22" fmla="*/ 152508 w 1909763"/>
              <a:gd name="T23" fmla="*/ 1660655 h 2187575"/>
              <a:gd name="T24" fmla="*/ 1601723 w 1909763"/>
              <a:gd name="T25" fmla="*/ 1180293 h 2187575"/>
              <a:gd name="T26" fmla="*/ 1561097 w 1909763"/>
              <a:gd name="T27" fmla="*/ 1156565 h 2187575"/>
              <a:gd name="T28" fmla="*/ 1556930 w 1909763"/>
              <a:gd name="T29" fmla="*/ 1130430 h 2187575"/>
              <a:gd name="T30" fmla="*/ 100471 w 1909763"/>
              <a:gd name="T31" fmla="*/ 1163993 h 2187575"/>
              <a:gd name="T32" fmla="*/ 65322 w 1909763"/>
              <a:gd name="T33" fmla="*/ 1187495 h 2187575"/>
              <a:gd name="T34" fmla="*/ 828565 w 1909763"/>
              <a:gd name="T35" fmla="*/ 832666 h 2187575"/>
              <a:gd name="T36" fmla="*/ 1118067 w 1909763"/>
              <a:gd name="T37" fmla="*/ 718585 h 2187575"/>
              <a:gd name="T38" fmla="*/ 353456 w 1909763"/>
              <a:gd name="T39" fmla="*/ 650399 h 2187575"/>
              <a:gd name="T40" fmla="*/ 486477 w 1909763"/>
              <a:gd name="T41" fmla="*/ 1070518 h 2187575"/>
              <a:gd name="T42" fmla="*/ 276062 w 1909763"/>
              <a:gd name="T43" fmla="*/ 1558701 h 2187575"/>
              <a:gd name="T44" fmla="*/ 98470 w 1909763"/>
              <a:gd name="T45" fmla="*/ 718807 h 2187575"/>
              <a:gd name="T46" fmla="*/ 2764 w 1909763"/>
              <a:gd name="T47" fmla="*/ 772703 h 2187575"/>
              <a:gd name="T48" fmla="*/ 132330 w 1909763"/>
              <a:gd name="T49" fmla="*/ 556079 h 2187575"/>
              <a:gd name="T50" fmla="*/ 1655748 w 1909763"/>
              <a:gd name="T51" fmla="*/ 621781 h 2187575"/>
              <a:gd name="T52" fmla="*/ 1559979 w 1909763"/>
              <a:gd name="T53" fmla="*/ 858258 h 2187575"/>
              <a:gd name="T54" fmla="*/ 1490485 w 1909763"/>
              <a:gd name="T55" fmla="*/ 1169066 h 2187575"/>
              <a:gd name="T56" fmla="*/ 1148548 w 1909763"/>
              <a:gd name="T57" fmla="*/ 1134839 h 2187575"/>
              <a:gd name="T58" fmla="*/ 1191420 w 1909763"/>
              <a:gd name="T59" fmla="*/ 1036999 h 2187575"/>
              <a:gd name="T60" fmla="*/ 1418917 w 1909763"/>
              <a:gd name="T61" fmla="*/ 554711 h 2187575"/>
              <a:gd name="T62" fmla="*/ 1218026 w 1909763"/>
              <a:gd name="T63" fmla="*/ 566823 h 2187575"/>
              <a:gd name="T64" fmla="*/ 1169257 w 1909763"/>
              <a:gd name="T65" fmla="*/ 950549 h 2187575"/>
              <a:gd name="T66" fmla="*/ 597517 w 1909763"/>
              <a:gd name="T67" fmla="*/ 1259949 h 2187575"/>
              <a:gd name="T68" fmla="*/ 420081 w 1909763"/>
              <a:gd name="T69" fmla="*/ 800862 h 2187575"/>
              <a:gd name="T70" fmla="*/ 491332 w 1909763"/>
              <a:gd name="T71" fmla="*/ 531563 h 2187575"/>
              <a:gd name="T72" fmla="*/ 961037 w 1909763"/>
              <a:gd name="T73" fmla="*/ 481436 h 2187575"/>
              <a:gd name="T74" fmla="*/ 1469371 w 1909763"/>
              <a:gd name="T75" fmla="*/ 222977 h 2187575"/>
              <a:gd name="T76" fmla="*/ 1423281 w 1909763"/>
              <a:gd name="T77" fmla="*/ 272444 h 2187575"/>
              <a:gd name="T78" fmla="*/ 1479766 w 1909763"/>
              <a:gd name="T79" fmla="*/ 356849 h 2187575"/>
              <a:gd name="T80" fmla="*/ 1434717 w 1909763"/>
              <a:gd name="T81" fmla="*/ 465469 h 2187575"/>
              <a:gd name="T82" fmla="*/ 1309964 w 1909763"/>
              <a:gd name="T83" fmla="*/ 535000 h 2187575"/>
              <a:gd name="T84" fmla="*/ 1191103 w 1909763"/>
              <a:gd name="T85" fmla="*/ 407700 h 2187575"/>
              <a:gd name="T86" fmla="*/ 1193529 w 1909763"/>
              <a:gd name="T87" fmla="*/ 286973 h 2187575"/>
              <a:gd name="T88" fmla="*/ 1244470 w 1909763"/>
              <a:gd name="T89" fmla="*/ 179737 h 2187575"/>
              <a:gd name="T90" fmla="*/ 482666 w 1909763"/>
              <a:gd name="T91" fmla="*/ 214675 h 2187575"/>
              <a:gd name="T92" fmla="*/ 418161 w 1909763"/>
              <a:gd name="T93" fmla="*/ 267255 h 2187575"/>
              <a:gd name="T94" fmla="*/ 487495 w 1909763"/>
              <a:gd name="T95" fmla="*/ 337824 h 2187575"/>
              <a:gd name="T96" fmla="*/ 450241 w 1909763"/>
              <a:gd name="T97" fmla="*/ 452324 h 2187575"/>
              <a:gd name="T98" fmla="*/ 327785 w 1909763"/>
              <a:gd name="T99" fmla="*/ 537767 h 2187575"/>
              <a:gd name="T100" fmla="*/ 203260 w 1909763"/>
              <a:gd name="T101" fmla="*/ 405970 h 2187575"/>
              <a:gd name="T102" fmla="*/ 202570 w 1909763"/>
              <a:gd name="T103" fmla="*/ 292162 h 2187575"/>
              <a:gd name="T104" fmla="*/ 240514 w 1909763"/>
              <a:gd name="T105" fmla="*/ 186656 h 2187575"/>
              <a:gd name="T106" fmla="*/ 1009915 w 1909763"/>
              <a:gd name="T107" fmla="*/ 63292 h 2187575"/>
              <a:gd name="T108" fmla="*/ 870018 w 1909763"/>
              <a:gd name="T109" fmla="*/ 109983 h 2187575"/>
              <a:gd name="T110" fmla="*/ 1004044 w 1909763"/>
              <a:gd name="T111" fmla="*/ 190567 h 2187575"/>
              <a:gd name="T112" fmla="*/ 999207 w 1909763"/>
              <a:gd name="T113" fmla="*/ 308159 h 2187575"/>
              <a:gd name="T114" fmla="*/ 882453 w 1909763"/>
              <a:gd name="T115" fmla="*/ 468983 h 2187575"/>
              <a:gd name="T116" fmla="*/ 722521 w 1909763"/>
              <a:gd name="T117" fmla="*/ 411225 h 2187575"/>
              <a:gd name="T118" fmla="*/ 644800 w 1909763"/>
              <a:gd name="T119" fmla="*/ 298129 h 2187575"/>
              <a:gd name="T120" fmla="*/ 661381 w 1909763"/>
              <a:gd name="T121" fmla="*/ 118629 h 2187575"/>
              <a:gd name="T122" fmla="*/ 758100 w 1909763"/>
              <a:gd name="T123" fmla="*/ 14526 h 21875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909763" h="2187575">
                <a:moveTo>
                  <a:pt x="1028700" y="2105025"/>
                </a:moveTo>
                <a:lnTo>
                  <a:pt x="1141354" y="2105025"/>
                </a:lnTo>
                <a:lnTo>
                  <a:pt x="1146547" y="2108200"/>
                </a:lnTo>
                <a:lnTo>
                  <a:pt x="1159730" y="2117328"/>
                </a:lnTo>
                <a:lnTo>
                  <a:pt x="1167720" y="2122488"/>
                </a:lnTo>
                <a:lnTo>
                  <a:pt x="1176508" y="2129235"/>
                </a:lnTo>
                <a:lnTo>
                  <a:pt x="1185297" y="2136378"/>
                </a:lnTo>
                <a:lnTo>
                  <a:pt x="1193287" y="2143522"/>
                </a:lnTo>
                <a:lnTo>
                  <a:pt x="1200477" y="2151063"/>
                </a:lnTo>
                <a:lnTo>
                  <a:pt x="1203673" y="2154635"/>
                </a:lnTo>
                <a:lnTo>
                  <a:pt x="1206070" y="2158603"/>
                </a:lnTo>
                <a:lnTo>
                  <a:pt x="1208067" y="2161778"/>
                </a:lnTo>
                <a:lnTo>
                  <a:pt x="1209665" y="2165350"/>
                </a:lnTo>
                <a:lnTo>
                  <a:pt x="1210864" y="2168525"/>
                </a:lnTo>
                <a:lnTo>
                  <a:pt x="1211263" y="2171700"/>
                </a:lnTo>
                <a:lnTo>
                  <a:pt x="1210864" y="2174478"/>
                </a:lnTo>
                <a:lnTo>
                  <a:pt x="1209266" y="2176860"/>
                </a:lnTo>
                <a:lnTo>
                  <a:pt x="1207268" y="2179638"/>
                </a:lnTo>
                <a:lnTo>
                  <a:pt x="1204472" y="2181622"/>
                </a:lnTo>
                <a:lnTo>
                  <a:pt x="1200078" y="2183210"/>
                </a:lnTo>
                <a:lnTo>
                  <a:pt x="1195284" y="2185194"/>
                </a:lnTo>
                <a:lnTo>
                  <a:pt x="1188892" y="2186385"/>
                </a:lnTo>
                <a:lnTo>
                  <a:pt x="1181702" y="2187178"/>
                </a:lnTo>
                <a:lnTo>
                  <a:pt x="1172913" y="2187575"/>
                </a:lnTo>
                <a:lnTo>
                  <a:pt x="1164124" y="2187575"/>
                </a:lnTo>
                <a:lnTo>
                  <a:pt x="1156135" y="2186781"/>
                </a:lnTo>
                <a:lnTo>
                  <a:pt x="1147746" y="2185988"/>
                </a:lnTo>
                <a:lnTo>
                  <a:pt x="1140555" y="2184797"/>
                </a:lnTo>
                <a:lnTo>
                  <a:pt x="1133364" y="2182813"/>
                </a:lnTo>
                <a:lnTo>
                  <a:pt x="1126174" y="2180828"/>
                </a:lnTo>
                <a:lnTo>
                  <a:pt x="1119782" y="2178447"/>
                </a:lnTo>
                <a:lnTo>
                  <a:pt x="1113390" y="2175272"/>
                </a:lnTo>
                <a:lnTo>
                  <a:pt x="1106999" y="2172494"/>
                </a:lnTo>
                <a:lnTo>
                  <a:pt x="1101006" y="2169319"/>
                </a:lnTo>
                <a:lnTo>
                  <a:pt x="1095414" y="2166144"/>
                </a:lnTo>
                <a:lnTo>
                  <a:pt x="1084228" y="2159000"/>
                </a:lnTo>
                <a:lnTo>
                  <a:pt x="1073043" y="2151063"/>
                </a:lnTo>
                <a:lnTo>
                  <a:pt x="1068648" y="2147888"/>
                </a:lnTo>
                <a:lnTo>
                  <a:pt x="1065053" y="2146697"/>
                </a:lnTo>
                <a:lnTo>
                  <a:pt x="1064254" y="2146300"/>
                </a:lnTo>
                <a:lnTo>
                  <a:pt x="1063056" y="2146300"/>
                </a:lnTo>
                <a:lnTo>
                  <a:pt x="1062656" y="2146697"/>
                </a:lnTo>
                <a:lnTo>
                  <a:pt x="1061857" y="2147491"/>
                </a:lnTo>
                <a:lnTo>
                  <a:pt x="1061458" y="2148681"/>
                </a:lnTo>
                <a:lnTo>
                  <a:pt x="1060659" y="2149872"/>
                </a:lnTo>
                <a:lnTo>
                  <a:pt x="1059460" y="2151460"/>
                </a:lnTo>
                <a:lnTo>
                  <a:pt x="1059061" y="2151856"/>
                </a:lnTo>
                <a:lnTo>
                  <a:pt x="1058262" y="2151856"/>
                </a:lnTo>
                <a:lnTo>
                  <a:pt x="1045079" y="2151460"/>
                </a:lnTo>
                <a:lnTo>
                  <a:pt x="1038288" y="2150269"/>
                </a:lnTo>
                <a:lnTo>
                  <a:pt x="1035491" y="2149872"/>
                </a:lnTo>
                <a:lnTo>
                  <a:pt x="1033894" y="2149078"/>
                </a:lnTo>
                <a:lnTo>
                  <a:pt x="1031097" y="2138760"/>
                </a:lnTo>
                <a:lnTo>
                  <a:pt x="1029899" y="2129631"/>
                </a:lnTo>
                <a:lnTo>
                  <a:pt x="1029100" y="2122488"/>
                </a:lnTo>
                <a:lnTo>
                  <a:pt x="1029100" y="2117328"/>
                </a:lnTo>
                <a:lnTo>
                  <a:pt x="1029499" y="2112963"/>
                </a:lnTo>
                <a:lnTo>
                  <a:pt x="1029499" y="2110581"/>
                </a:lnTo>
                <a:lnTo>
                  <a:pt x="1030298" y="2108200"/>
                </a:lnTo>
                <a:lnTo>
                  <a:pt x="1028700" y="2105025"/>
                </a:lnTo>
                <a:close/>
                <a:moveTo>
                  <a:pt x="744784" y="2105025"/>
                </a:moveTo>
                <a:lnTo>
                  <a:pt x="857250" y="2105025"/>
                </a:lnTo>
                <a:lnTo>
                  <a:pt x="855270" y="2108200"/>
                </a:lnTo>
                <a:lnTo>
                  <a:pt x="855666" y="2110581"/>
                </a:lnTo>
                <a:lnTo>
                  <a:pt x="856062" y="2112963"/>
                </a:lnTo>
                <a:lnTo>
                  <a:pt x="856062" y="2117328"/>
                </a:lnTo>
                <a:lnTo>
                  <a:pt x="856062" y="2122488"/>
                </a:lnTo>
                <a:lnTo>
                  <a:pt x="855270" y="2129631"/>
                </a:lnTo>
                <a:lnTo>
                  <a:pt x="854082" y="2138760"/>
                </a:lnTo>
                <a:lnTo>
                  <a:pt x="852102" y="2149078"/>
                </a:lnTo>
                <a:lnTo>
                  <a:pt x="849726" y="2149872"/>
                </a:lnTo>
                <a:lnTo>
                  <a:pt x="847350" y="2150269"/>
                </a:lnTo>
                <a:lnTo>
                  <a:pt x="840222" y="2151460"/>
                </a:lnTo>
                <a:lnTo>
                  <a:pt x="827550" y="2151856"/>
                </a:lnTo>
                <a:lnTo>
                  <a:pt x="826758" y="2151856"/>
                </a:lnTo>
                <a:lnTo>
                  <a:pt x="826362" y="2151460"/>
                </a:lnTo>
                <a:lnTo>
                  <a:pt x="825174" y="2149872"/>
                </a:lnTo>
                <a:lnTo>
                  <a:pt x="824778" y="2148681"/>
                </a:lnTo>
                <a:lnTo>
                  <a:pt x="823986" y="2147491"/>
                </a:lnTo>
                <a:lnTo>
                  <a:pt x="823590" y="2146697"/>
                </a:lnTo>
                <a:lnTo>
                  <a:pt x="822402" y="2146300"/>
                </a:lnTo>
                <a:lnTo>
                  <a:pt x="821610" y="2146300"/>
                </a:lnTo>
                <a:lnTo>
                  <a:pt x="820422" y="2146697"/>
                </a:lnTo>
                <a:lnTo>
                  <a:pt x="817254" y="2147888"/>
                </a:lnTo>
                <a:lnTo>
                  <a:pt x="812502" y="2151063"/>
                </a:lnTo>
                <a:lnTo>
                  <a:pt x="801809" y="2159000"/>
                </a:lnTo>
                <a:lnTo>
                  <a:pt x="790721" y="2166144"/>
                </a:lnTo>
                <a:lnTo>
                  <a:pt x="784781" y="2169319"/>
                </a:lnTo>
                <a:lnTo>
                  <a:pt x="778841" y="2172494"/>
                </a:lnTo>
                <a:lnTo>
                  <a:pt x="772901" y="2175272"/>
                </a:lnTo>
                <a:lnTo>
                  <a:pt x="766565" y="2178447"/>
                </a:lnTo>
                <a:lnTo>
                  <a:pt x="759833" y="2180828"/>
                </a:lnTo>
                <a:lnTo>
                  <a:pt x="753100" y="2182813"/>
                </a:lnTo>
                <a:lnTo>
                  <a:pt x="745972" y="2184797"/>
                </a:lnTo>
                <a:lnTo>
                  <a:pt x="738448" y="2185988"/>
                </a:lnTo>
                <a:lnTo>
                  <a:pt x="730924" y="2186781"/>
                </a:lnTo>
                <a:lnTo>
                  <a:pt x="722608" y="2187575"/>
                </a:lnTo>
                <a:lnTo>
                  <a:pt x="713896" y="2187575"/>
                </a:lnTo>
                <a:lnTo>
                  <a:pt x="704788" y="2187178"/>
                </a:lnTo>
                <a:lnTo>
                  <a:pt x="697659" y="2186385"/>
                </a:lnTo>
                <a:lnTo>
                  <a:pt x="691719" y="2185194"/>
                </a:lnTo>
                <a:lnTo>
                  <a:pt x="686571" y="2183210"/>
                </a:lnTo>
                <a:lnTo>
                  <a:pt x="683007" y="2181622"/>
                </a:lnTo>
                <a:lnTo>
                  <a:pt x="679839" y="2179638"/>
                </a:lnTo>
                <a:lnTo>
                  <a:pt x="677859" y="2176860"/>
                </a:lnTo>
                <a:lnTo>
                  <a:pt x="676671" y="2174478"/>
                </a:lnTo>
                <a:lnTo>
                  <a:pt x="676275" y="2171700"/>
                </a:lnTo>
                <a:lnTo>
                  <a:pt x="676671" y="2168525"/>
                </a:lnTo>
                <a:lnTo>
                  <a:pt x="677463" y="2165350"/>
                </a:lnTo>
                <a:lnTo>
                  <a:pt x="679047" y="2161778"/>
                </a:lnTo>
                <a:lnTo>
                  <a:pt x="681423" y="2158603"/>
                </a:lnTo>
                <a:lnTo>
                  <a:pt x="683799" y="2154635"/>
                </a:lnTo>
                <a:lnTo>
                  <a:pt x="686571" y="2151063"/>
                </a:lnTo>
                <a:lnTo>
                  <a:pt x="693699" y="2143522"/>
                </a:lnTo>
                <a:lnTo>
                  <a:pt x="702016" y="2136378"/>
                </a:lnTo>
                <a:lnTo>
                  <a:pt x="710332" y="2129235"/>
                </a:lnTo>
                <a:lnTo>
                  <a:pt x="718648" y="2122488"/>
                </a:lnTo>
                <a:lnTo>
                  <a:pt x="726964" y="2117328"/>
                </a:lnTo>
                <a:lnTo>
                  <a:pt x="739636" y="2108200"/>
                </a:lnTo>
                <a:lnTo>
                  <a:pt x="744784" y="2105025"/>
                </a:lnTo>
                <a:close/>
                <a:moveTo>
                  <a:pt x="1585912" y="1846263"/>
                </a:moveTo>
                <a:lnTo>
                  <a:pt x="1674566" y="1846263"/>
                </a:lnTo>
                <a:lnTo>
                  <a:pt x="1678524" y="1848644"/>
                </a:lnTo>
                <a:lnTo>
                  <a:pt x="1688418" y="1855391"/>
                </a:lnTo>
                <a:lnTo>
                  <a:pt x="1695146" y="1860154"/>
                </a:lnTo>
                <a:lnTo>
                  <a:pt x="1701875" y="1864916"/>
                </a:lnTo>
                <a:lnTo>
                  <a:pt x="1708603" y="1870870"/>
                </a:lnTo>
                <a:lnTo>
                  <a:pt x="1714935" y="1876426"/>
                </a:lnTo>
                <a:lnTo>
                  <a:pt x="1720476" y="1882379"/>
                </a:lnTo>
                <a:lnTo>
                  <a:pt x="1725225" y="1888332"/>
                </a:lnTo>
                <a:lnTo>
                  <a:pt x="1726808" y="1890713"/>
                </a:lnTo>
                <a:lnTo>
                  <a:pt x="1727996" y="1893888"/>
                </a:lnTo>
                <a:lnTo>
                  <a:pt x="1728391" y="1896270"/>
                </a:lnTo>
                <a:lnTo>
                  <a:pt x="1728787" y="1898651"/>
                </a:lnTo>
                <a:lnTo>
                  <a:pt x="1728391" y="1901032"/>
                </a:lnTo>
                <a:lnTo>
                  <a:pt x="1727600" y="1903017"/>
                </a:lnTo>
                <a:lnTo>
                  <a:pt x="1726017" y="1905001"/>
                </a:lnTo>
                <a:lnTo>
                  <a:pt x="1723246" y="1906985"/>
                </a:lnTo>
                <a:lnTo>
                  <a:pt x="1720476" y="1908176"/>
                </a:lnTo>
                <a:lnTo>
                  <a:pt x="1716518" y="1909367"/>
                </a:lnTo>
                <a:lnTo>
                  <a:pt x="1711769" y="1910160"/>
                </a:lnTo>
                <a:lnTo>
                  <a:pt x="1706228" y="1910954"/>
                </a:lnTo>
                <a:lnTo>
                  <a:pt x="1699104" y="1911351"/>
                </a:lnTo>
                <a:lnTo>
                  <a:pt x="1692376" y="1910954"/>
                </a:lnTo>
                <a:lnTo>
                  <a:pt x="1685648" y="1910557"/>
                </a:lnTo>
                <a:lnTo>
                  <a:pt x="1679711" y="1910160"/>
                </a:lnTo>
                <a:lnTo>
                  <a:pt x="1673774" y="1908970"/>
                </a:lnTo>
                <a:lnTo>
                  <a:pt x="1667838" y="1907779"/>
                </a:lnTo>
                <a:lnTo>
                  <a:pt x="1662297" y="1905795"/>
                </a:lnTo>
                <a:lnTo>
                  <a:pt x="1657548" y="1903810"/>
                </a:lnTo>
                <a:lnTo>
                  <a:pt x="1652403" y="1901826"/>
                </a:lnTo>
                <a:lnTo>
                  <a:pt x="1647653" y="1899445"/>
                </a:lnTo>
                <a:lnTo>
                  <a:pt x="1638550" y="1894285"/>
                </a:lnTo>
                <a:lnTo>
                  <a:pt x="1629448" y="1888729"/>
                </a:lnTo>
                <a:lnTo>
                  <a:pt x="1620741" y="1882379"/>
                </a:lnTo>
                <a:lnTo>
                  <a:pt x="1617179" y="1879998"/>
                </a:lnTo>
                <a:lnTo>
                  <a:pt x="1614408" y="1878807"/>
                </a:lnTo>
                <a:lnTo>
                  <a:pt x="1612825" y="1878807"/>
                </a:lnTo>
                <a:lnTo>
                  <a:pt x="1612033" y="1879204"/>
                </a:lnTo>
                <a:lnTo>
                  <a:pt x="1611638" y="1880792"/>
                </a:lnTo>
                <a:lnTo>
                  <a:pt x="1610846" y="1881982"/>
                </a:lnTo>
                <a:lnTo>
                  <a:pt x="1610450" y="1882776"/>
                </a:lnTo>
                <a:lnTo>
                  <a:pt x="1608867" y="1883173"/>
                </a:lnTo>
                <a:lnTo>
                  <a:pt x="1598973" y="1882776"/>
                </a:lnTo>
                <a:lnTo>
                  <a:pt x="1593432" y="1881982"/>
                </a:lnTo>
                <a:lnTo>
                  <a:pt x="1591453" y="1881585"/>
                </a:lnTo>
                <a:lnTo>
                  <a:pt x="1589870" y="1881188"/>
                </a:lnTo>
                <a:lnTo>
                  <a:pt x="1587891" y="1872457"/>
                </a:lnTo>
                <a:lnTo>
                  <a:pt x="1587100" y="1865313"/>
                </a:lnTo>
                <a:lnTo>
                  <a:pt x="1586308" y="1860154"/>
                </a:lnTo>
                <a:lnTo>
                  <a:pt x="1586308" y="1855391"/>
                </a:lnTo>
                <a:lnTo>
                  <a:pt x="1586308" y="1852216"/>
                </a:lnTo>
                <a:lnTo>
                  <a:pt x="1586704" y="1850232"/>
                </a:lnTo>
                <a:lnTo>
                  <a:pt x="1587100" y="1848644"/>
                </a:lnTo>
                <a:lnTo>
                  <a:pt x="1585912" y="1846263"/>
                </a:lnTo>
                <a:close/>
                <a:moveTo>
                  <a:pt x="1360734" y="1846263"/>
                </a:moveTo>
                <a:lnTo>
                  <a:pt x="1449387" y="1846263"/>
                </a:lnTo>
                <a:lnTo>
                  <a:pt x="1448200" y="1848644"/>
                </a:lnTo>
                <a:lnTo>
                  <a:pt x="1448596" y="1850232"/>
                </a:lnTo>
                <a:lnTo>
                  <a:pt x="1448991" y="1852216"/>
                </a:lnTo>
                <a:lnTo>
                  <a:pt x="1448991" y="1855391"/>
                </a:lnTo>
                <a:lnTo>
                  <a:pt x="1448991" y="1860154"/>
                </a:lnTo>
                <a:lnTo>
                  <a:pt x="1448200" y="1865313"/>
                </a:lnTo>
                <a:lnTo>
                  <a:pt x="1447408" y="1872457"/>
                </a:lnTo>
                <a:lnTo>
                  <a:pt x="1445034" y="1881188"/>
                </a:lnTo>
                <a:lnTo>
                  <a:pt x="1443846" y="1881585"/>
                </a:lnTo>
                <a:lnTo>
                  <a:pt x="1441868" y="1881982"/>
                </a:lnTo>
                <a:lnTo>
                  <a:pt x="1436327" y="1882776"/>
                </a:lnTo>
                <a:lnTo>
                  <a:pt x="1426432" y="1883173"/>
                </a:lnTo>
                <a:lnTo>
                  <a:pt x="1424849" y="1882776"/>
                </a:lnTo>
                <a:lnTo>
                  <a:pt x="1424058" y="1881982"/>
                </a:lnTo>
                <a:lnTo>
                  <a:pt x="1423662" y="1880792"/>
                </a:lnTo>
                <a:lnTo>
                  <a:pt x="1423266" y="1879204"/>
                </a:lnTo>
                <a:lnTo>
                  <a:pt x="1422079" y="1878807"/>
                </a:lnTo>
                <a:lnTo>
                  <a:pt x="1420891" y="1878807"/>
                </a:lnTo>
                <a:lnTo>
                  <a:pt x="1417725" y="1879998"/>
                </a:lnTo>
                <a:lnTo>
                  <a:pt x="1414163" y="1882379"/>
                </a:lnTo>
                <a:lnTo>
                  <a:pt x="1405852" y="1888729"/>
                </a:lnTo>
                <a:lnTo>
                  <a:pt x="1396749" y="1894285"/>
                </a:lnTo>
                <a:lnTo>
                  <a:pt x="1387646" y="1899445"/>
                </a:lnTo>
                <a:lnTo>
                  <a:pt x="1382897" y="1901826"/>
                </a:lnTo>
                <a:lnTo>
                  <a:pt x="1377752" y="1903810"/>
                </a:lnTo>
                <a:lnTo>
                  <a:pt x="1373003" y="1905795"/>
                </a:lnTo>
                <a:lnTo>
                  <a:pt x="1367462" y="1907779"/>
                </a:lnTo>
                <a:lnTo>
                  <a:pt x="1361525" y="1908970"/>
                </a:lnTo>
                <a:lnTo>
                  <a:pt x="1355588" y="1910160"/>
                </a:lnTo>
                <a:lnTo>
                  <a:pt x="1349652" y="1910557"/>
                </a:lnTo>
                <a:lnTo>
                  <a:pt x="1342924" y="1910954"/>
                </a:lnTo>
                <a:lnTo>
                  <a:pt x="1336195" y="1911351"/>
                </a:lnTo>
                <a:lnTo>
                  <a:pt x="1329071" y="1910954"/>
                </a:lnTo>
                <a:lnTo>
                  <a:pt x="1323531" y="1910160"/>
                </a:lnTo>
                <a:lnTo>
                  <a:pt x="1318781" y="1909367"/>
                </a:lnTo>
                <a:lnTo>
                  <a:pt x="1314824" y="1908176"/>
                </a:lnTo>
                <a:lnTo>
                  <a:pt x="1312053" y="1906985"/>
                </a:lnTo>
                <a:lnTo>
                  <a:pt x="1309283" y="1905001"/>
                </a:lnTo>
                <a:lnTo>
                  <a:pt x="1307700" y="1903017"/>
                </a:lnTo>
                <a:lnTo>
                  <a:pt x="1306908" y="1901032"/>
                </a:lnTo>
                <a:lnTo>
                  <a:pt x="1306512" y="1898651"/>
                </a:lnTo>
                <a:lnTo>
                  <a:pt x="1306512" y="1896270"/>
                </a:lnTo>
                <a:lnTo>
                  <a:pt x="1307304" y="1893888"/>
                </a:lnTo>
                <a:lnTo>
                  <a:pt x="1308491" y="1890713"/>
                </a:lnTo>
                <a:lnTo>
                  <a:pt x="1310074" y="1888332"/>
                </a:lnTo>
                <a:lnTo>
                  <a:pt x="1314824" y="1882379"/>
                </a:lnTo>
                <a:lnTo>
                  <a:pt x="1320364" y="1876426"/>
                </a:lnTo>
                <a:lnTo>
                  <a:pt x="1326697" y="1870870"/>
                </a:lnTo>
                <a:lnTo>
                  <a:pt x="1333425" y="1864916"/>
                </a:lnTo>
                <a:lnTo>
                  <a:pt x="1340153" y="1860154"/>
                </a:lnTo>
                <a:lnTo>
                  <a:pt x="1346881" y="1855391"/>
                </a:lnTo>
                <a:lnTo>
                  <a:pt x="1356776" y="1848644"/>
                </a:lnTo>
                <a:lnTo>
                  <a:pt x="1360734" y="1846263"/>
                </a:lnTo>
                <a:close/>
                <a:moveTo>
                  <a:pt x="449262" y="1846263"/>
                </a:moveTo>
                <a:lnTo>
                  <a:pt x="537671" y="1846263"/>
                </a:lnTo>
                <a:lnTo>
                  <a:pt x="542012" y="1848644"/>
                </a:lnTo>
                <a:lnTo>
                  <a:pt x="551880" y="1855391"/>
                </a:lnTo>
                <a:lnTo>
                  <a:pt x="558194" y="1860154"/>
                </a:lnTo>
                <a:lnTo>
                  <a:pt x="564904" y="1864916"/>
                </a:lnTo>
                <a:lnTo>
                  <a:pt x="571614" y="1870870"/>
                </a:lnTo>
                <a:lnTo>
                  <a:pt x="577929" y="1876426"/>
                </a:lnTo>
                <a:lnTo>
                  <a:pt x="583849" y="1882379"/>
                </a:lnTo>
                <a:lnTo>
                  <a:pt x="588190" y="1888332"/>
                </a:lnTo>
                <a:lnTo>
                  <a:pt x="589769" y="1890713"/>
                </a:lnTo>
                <a:lnTo>
                  <a:pt x="590953" y="1893888"/>
                </a:lnTo>
                <a:lnTo>
                  <a:pt x="591742" y="1896270"/>
                </a:lnTo>
                <a:lnTo>
                  <a:pt x="592137" y="1898651"/>
                </a:lnTo>
                <a:lnTo>
                  <a:pt x="591742" y="1901032"/>
                </a:lnTo>
                <a:lnTo>
                  <a:pt x="590558" y="1903017"/>
                </a:lnTo>
                <a:lnTo>
                  <a:pt x="589374" y="1905001"/>
                </a:lnTo>
                <a:lnTo>
                  <a:pt x="587006" y="1906985"/>
                </a:lnTo>
                <a:lnTo>
                  <a:pt x="583849" y="1908176"/>
                </a:lnTo>
                <a:lnTo>
                  <a:pt x="579902" y="1909367"/>
                </a:lnTo>
                <a:lnTo>
                  <a:pt x="575166" y="1910160"/>
                </a:lnTo>
                <a:lnTo>
                  <a:pt x="569246" y="1910954"/>
                </a:lnTo>
                <a:lnTo>
                  <a:pt x="562141" y="1911351"/>
                </a:lnTo>
                <a:lnTo>
                  <a:pt x="555432" y="1910954"/>
                </a:lnTo>
                <a:lnTo>
                  <a:pt x="549117" y="1910557"/>
                </a:lnTo>
                <a:lnTo>
                  <a:pt x="542802" y="1910160"/>
                </a:lnTo>
                <a:lnTo>
                  <a:pt x="536882" y="1908970"/>
                </a:lnTo>
                <a:lnTo>
                  <a:pt x="531356" y="1907779"/>
                </a:lnTo>
                <a:lnTo>
                  <a:pt x="526225" y="1905795"/>
                </a:lnTo>
                <a:lnTo>
                  <a:pt x="521094" y="1903810"/>
                </a:lnTo>
                <a:lnTo>
                  <a:pt x="515963" y="1901826"/>
                </a:lnTo>
                <a:lnTo>
                  <a:pt x="510833" y="1899445"/>
                </a:lnTo>
                <a:lnTo>
                  <a:pt x="501755" y="1894285"/>
                </a:lnTo>
                <a:lnTo>
                  <a:pt x="493072" y="1888729"/>
                </a:lnTo>
                <a:lnTo>
                  <a:pt x="484389" y="1882379"/>
                </a:lnTo>
                <a:lnTo>
                  <a:pt x="480837" y="1879998"/>
                </a:lnTo>
                <a:lnTo>
                  <a:pt x="478074" y="1878807"/>
                </a:lnTo>
                <a:lnTo>
                  <a:pt x="476495" y="1878807"/>
                </a:lnTo>
                <a:lnTo>
                  <a:pt x="475706" y="1879204"/>
                </a:lnTo>
                <a:lnTo>
                  <a:pt x="474916" y="1880792"/>
                </a:lnTo>
                <a:lnTo>
                  <a:pt x="474522" y="1881982"/>
                </a:lnTo>
                <a:lnTo>
                  <a:pt x="473732" y="1882776"/>
                </a:lnTo>
                <a:lnTo>
                  <a:pt x="472943" y="1883173"/>
                </a:lnTo>
                <a:lnTo>
                  <a:pt x="462681" y="1882776"/>
                </a:lnTo>
                <a:lnTo>
                  <a:pt x="457156" y="1881982"/>
                </a:lnTo>
                <a:lnTo>
                  <a:pt x="455182" y="1881585"/>
                </a:lnTo>
                <a:lnTo>
                  <a:pt x="453603" y="1881188"/>
                </a:lnTo>
                <a:lnTo>
                  <a:pt x="452025" y="1872457"/>
                </a:lnTo>
                <a:lnTo>
                  <a:pt x="450446" y="1865313"/>
                </a:lnTo>
                <a:lnTo>
                  <a:pt x="450051" y="1860154"/>
                </a:lnTo>
                <a:lnTo>
                  <a:pt x="450051" y="1855391"/>
                </a:lnTo>
                <a:lnTo>
                  <a:pt x="450051" y="1852216"/>
                </a:lnTo>
                <a:lnTo>
                  <a:pt x="450446" y="1850232"/>
                </a:lnTo>
                <a:lnTo>
                  <a:pt x="450841" y="1848644"/>
                </a:lnTo>
                <a:lnTo>
                  <a:pt x="449262" y="1846263"/>
                </a:lnTo>
                <a:close/>
                <a:moveTo>
                  <a:pt x="224686" y="1846263"/>
                </a:moveTo>
                <a:lnTo>
                  <a:pt x="314325" y="1846263"/>
                </a:lnTo>
                <a:lnTo>
                  <a:pt x="313124" y="1848644"/>
                </a:lnTo>
                <a:lnTo>
                  <a:pt x="313124" y="1850232"/>
                </a:lnTo>
                <a:lnTo>
                  <a:pt x="313525" y="1852216"/>
                </a:lnTo>
                <a:lnTo>
                  <a:pt x="313925" y="1855391"/>
                </a:lnTo>
                <a:lnTo>
                  <a:pt x="313525" y="1860154"/>
                </a:lnTo>
                <a:lnTo>
                  <a:pt x="313124" y="1865313"/>
                </a:lnTo>
                <a:lnTo>
                  <a:pt x="311924" y="1872457"/>
                </a:lnTo>
                <a:lnTo>
                  <a:pt x="310323" y="1881188"/>
                </a:lnTo>
                <a:lnTo>
                  <a:pt x="308722" y="1881585"/>
                </a:lnTo>
                <a:lnTo>
                  <a:pt x="306321" y="1881982"/>
                </a:lnTo>
                <a:lnTo>
                  <a:pt x="300719" y="1882776"/>
                </a:lnTo>
                <a:lnTo>
                  <a:pt x="290715" y="1883173"/>
                </a:lnTo>
                <a:lnTo>
                  <a:pt x="289914" y="1882776"/>
                </a:lnTo>
                <a:lnTo>
                  <a:pt x="288714" y="1881982"/>
                </a:lnTo>
                <a:lnTo>
                  <a:pt x="288314" y="1880792"/>
                </a:lnTo>
                <a:lnTo>
                  <a:pt x="287513" y="1879204"/>
                </a:lnTo>
                <a:lnTo>
                  <a:pt x="286713" y="1878807"/>
                </a:lnTo>
                <a:lnTo>
                  <a:pt x="285112" y="1878807"/>
                </a:lnTo>
                <a:lnTo>
                  <a:pt x="282311" y="1879998"/>
                </a:lnTo>
                <a:lnTo>
                  <a:pt x="278709" y="1882379"/>
                </a:lnTo>
                <a:lnTo>
                  <a:pt x="270306" y="1888729"/>
                </a:lnTo>
                <a:lnTo>
                  <a:pt x="261102" y="1894285"/>
                </a:lnTo>
                <a:lnTo>
                  <a:pt x="251898" y="1899445"/>
                </a:lnTo>
                <a:lnTo>
                  <a:pt x="246695" y="1901826"/>
                </a:lnTo>
                <a:lnTo>
                  <a:pt x="242293" y="1903810"/>
                </a:lnTo>
                <a:lnTo>
                  <a:pt x="236691" y="1905795"/>
                </a:lnTo>
                <a:lnTo>
                  <a:pt x="231089" y="1907779"/>
                </a:lnTo>
                <a:lnTo>
                  <a:pt x="225486" y="1908970"/>
                </a:lnTo>
                <a:lnTo>
                  <a:pt x="219484" y="1910160"/>
                </a:lnTo>
                <a:lnTo>
                  <a:pt x="213081" y="1910557"/>
                </a:lnTo>
                <a:lnTo>
                  <a:pt x="206678" y="1910954"/>
                </a:lnTo>
                <a:lnTo>
                  <a:pt x="199875" y="1911351"/>
                </a:lnTo>
                <a:lnTo>
                  <a:pt x="192672" y="1910954"/>
                </a:lnTo>
                <a:lnTo>
                  <a:pt x="186669" y="1910160"/>
                </a:lnTo>
                <a:lnTo>
                  <a:pt x="182267" y="1909367"/>
                </a:lnTo>
                <a:lnTo>
                  <a:pt x="178266" y="1908176"/>
                </a:lnTo>
                <a:lnTo>
                  <a:pt x="175064" y="1906985"/>
                </a:lnTo>
                <a:lnTo>
                  <a:pt x="172663" y="1905001"/>
                </a:lnTo>
                <a:lnTo>
                  <a:pt x="171062" y="1903017"/>
                </a:lnTo>
                <a:lnTo>
                  <a:pt x="169862" y="1901032"/>
                </a:lnTo>
                <a:lnTo>
                  <a:pt x="169862" y="1898651"/>
                </a:lnTo>
                <a:lnTo>
                  <a:pt x="169862" y="1896270"/>
                </a:lnTo>
                <a:lnTo>
                  <a:pt x="170662" y="1893888"/>
                </a:lnTo>
                <a:lnTo>
                  <a:pt x="171863" y="1890713"/>
                </a:lnTo>
                <a:lnTo>
                  <a:pt x="173864" y="1888332"/>
                </a:lnTo>
                <a:lnTo>
                  <a:pt x="177865" y="1882379"/>
                </a:lnTo>
                <a:lnTo>
                  <a:pt x="183868" y="1876426"/>
                </a:lnTo>
                <a:lnTo>
                  <a:pt x="190271" y="1870870"/>
                </a:lnTo>
                <a:lnTo>
                  <a:pt x="197074" y="1864916"/>
                </a:lnTo>
                <a:lnTo>
                  <a:pt x="203877" y="1860154"/>
                </a:lnTo>
                <a:lnTo>
                  <a:pt x="210279" y="1855391"/>
                </a:lnTo>
                <a:lnTo>
                  <a:pt x="220284" y="1848644"/>
                </a:lnTo>
                <a:lnTo>
                  <a:pt x="224686" y="1846263"/>
                </a:lnTo>
                <a:close/>
                <a:moveTo>
                  <a:pt x="1862137" y="1284288"/>
                </a:moveTo>
                <a:lnTo>
                  <a:pt x="1861739" y="1287447"/>
                </a:lnTo>
                <a:lnTo>
                  <a:pt x="1860144" y="1296135"/>
                </a:lnTo>
                <a:lnTo>
                  <a:pt x="1858151" y="1308772"/>
                </a:lnTo>
                <a:lnTo>
                  <a:pt x="1856557" y="1315880"/>
                </a:lnTo>
                <a:lnTo>
                  <a:pt x="1854564" y="1322988"/>
                </a:lnTo>
                <a:lnTo>
                  <a:pt x="1852172" y="1330097"/>
                </a:lnTo>
                <a:lnTo>
                  <a:pt x="1849781" y="1337205"/>
                </a:lnTo>
                <a:lnTo>
                  <a:pt x="1846194" y="1343918"/>
                </a:lnTo>
                <a:lnTo>
                  <a:pt x="1843005" y="1350237"/>
                </a:lnTo>
                <a:lnTo>
                  <a:pt x="1838620" y="1355370"/>
                </a:lnTo>
                <a:lnTo>
                  <a:pt x="1836627" y="1357345"/>
                </a:lnTo>
                <a:lnTo>
                  <a:pt x="1834634" y="1359714"/>
                </a:lnTo>
                <a:lnTo>
                  <a:pt x="1831844" y="1361294"/>
                </a:lnTo>
                <a:lnTo>
                  <a:pt x="1829453" y="1362478"/>
                </a:lnTo>
                <a:lnTo>
                  <a:pt x="1826264" y="1363268"/>
                </a:lnTo>
                <a:lnTo>
                  <a:pt x="1823474" y="1363663"/>
                </a:lnTo>
                <a:lnTo>
                  <a:pt x="1820285" y="1363663"/>
                </a:lnTo>
                <a:lnTo>
                  <a:pt x="1816698" y="1363663"/>
                </a:lnTo>
                <a:lnTo>
                  <a:pt x="1814306" y="1363268"/>
                </a:lnTo>
                <a:lnTo>
                  <a:pt x="1811117" y="1362873"/>
                </a:lnTo>
                <a:lnTo>
                  <a:pt x="1809124" y="1362084"/>
                </a:lnTo>
                <a:lnTo>
                  <a:pt x="1807131" y="1361294"/>
                </a:lnTo>
                <a:lnTo>
                  <a:pt x="1805138" y="1360109"/>
                </a:lnTo>
                <a:lnTo>
                  <a:pt x="1803544" y="1358135"/>
                </a:lnTo>
                <a:lnTo>
                  <a:pt x="1802348" y="1356555"/>
                </a:lnTo>
                <a:lnTo>
                  <a:pt x="1801153" y="1354975"/>
                </a:lnTo>
                <a:lnTo>
                  <a:pt x="1800355" y="1353001"/>
                </a:lnTo>
                <a:lnTo>
                  <a:pt x="1799558" y="1350237"/>
                </a:lnTo>
                <a:lnTo>
                  <a:pt x="1798362" y="1345498"/>
                </a:lnTo>
                <a:lnTo>
                  <a:pt x="1797964" y="1339969"/>
                </a:lnTo>
                <a:lnTo>
                  <a:pt x="1797565" y="1334835"/>
                </a:lnTo>
                <a:lnTo>
                  <a:pt x="1796369" y="1330886"/>
                </a:lnTo>
                <a:lnTo>
                  <a:pt x="1795971" y="1329702"/>
                </a:lnTo>
                <a:lnTo>
                  <a:pt x="1795174" y="1328912"/>
                </a:lnTo>
                <a:lnTo>
                  <a:pt x="1794376" y="1328122"/>
                </a:lnTo>
                <a:lnTo>
                  <a:pt x="1793579" y="1328122"/>
                </a:lnTo>
                <a:lnTo>
                  <a:pt x="1791985" y="1328122"/>
                </a:lnTo>
                <a:lnTo>
                  <a:pt x="1791188" y="1328517"/>
                </a:lnTo>
                <a:lnTo>
                  <a:pt x="1790390" y="1328912"/>
                </a:lnTo>
                <a:lnTo>
                  <a:pt x="1789992" y="1329702"/>
                </a:lnTo>
                <a:lnTo>
                  <a:pt x="1788796" y="1332071"/>
                </a:lnTo>
                <a:lnTo>
                  <a:pt x="1788398" y="1336020"/>
                </a:lnTo>
                <a:lnTo>
                  <a:pt x="1787999" y="1337995"/>
                </a:lnTo>
                <a:lnTo>
                  <a:pt x="1787600" y="1340759"/>
                </a:lnTo>
                <a:lnTo>
                  <a:pt x="1785209" y="1346288"/>
                </a:lnTo>
                <a:lnTo>
                  <a:pt x="1782020" y="1351816"/>
                </a:lnTo>
                <a:lnTo>
                  <a:pt x="1778034" y="1356950"/>
                </a:lnTo>
                <a:lnTo>
                  <a:pt x="1776440" y="1358529"/>
                </a:lnTo>
                <a:lnTo>
                  <a:pt x="1774845" y="1360504"/>
                </a:lnTo>
                <a:lnTo>
                  <a:pt x="1773251" y="1361294"/>
                </a:lnTo>
                <a:lnTo>
                  <a:pt x="1771657" y="1361294"/>
                </a:lnTo>
                <a:lnTo>
                  <a:pt x="1770859" y="1360899"/>
                </a:lnTo>
                <a:lnTo>
                  <a:pt x="1770062" y="1358924"/>
                </a:lnTo>
                <a:lnTo>
                  <a:pt x="1770062" y="1356555"/>
                </a:lnTo>
                <a:lnTo>
                  <a:pt x="1770062" y="1353396"/>
                </a:lnTo>
                <a:lnTo>
                  <a:pt x="1772454" y="1335230"/>
                </a:lnTo>
                <a:lnTo>
                  <a:pt x="1774048" y="1326148"/>
                </a:lnTo>
                <a:lnTo>
                  <a:pt x="1775643" y="1317460"/>
                </a:lnTo>
                <a:lnTo>
                  <a:pt x="1778034" y="1309957"/>
                </a:lnTo>
                <a:lnTo>
                  <a:pt x="1779628" y="1306797"/>
                </a:lnTo>
                <a:lnTo>
                  <a:pt x="1781223" y="1303638"/>
                </a:lnTo>
                <a:lnTo>
                  <a:pt x="1782817" y="1301269"/>
                </a:lnTo>
                <a:lnTo>
                  <a:pt x="1784810" y="1299689"/>
                </a:lnTo>
                <a:lnTo>
                  <a:pt x="1787202" y="1298110"/>
                </a:lnTo>
                <a:lnTo>
                  <a:pt x="1789593" y="1297715"/>
                </a:lnTo>
                <a:lnTo>
                  <a:pt x="1862137" y="1284288"/>
                </a:lnTo>
                <a:close/>
                <a:moveTo>
                  <a:pt x="42862" y="1284288"/>
                </a:moveTo>
                <a:lnTo>
                  <a:pt x="114155" y="1297983"/>
                </a:lnTo>
                <a:lnTo>
                  <a:pt x="116114" y="1298386"/>
                </a:lnTo>
                <a:lnTo>
                  <a:pt x="118073" y="1299595"/>
                </a:lnTo>
                <a:lnTo>
                  <a:pt x="120423" y="1301609"/>
                </a:lnTo>
                <a:lnTo>
                  <a:pt x="121990" y="1303623"/>
                </a:lnTo>
                <a:lnTo>
                  <a:pt x="123557" y="1306845"/>
                </a:lnTo>
                <a:lnTo>
                  <a:pt x="125124" y="1310067"/>
                </a:lnTo>
                <a:lnTo>
                  <a:pt x="127474" y="1318123"/>
                </a:lnTo>
                <a:lnTo>
                  <a:pt x="129433" y="1326985"/>
                </a:lnTo>
                <a:lnTo>
                  <a:pt x="130608" y="1335847"/>
                </a:lnTo>
                <a:lnTo>
                  <a:pt x="133350" y="1354376"/>
                </a:lnTo>
                <a:lnTo>
                  <a:pt x="133350" y="1358001"/>
                </a:lnTo>
                <a:lnTo>
                  <a:pt x="132958" y="1360820"/>
                </a:lnTo>
                <a:lnTo>
                  <a:pt x="132566" y="1362029"/>
                </a:lnTo>
                <a:lnTo>
                  <a:pt x="131000" y="1362834"/>
                </a:lnTo>
                <a:lnTo>
                  <a:pt x="129824" y="1362432"/>
                </a:lnTo>
                <a:lnTo>
                  <a:pt x="128257" y="1361626"/>
                </a:lnTo>
                <a:lnTo>
                  <a:pt x="126691" y="1360418"/>
                </a:lnTo>
                <a:lnTo>
                  <a:pt x="124732" y="1358001"/>
                </a:lnTo>
                <a:lnTo>
                  <a:pt x="121598" y="1353167"/>
                </a:lnTo>
                <a:lnTo>
                  <a:pt x="118073" y="1347528"/>
                </a:lnTo>
                <a:lnTo>
                  <a:pt x="116114" y="1341486"/>
                </a:lnTo>
                <a:lnTo>
                  <a:pt x="115331" y="1339069"/>
                </a:lnTo>
                <a:lnTo>
                  <a:pt x="115331" y="1336652"/>
                </a:lnTo>
                <a:lnTo>
                  <a:pt x="114939" y="1333430"/>
                </a:lnTo>
                <a:lnTo>
                  <a:pt x="113764" y="1330610"/>
                </a:lnTo>
                <a:lnTo>
                  <a:pt x="112980" y="1329805"/>
                </a:lnTo>
                <a:lnTo>
                  <a:pt x="111805" y="1328999"/>
                </a:lnTo>
                <a:lnTo>
                  <a:pt x="111022" y="1328596"/>
                </a:lnTo>
                <a:lnTo>
                  <a:pt x="110238" y="1328596"/>
                </a:lnTo>
                <a:lnTo>
                  <a:pt x="109455" y="1328999"/>
                </a:lnTo>
                <a:lnTo>
                  <a:pt x="108671" y="1329402"/>
                </a:lnTo>
                <a:lnTo>
                  <a:pt x="107888" y="1330610"/>
                </a:lnTo>
                <a:lnTo>
                  <a:pt x="107104" y="1332221"/>
                </a:lnTo>
                <a:lnTo>
                  <a:pt x="106321" y="1335444"/>
                </a:lnTo>
                <a:lnTo>
                  <a:pt x="105929" y="1341083"/>
                </a:lnTo>
                <a:lnTo>
                  <a:pt x="105146" y="1346722"/>
                </a:lnTo>
                <a:lnTo>
                  <a:pt x="104362" y="1351556"/>
                </a:lnTo>
                <a:lnTo>
                  <a:pt x="103579" y="1353973"/>
                </a:lnTo>
                <a:lnTo>
                  <a:pt x="102795" y="1355987"/>
                </a:lnTo>
                <a:lnTo>
                  <a:pt x="101620" y="1358001"/>
                </a:lnTo>
                <a:lnTo>
                  <a:pt x="100445" y="1360015"/>
                </a:lnTo>
                <a:lnTo>
                  <a:pt x="98487" y="1361223"/>
                </a:lnTo>
                <a:lnTo>
                  <a:pt x="96920" y="1362432"/>
                </a:lnTo>
                <a:lnTo>
                  <a:pt x="94961" y="1363237"/>
                </a:lnTo>
                <a:lnTo>
                  <a:pt x="92611" y="1364043"/>
                </a:lnTo>
                <a:lnTo>
                  <a:pt x="89869" y="1364848"/>
                </a:lnTo>
                <a:lnTo>
                  <a:pt x="87127" y="1365251"/>
                </a:lnTo>
                <a:lnTo>
                  <a:pt x="80467" y="1364848"/>
                </a:lnTo>
                <a:lnTo>
                  <a:pt x="77725" y="1364446"/>
                </a:lnTo>
                <a:lnTo>
                  <a:pt x="74983" y="1363640"/>
                </a:lnTo>
                <a:lnTo>
                  <a:pt x="72633" y="1362432"/>
                </a:lnTo>
                <a:lnTo>
                  <a:pt x="69891" y="1360820"/>
                </a:lnTo>
                <a:lnTo>
                  <a:pt x="67932" y="1358806"/>
                </a:lnTo>
                <a:lnTo>
                  <a:pt x="65190" y="1356792"/>
                </a:lnTo>
                <a:lnTo>
                  <a:pt x="61665" y="1351153"/>
                </a:lnTo>
                <a:lnTo>
                  <a:pt x="57747" y="1345111"/>
                </a:lnTo>
                <a:lnTo>
                  <a:pt x="55005" y="1338263"/>
                </a:lnTo>
                <a:lnTo>
                  <a:pt x="52655" y="1331013"/>
                </a:lnTo>
                <a:lnTo>
                  <a:pt x="49913" y="1323360"/>
                </a:lnTo>
                <a:lnTo>
                  <a:pt x="48346" y="1316109"/>
                </a:lnTo>
                <a:lnTo>
                  <a:pt x="46779" y="1308859"/>
                </a:lnTo>
                <a:lnTo>
                  <a:pt x="44037" y="1296372"/>
                </a:lnTo>
                <a:lnTo>
                  <a:pt x="43254" y="1287511"/>
                </a:lnTo>
                <a:lnTo>
                  <a:pt x="42862" y="1284288"/>
                </a:lnTo>
                <a:close/>
                <a:moveTo>
                  <a:pt x="1298517" y="998258"/>
                </a:moveTo>
                <a:lnTo>
                  <a:pt x="1247697" y="1005006"/>
                </a:lnTo>
                <a:lnTo>
                  <a:pt x="970168" y="1039940"/>
                </a:lnTo>
                <a:lnTo>
                  <a:pt x="956272" y="1045895"/>
                </a:lnTo>
                <a:lnTo>
                  <a:pt x="928877" y="1057010"/>
                </a:lnTo>
                <a:lnTo>
                  <a:pt x="879644" y="1076859"/>
                </a:lnTo>
                <a:lnTo>
                  <a:pt x="925700" y="1070905"/>
                </a:lnTo>
                <a:lnTo>
                  <a:pt x="946743" y="1068523"/>
                </a:lnTo>
                <a:lnTo>
                  <a:pt x="1317972" y="1020885"/>
                </a:lnTo>
                <a:lnTo>
                  <a:pt x="1314399" y="1016122"/>
                </a:lnTo>
                <a:lnTo>
                  <a:pt x="1298517" y="998258"/>
                </a:lnTo>
                <a:close/>
                <a:moveTo>
                  <a:pt x="1085309" y="949429"/>
                </a:moveTo>
                <a:lnTo>
                  <a:pt x="951111" y="956178"/>
                </a:lnTo>
                <a:lnTo>
                  <a:pt x="912995" y="958163"/>
                </a:lnTo>
                <a:lnTo>
                  <a:pt x="891952" y="958957"/>
                </a:lnTo>
                <a:lnTo>
                  <a:pt x="653731" y="981585"/>
                </a:lnTo>
                <a:lnTo>
                  <a:pt x="641819" y="988730"/>
                </a:lnTo>
                <a:lnTo>
                  <a:pt x="569956" y="1031207"/>
                </a:lnTo>
                <a:lnTo>
                  <a:pt x="947934" y="971263"/>
                </a:lnTo>
                <a:lnTo>
                  <a:pt x="990814" y="964515"/>
                </a:lnTo>
                <a:lnTo>
                  <a:pt x="999549" y="962927"/>
                </a:lnTo>
                <a:lnTo>
                  <a:pt x="1085309" y="949429"/>
                </a:lnTo>
                <a:close/>
                <a:moveTo>
                  <a:pt x="606483" y="818030"/>
                </a:moveTo>
                <a:lnTo>
                  <a:pt x="609660" y="823191"/>
                </a:lnTo>
                <a:lnTo>
                  <a:pt x="612836" y="831527"/>
                </a:lnTo>
                <a:lnTo>
                  <a:pt x="621174" y="852964"/>
                </a:lnTo>
                <a:lnTo>
                  <a:pt x="619188" y="828351"/>
                </a:lnTo>
                <a:lnTo>
                  <a:pt x="606483" y="818030"/>
                </a:lnTo>
                <a:close/>
                <a:moveTo>
                  <a:pt x="1283033" y="812472"/>
                </a:moveTo>
                <a:lnTo>
                  <a:pt x="1282239" y="812869"/>
                </a:lnTo>
                <a:lnTo>
                  <a:pt x="1281445" y="814060"/>
                </a:lnTo>
                <a:lnTo>
                  <a:pt x="1273504" y="824381"/>
                </a:lnTo>
                <a:lnTo>
                  <a:pt x="1265960" y="835100"/>
                </a:lnTo>
                <a:lnTo>
                  <a:pt x="1263578" y="838276"/>
                </a:lnTo>
                <a:lnTo>
                  <a:pt x="1256034" y="951811"/>
                </a:lnTo>
                <a:lnTo>
                  <a:pt x="1261990" y="924023"/>
                </a:lnTo>
                <a:lnTo>
                  <a:pt x="1268342" y="897425"/>
                </a:lnTo>
                <a:lnTo>
                  <a:pt x="1279062" y="850185"/>
                </a:lnTo>
                <a:lnTo>
                  <a:pt x="1282239" y="832321"/>
                </a:lnTo>
                <a:lnTo>
                  <a:pt x="1283430" y="825175"/>
                </a:lnTo>
                <a:lnTo>
                  <a:pt x="1284621" y="819618"/>
                </a:lnTo>
                <a:lnTo>
                  <a:pt x="1284621" y="815251"/>
                </a:lnTo>
                <a:lnTo>
                  <a:pt x="1283827" y="812869"/>
                </a:lnTo>
                <a:lnTo>
                  <a:pt x="1283430" y="812472"/>
                </a:lnTo>
                <a:lnTo>
                  <a:pt x="1283033" y="812472"/>
                </a:lnTo>
                <a:close/>
                <a:moveTo>
                  <a:pt x="266522" y="615950"/>
                </a:moveTo>
                <a:lnTo>
                  <a:pt x="270489" y="616347"/>
                </a:lnTo>
                <a:lnTo>
                  <a:pt x="273661" y="619521"/>
                </a:lnTo>
                <a:lnTo>
                  <a:pt x="344258" y="879386"/>
                </a:lnTo>
                <a:lnTo>
                  <a:pt x="345448" y="868674"/>
                </a:lnTo>
                <a:lnTo>
                  <a:pt x="370434" y="687760"/>
                </a:lnTo>
                <a:lnTo>
                  <a:pt x="364485" y="673081"/>
                </a:lnTo>
                <a:lnTo>
                  <a:pt x="370831" y="674271"/>
                </a:lnTo>
                <a:lnTo>
                  <a:pt x="377573" y="675858"/>
                </a:lnTo>
                <a:lnTo>
                  <a:pt x="383919" y="676255"/>
                </a:lnTo>
                <a:lnTo>
                  <a:pt x="390265" y="676652"/>
                </a:lnTo>
                <a:lnTo>
                  <a:pt x="396214" y="676255"/>
                </a:lnTo>
                <a:lnTo>
                  <a:pt x="402957" y="675858"/>
                </a:lnTo>
                <a:lnTo>
                  <a:pt x="409699" y="674668"/>
                </a:lnTo>
                <a:lnTo>
                  <a:pt x="416045" y="673478"/>
                </a:lnTo>
                <a:lnTo>
                  <a:pt x="412872" y="683793"/>
                </a:lnTo>
                <a:lnTo>
                  <a:pt x="409699" y="694108"/>
                </a:lnTo>
                <a:lnTo>
                  <a:pt x="407716" y="704820"/>
                </a:lnTo>
                <a:lnTo>
                  <a:pt x="406526" y="716326"/>
                </a:lnTo>
                <a:lnTo>
                  <a:pt x="406129" y="724657"/>
                </a:lnTo>
                <a:lnTo>
                  <a:pt x="405733" y="734973"/>
                </a:lnTo>
                <a:lnTo>
                  <a:pt x="405733" y="746875"/>
                </a:lnTo>
                <a:lnTo>
                  <a:pt x="406526" y="759967"/>
                </a:lnTo>
                <a:lnTo>
                  <a:pt x="407319" y="774250"/>
                </a:lnTo>
                <a:lnTo>
                  <a:pt x="408509" y="789326"/>
                </a:lnTo>
                <a:lnTo>
                  <a:pt x="412079" y="823049"/>
                </a:lnTo>
                <a:lnTo>
                  <a:pt x="416045" y="859549"/>
                </a:lnTo>
                <a:lnTo>
                  <a:pt x="421597" y="897636"/>
                </a:lnTo>
                <a:lnTo>
                  <a:pt x="427546" y="936914"/>
                </a:lnTo>
                <a:lnTo>
                  <a:pt x="433496" y="976191"/>
                </a:lnTo>
                <a:lnTo>
                  <a:pt x="445791" y="1051175"/>
                </a:lnTo>
                <a:lnTo>
                  <a:pt x="456896" y="1114257"/>
                </a:lnTo>
                <a:lnTo>
                  <a:pt x="468398" y="1176546"/>
                </a:lnTo>
                <a:lnTo>
                  <a:pt x="469587" y="1181703"/>
                </a:lnTo>
                <a:lnTo>
                  <a:pt x="471967" y="1187258"/>
                </a:lnTo>
                <a:lnTo>
                  <a:pt x="474347" y="1192415"/>
                </a:lnTo>
                <a:lnTo>
                  <a:pt x="477123" y="1197573"/>
                </a:lnTo>
                <a:lnTo>
                  <a:pt x="481089" y="1201937"/>
                </a:lnTo>
                <a:lnTo>
                  <a:pt x="485055" y="1206301"/>
                </a:lnTo>
                <a:lnTo>
                  <a:pt x="489418" y="1210269"/>
                </a:lnTo>
                <a:lnTo>
                  <a:pt x="494177" y="1213046"/>
                </a:lnTo>
                <a:lnTo>
                  <a:pt x="500920" y="1217410"/>
                </a:lnTo>
                <a:lnTo>
                  <a:pt x="508059" y="1220187"/>
                </a:lnTo>
                <a:lnTo>
                  <a:pt x="515594" y="1222964"/>
                </a:lnTo>
                <a:lnTo>
                  <a:pt x="523527" y="1225345"/>
                </a:lnTo>
                <a:lnTo>
                  <a:pt x="531459" y="1227329"/>
                </a:lnTo>
                <a:lnTo>
                  <a:pt x="540581" y="1228519"/>
                </a:lnTo>
                <a:lnTo>
                  <a:pt x="549306" y="1228915"/>
                </a:lnTo>
                <a:lnTo>
                  <a:pt x="558428" y="1229312"/>
                </a:lnTo>
                <a:lnTo>
                  <a:pt x="566757" y="1229312"/>
                </a:lnTo>
                <a:lnTo>
                  <a:pt x="574689" y="1228519"/>
                </a:lnTo>
                <a:lnTo>
                  <a:pt x="583018" y="1228122"/>
                </a:lnTo>
                <a:lnTo>
                  <a:pt x="590950" y="1226932"/>
                </a:lnTo>
                <a:lnTo>
                  <a:pt x="595313" y="1274937"/>
                </a:lnTo>
                <a:lnTo>
                  <a:pt x="591347" y="1282476"/>
                </a:lnTo>
                <a:lnTo>
                  <a:pt x="588174" y="1290410"/>
                </a:lnTo>
                <a:lnTo>
                  <a:pt x="585398" y="1298742"/>
                </a:lnTo>
                <a:lnTo>
                  <a:pt x="583018" y="1306677"/>
                </a:lnTo>
                <a:lnTo>
                  <a:pt x="581432" y="1314612"/>
                </a:lnTo>
                <a:lnTo>
                  <a:pt x="579845" y="1322150"/>
                </a:lnTo>
                <a:lnTo>
                  <a:pt x="577466" y="1336829"/>
                </a:lnTo>
                <a:lnTo>
                  <a:pt x="573896" y="1342780"/>
                </a:lnTo>
                <a:lnTo>
                  <a:pt x="540581" y="1790304"/>
                </a:lnTo>
                <a:lnTo>
                  <a:pt x="537011" y="1789908"/>
                </a:lnTo>
                <a:lnTo>
                  <a:pt x="448170" y="1789908"/>
                </a:lnTo>
                <a:lnTo>
                  <a:pt x="444997" y="1789908"/>
                </a:lnTo>
                <a:lnTo>
                  <a:pt x="441428" y="1790304"/>
                </a:lnTo>
                <a:lnTo>
                  <a:pt x="434685" y="1792288"/>
                </a:lnTo>
                <a:lnTo>
                  <a:pt x="390265" y="1442759"/>
                </a:lnTo>
                <a:lnTo>
                  <a:pt x="383919" y="1443156"/>
                </a:lnTo>
                <a:lnTo>
                  <a:pt x="377970" y="1443553"/>
                </a:lnTo>
                <a:lnTo>
                  <a:pt x="373607" y="1443156"/>
                </a:lnTo>
                <a:lnTo>
                  <a:pt x="369641" y="1442759"/>
                </a:lnTo>
                <a:lnTo>
                  <a:pt x="327600" y="1792288"/>
                </a:lnTo>
                <a:lnTo>
                  <a:pt x="320461" y="1790304"/>
                </a:lnTo>
                <a:lnTo>
                  <a:pt x="316892" y="1789908"/>
                </a:lnTo>
                <a:lnTo>
                  <a:pt x="312926" y="1789908"/>
                </a:lnTo>
                <a:lnTo>
                  <a:pt x="224085" y="1789908"/>
                </a:lnTo>
                <a:lnTo>
                  <a:pt x="221309" y="1790304"/>
                </a:lnTo>
                <a:lnTo>
                  <a:pt x="218532" y="1790701"/>
                </a:lnTo>
                <a:lnTo>
                  <a:pt x="187597" y="1376503"/>
                </a:lnTo>
                <a:lnTo>
                  <a:pt x="188787" y="1369759"/>
                </a:lnTo>
                <a:lnTo>
                  <a:pt x="189580" y="1363014"/>
                </a:lnTo>
                <a:lnTo>
                  <a:pt x="189977" y="1355873"/>
                </a:lnTo>
                <a:lnTo>
                  <a:pt x="189580" y="1348335"/>
                </a:lnTo>
                <a:lnTo>
                  <a:pt x="188390" y="1338416"/>
                </a:lnTo>
                <a:lnTo>
                  <a:pt x="187200" y="1327704"/>
                </a:lnTo>
                <a:lnTo>
                  <a:pt x="184821" y="1315802"/>
                </a:lnTo>
                <a:lnTo>
                  <a:pt x="182044" y="1303503"/>
                </a:lnTo>
                <a:lnTo>
                  <a:pt x="179665" y="1297552"/>
                </a:lnTo>
                <a:lnTo>
                  <a:pt x="177682" y="1291601"/>
                </a:lnTo>
                <a:lnTo>
                  <a:pt x="175302" y="1285649"/>
                </a:lnTo>
                <a:lnTo>
                  <a:pt x="172526" y="1279698"/>
                </a:lnTo>
                <a:lnTo>
                  <a:pt x="169353" y="1274144"/>
                </a:lnTo>
                <a:lnTo>
                  <a:pt x="165783" y="1268590"/>
                </a:lnTo>
                <a:lnTo>
                  <a:pt x="161817" y="1263829"/>
                </a:lnTo>
                <a:lnTo>
                  <a:pt x="157058" y="1259465"/>
                </a:lnTo>
                <a:lnTo>
                  <a:pt x="149919" y="1178133"/>
                </a:lnTo>
                <a:lnTo>
                  <a:pt x="144763" y="1121795"/>
                </a:lnTo>
                <a:lnTo>
                  <a:pt x="140004" y="1058317"/>
                </a:lnTo>
                <a:lnTo>
                  <a:pt x="124536" y="836538"/>
                </a:lnTo>
                <a:lnTo>
                  <a:pt x="118587" y="831381"/>
                </a:lnTo>
                <a:lnTo>
                  <a:pt x="113034" y="825430"/>
                </a:lnTo>
                <a:lnTo>
                  <a:pt x="112637" y="825033"/>
                </a:lnTo>
                <a:lnTo>
                  <a:pt x="111844" y="825430"/>
                </a:lnTo>
                <a:lnTo>
                  <a:pt x="111051" y="827413"/>
                </a:lnTo>
                <a:lnTo>
                  <a:pt x="110654" y="831381"/>
                </a:lnTo>
                <a:lnTo>
                  <a:pt x="110258" y="836142"/>
                </a:lnTo>
                <a:lnTo>
                  <a:pt x="110258" y="851614"/>
                </a:lnTo>
                <a:lnTo>
                  <a:pt x="110258" y="871452"/>
                </a:lnTo>
                <a:lnTo>
                  <a:pt x="111051" y="925012"/>
                </a:lnTo>
                <a:lnTo>
                  <a:pt x="113827" y="990474"/>
                </a:lnTo>
                <a:lnTo>
                  <a:pt x="116603" y="1061491"/>
                </a:lnTo>
                <a:lnTo>
                  <a:pt x="119776" y="1131317"/>
                </a:lnTo>
                <a:lnTo>
                  <a:pt x="122949" y="1194002"/>
                </a:lnTo>
                <a:lnTo>
                  <a:pt x="126519" y="1243595"/>
                </a:lnTo>
                <a:lnTo>
                  <a:pt x="124536" y="1243198"/>
                </a:lnTo>
                <a:lnTo>
                  <a:pt x="122553" y="1242801"/>
                </a:lnTo>
                <a:lnTo>
                  <a:pt x="52353" y="1229312"/>
                </a:lnTo>
                <a:lnTo>
                  <a:pt x="47197" y="1228915"/>
                </a:lnTo>
                <a:lnTo>
                  <a:pt x="42041" y="1228519"/>
                </a:lnTo>
                <a:lnTo>
                  <a:pt x="36091" y="1228915"/>
                </a:lnTo>
                <a:lnTo>
                  <a:pt x="30539" y="1229709"/>
                </a:lnTo>
                <a:lnTo>
                  <a:pt x="27763" y="1205508"/>
                </a:lnTo>
                <a:lnTo>
                  <a:pt x="24590" y="1176942"/>
                </a:lnTo>
                <a:lnTo>
                  <a:pt x="21417" y="1145203"/>
                </a:lnTo>
                <a:lnTo>
                  <a:pt x="18244" y="1110290"/>
                </a:lnTo>
                <a:lnTo>
                  <a:pt x="12295" y="1036099"/>
                </a:lnTo>
                <a:lnTo>
                  <a:pt x="7139" y="959925"/>
                </a:lnTo>
                <a:lnTo>
                  <a:pt x="3173" y="887321"/>
                </a:lnTo>
                <a:lnTo>
                  <a:pt x="1586" y="853995"/>
                </a:lnTo>
                <a:lnTo>
                  <a:pt x="793" y="824636"/>
                </a:lnTo>
                <a:lnTo>
                  <a:pt x="0" y="798848"/>
                </a:lnTo>
                <a:lnTo>
                  <a:pt x="0" y="777424"/>
                </a:lnTo>
                <a:lnTo>
                  <a:pt x="396" y="761554"/>
                </a:lnTo>
                <a:lnTo>
                  <a:pt x="793" y="755603"/>
                </a:lnTo>
                <a:lnTo>
                  <a:pt x="1190" y="752032"/>
                </a:lnTo>
                <a:lnTo>
                  <a:pt x="1983" y="744494"/>
                </a:lnTo>
                <a:lnTo>
                  <a:pt x="3569" y="737353"/>
                </a:lnTo>
                <a:lnTo>
                  <a:pt x="5949" y="730608"/>
                </a:lnTo>
                <a:lnTo>
                  <a:pt x="8725" y="723864"/>
                </a:lnTo>
                <a:lnTo>
                  <a:pt x="12691" y="717516"/>
                </a:lnTo>
                <a:lnTo>
                  <a:pt x="16658" y="711168"/>
                </a:lnTo>
                <a:lnTo>
                  <a:pt x="21813" y="705217"/>
                </a:lnTo>
                <a:lnTo>
                  <a:pt x="27763" y="699266"/>
                </a:lnTo>
                <a:lnTo>
                  <a:pt x="33712" y="693711"/>
                </a:lnTo>
                <a:lnTo>
                  <a:pt x="40454" y="688157"/>
                </a:lnTo>
                <a:lnTo>
                  <a:pt x="47593" y="683396"/>
                </a:lnTo>
                <a:lnTo>
                  <a:pt x="55525" y="678239"/>
                </a:lnTo>
                <a:lnTo>
                  <a:pt x="63458" y="673478"/>
                </a:lnTo>
                <a:lnTo>
                  <a:pt x="72183" y="669113"/>
                </a:lnTo>
                <a:lnTo>
                  <a:pt x="81305" y="664353"/>
                </a:lnTo>
                <a:lnTo>
                  <a:pt x="90427" y="659988"/>
                </a:lnTo>
                <a:lnTo>
                  <a:pt x="99946" y="656418"/>
                </a:lnTo>
                <a:lnTo>
                  <a:pt x="109861" y="652450"/>
                </a:lnTo>
                <a:lnTo>
                  <a:pt x="130485" y="645309"/>
                </a:lnTo>
                <a:lnTo>
                  <a:pt x="151902" y="638564"/>
                </a:lnTo>
                <a:lnTo>
                  <a:pt x="174112" y="633010"/>
                </a:lnTo>
                <a:lnTo>
                  <a:pt x="196322" y="627456"/>
                </a:lnTo>
                <a:lnTo>
                  <a:pt x="218532" y="623488"/>
                </a:lnTo>
                <a:lnTo>
                  <a:pt x="241139" y="619521"/>
                </a:lnTo>
                <a:lnTo>
                  <a:pt x="262953" y="616347"/>
                </a:lnTo>
                <a:lnTo>
                  <a:pt x="266522" y="615950"/>
                </a:lnTo>
                <a:close/>
                <a:moveTo>
                  <a:pt x="1664891" y="614363"/>
                </a:moveTo>
                <a:lnTo>
                  <a:pt x="1675210" y="614363"/>
                </a:lnTo>
                <a:lnTo>
                  <a:pt x="1686322" y="614760"/>
                </a:lnTo>
                <a:lnTo>
                  <a:pt x="1697038" y="615554"/>
                </a:lnTo>
                <a:lnTo>
                  <a:pt x="1707754" y="617142"/>
                </a:lnTo>
                <a:lnTo>
                  <a:pt x="1718866" y="619127"/>
                </a:lnTo>
                <a:lnTo>
                  <a:pt x="1729582" y="621906"/>
                </a:lnTo>
                <a:lnTo>
                  <a:pt x="1740297" y="624288"/>
                </a:lnTo>
                <a:lnTo>
                  <a:pt x="1750616" y="627861"/>
                </a:lnTo>
                <a:lnTo>
                  <a:pt x="1761729" y="631435"/>
                </a:lnTo>
                <a:lnTo>
                  <a:pt x="1772047" y="635405"/>
                </a:lnTo>
                <a:lnTo>
                  <a:pt x="1782366" y="638978"/>
                </a:lnTo>
                <a:lnTo>
                  <a:pt x="1792288" y="643742"/>
                </a:lnTo>
                <a:lnTo>
                  <a:pt x="1802210" y="648506"/>
                </a:lnTo>
                <a:lnTo>
                  <a:pt x="1821260" y="657637"/>
                </a:lnTo>
                <a:lnTo>
                  <a:pt x="1838326" y="667562"/>
                </a:lnTo>
                <a:lnTo>
                  <a:pt x="1854994" y="677885"/>
                </a:lnTo>
                <a:lnTo>
                  <a:pt x="1869282" y="687810"/>
                </a:lnTo>
                <a:lnTo>
                  <a:pt x="1881982" y="697338"/>
                </a:lnTo>
                <a:lnTo>
                  <a:pt x="1892301" y="706072"/>
                </a:lnTo>
                <a:lnTo>
                  <a:pt x="1900635" y="714012"/>
                </a:lnTo>
                <a:lnTo>
                  <a:pt x="1903810" y="717585"/>
                </a:lnTo>
                <a:lnTo>
                  <a:pt x="1905794" y="720761"/>
                </a:lnTo>
                <a:lnTo>
                  <a:pt x="1907779" y="723541"/>
                </a:lnTo>
                <a:lnTo>
                  <a:pt x="1908969" y="725923"/>
                </a:lnTo>
                <a:lnTo>
                  <a:pt x="1909366" y="730290"/>
                </a:lnTo>
                <a:lnTo>
                  <a:pt x="1909763" y="735848"/>
                </a:lnTo>
                <a:lnTo>
                  <a:pt x="1909763" y="752125"/>
                </a:lnTo>
                <a:lnTo>
                  <a:pt x="1908969" y="773961"/>
                </a:lnTo>
                <a:lnTo>
                  <a:pt x="1907779" y="800957"/>
                </a:lnTo>
                <a:lnTo>
                  <a:pt x="1905794" y="832321"/>
                </a:lnTo>
                <a:lnTo>
                  <a:pt x="1903413" y="866861"/>
                </a:lnTo>
                <a:lnTo>
                  <a:pt x="1897460" y="942689"/>
                </a:lnTo>
                <a:lnTo>
                  <a:pt x="1890316" y="1022885"/>
                </a:lnTo>
                <a:lnTo>
                  <a:pt x="1882379" y="1101096"/>
                </a:lnTo>
                <a:lnTo>
                  <a:pt x="1878410" y="1137621"/>
                </a:lnTo>
                <a:lnTo>
                  <a:pt x="1874838" y="1171366"/>
                </a:lnTo>
                <a:lnTo>
                  <a:pt x="1870869" y="1201539"/>
                </a:lnTo>
                <a:lnTo>
                  <a:pt x="1867298" y="1227345"/>
                </a:lnTo>
                <a:lnTo>
                  <a:pt x="1863726" y="1226948"/>
                </a:lnTo>
                <a:lnTo>
                  <a:pt x="1860948" y="1226948"/>
                </a:lnTo>
                <a:lnTo>
                  <a:pt x="1855391" y="1226948"/>
                </a:lnTo>
                <a:lnTo>
                  <a:pt x="1850232" y="1227742"/>
                </a:lnTo>
                <a:lnTo>
                  <a:pt x="1784351" y="1240049"/>
                </a:lnTo>
                <a:lnTo>
                  <a:pt x="1786732" y="1190026"/>
                </a:lnTo>
                <a:lnTo>
                  <a:pt x="1788716" y="1126504"/>
                </a:lnTo>
                <a:lnTo>
                  <a:pt x="1789907" y="1056631"/>
                </a:lnTo>
                <a:lnTo>
                  <a:pt x="1790701" y="985566"/>
                </a:lnTo>
                <a:lnTo>
                  <a:pt x="1790701" y="920854"/>
                </a:lnTo>
                <a:lnTo>
                  <a:pt x="1790304" y="892666"/>
                </a:lnTo>
                <a:lnTo>
                  <a:pt x="1789907" y="868052"/>
                </a:lnTo>
                <a:lnTo>
                  <a:pt x="1789113" y="848201"/>
                </a:lnTo>
                <a:lnTo>
                  <a:pt x="1787923" y="833909"/>
                </a:lnTo>
                <a:lnTo>
                  <a:pt x="1787129" y="828748"/>
                </a:lnTo>
                <a:lnTo>
                  <a:pt x="1786335" y="825969"/>
                </a:lnTo>
                <a:lnTo>
                  <a:pt x="1785541" y="824381"/>
                </a:lnTo>
                <a:lnTo>
                  <a:pt x="1785144" y="824381"/>
                </a:lnTo>
                <a:lnTo>
                  <a:pt x="1784351" y="824778"/>
                </a:lnTo>
                <a:lnTo>
                  <a:pt x="1778398" y="832718"/>
                </a:lnTo>
                <a:lnTo>
                  <a:pt x="1772444" y="841452"/>
                </a:lnTo>
                <a:lnTo>
                  <a:pt x="1770460" y="843437"/>
                </a:lnTo>
                <a:lnTo>
                  <a:pt x="1750616" y="1136033"/>
                </a:lnTo>
                <a:lnTo>
                  <a:pt x="1743869" y="1212258"/>
                </a:lnTo>
                <a:lnTo>
                  <a:pt x="1739107" y="1264664"/>
                </a:lnTo>
                <a:lnTo>
                  <a:pt x="1735932" y="1268634"/>
                </a:lnTo>
                <a:lnTo>
                  <a:pt x="1733551" y="1272604"/>
                </a:lnTo>
                <a:lnTo>
                  <a:pt x="1731169" y="1276971"/>
                </a:lnTo>
                <a:lnTo>
                  <a:pt x="1728391" y="1281338"/>
                </a:lnTo>
                <a:lnTo>
                  <a:pt x="1724819" y="1290469"/>
                </a:lnTo>
                <a:lnTo>
                  <a:pt x="1721644" y="1300394"/>
                </a:lnTo>
                <a:lnTo>
                  <a:pt x="1718866" y="1309526"/>
                </a:lnTo>
                <a:lnTo>
                  <a:pt x="1717279" y="1319054"/>
                </a:lnTo>
                <a:lnTo>
                  <a:pt x="1715294" y="1328185"/>
                </a:lnTo>
                <a:lnTo>
                  <a:pt x="1714501" y="1336522"/>
                </a:lnTo>
                <a:lnTo>
                  <a:pt x="1710929" y="1342477"/>
                </a:lnTo>
                <a:lnTo>
                  <a:pt x="1677194" y="1790303"/>
                </a:lnTo>
                <a:lnTo>
                  <a:pt x="1674019" y="1789906"/>
                </a:lnTo>
                <a:lnTo>
                  <a:pt x="1585119" y="1789906"/>
                </a:lnTo>
                <a:lnTo>
                  <a:pt x="1581150" y="1789906"/>
                </a:lnTo>
                <a:lnTo>
                  <a:pt x="1577975" y="1790303"/>
                </a:lnTo>
                <a:lnTo>
                  <a:pt x="1571229" y="1792288"/>
                </a:lnTo>
                <a:lnTo>
                  <a:pt x="1526382" y="1442523"/>
                </a:lnTo>
                <a:lnTo>
                  <a:pt x="1520429" y="1442920"/>
                </a:lnTo>
                <a:lnTo>
                  <a:pt x="1514475" y="1443317"/>
                </a:lnTo>
                <a:lnTo>
                  <a:pt x="1510110" y="1442920"/>
                </a:lnTo>
                <a:lnTo>
                  <a:pt x="1505744" y="1442523"/>
                </a:lnTo>
                <a:lnTo>
                  <a:pt x="1464072" y="1792288"/>
                </a:lnTo>
                <a:lnTo>
                  <a:pt x="1456929" y="1790303"/>
                </a:lnTo>
                <a:lnTo>
                  <a:pt x="1453357" y="1789906"/>
                </a:lnTo>
                <a:lnTo>
                  <a:pt x="1449388" y="1789906"/>
                </a:lnTo>
                <a:lnTo>
                  <a:pt x="1360488" y="1789906"/>
                </a:lnTo>
                <a:lnTo>
                  <a:pt x="1357710" y="1790303"/>
                </a:lnTo>
                <a:lnTo>
                  <a:pt x="1354932" y="1790700"/>
                </a:lnTo>
                <a:lnTo>
                  <a:pt x="1323578" y="1376223"/>
                </a:lnTo>
                <a:lnTo>
                  <a:pt x="1325563" y="1369871"/>
                </a:lnTo>
                <a:lnTo>
                  <a:pt x="1326357" y="1362725"/>
                </a:lnTo>
                <a:lnTo>
                  <a:pt x="1326357" y="1355579"/>
                </a:lnTo>
                <a:lnTo>
                  <a:pt x="1325960" y="1348035"/>
                </a:lnTo>
                <a:lnTo>
                  <a:pt x="1324769" y="1338110"/>
                </a:lnTo>
                <a:lnTo>
                  <a:pt x="1323182" y="1327391"/>
                </a:lnTo>
                <a:lnTo>
                  <a:pt x="1321197" y="1315481"/>
                </a:lnTo>
                <a:lnTo>
                  <a:pt x="1318419" y="1303173"/>
                </a:lnTo>
                <a:lnTo>
                  <a:pt x="1316435" y="1297218"/>
                </a:lnTo>
                <a:lnTo>
                  <a:pt x="1314053" y="1291263"/>
                </a:lnTo>
                <a:lnTo>
                  <a:pt x="1312069" y="1285308"/>
                </a:lnTo>
                <a:lnTo>
                  <a:pt x="1308894" y="1279353"/>
                </a:lnTo>
                <a:lnTo>
                  <a:pt x="1305719" y="1273795"/>
                </a:lnTo>
                <a:lnTo>
                  <a:pt x="1302147" y="1268237"/>
                </a:lnTo>
                <a:lnTo>
                  <a:pt x="1298178" y="1263472"/>
                </a:lnTo>
                <a:lnTo>
                  <a:pt x="1293813" y="1259105"/>
                </a:lnTo>
                <a:lnTo>
                  <a:pt x="1292225" y="1240049"/>
                </a:lnTo>
                <a:lnTo>
                  <a:pt x="1293813" y="1217419"/>
                </a:lnTo>
                <a:lnTo>
                  <a:pt x="1305322" y="1219802"/>
                </a:lnTo>
                <a:lnTo>
                  <a:pt x="1311672" y="1220993"/>
                </a:lnTo>
                <a:lnTo>
                  <a:pt x="1317228" y="1220993"/>
                </a:lnTo>
                <a:lnTo>
                  <a:pt x="1321991" y="1220993"/>
                </a:lnTo>
                <a:lnTo>
                  <a:pt x="1326357" y="1220596"/>
                </a:lnTo>
                <a:lnTo>
                  <a:pt x="1330325" y="1219802"/>
                </a:lnTo>
                <a:lnTo>
                  <a:pt x="1334691" y="1218610"/>
                </a:lnTo>
                <a:lnTo>
                  <a:pt x="1339057" y="1217022"/>
                </a:lnTo>
                <a:lnTo>
                  <a:pt x="1342628" y="1215037"/>
                </a:lnTo>
                <a:lnTo>
                  <a:pt x="1346597" y="1213052"/>
                </a:lnTo>
                <a:lnTo>
                  <a:pt x="1350169" y="1210670"/>
                </a:lnTo>
                <a:lnTo>
                  <a:pt x="1353741" y="1207891"/>
                </a:lnTo>
                <a:lnTo>
                  <a:pt x="1356916" y="1205112"/>
                </a:lnTo>
                <a:lnTo>
                  <a:pt x="1360091" y="1201539"/>
                </a:lnTo>
                <a:lnTo>
                  <a:pt x="1362869" y="1198363"/>
                </a:lnTo>
                <a:lnTo>
                  <a:pt x="1365647" y="1194393"/>
                </a:lnTo>
                <a:lnTo>
                  <a:pt x="1367632" y="1190820"/>
                </a:lnTo>
                <a:lnTo>
                  <a:pt x="1369219" y="1186453"/>
                </a:lnTo>
                <a:lnTo>
                  <a:pt x="1370807" y="1182086"/>
                </a:lnTo>
                <a:lnTo>
                  <a:pt x="1394619" y="1110624"/>
                </a:lnTo>
                <a:lnTo>
                  <a:pt x="1417638" y="1047897"/>
                </a:lnTo>
                <a:lnTo>
                  <a:pt x="1429544" y="1016533"/>
                </a:lnTo>
                <a:lnTo>
                  <a:pt x="1440657" y="985169"/>
                </a:lnTo>
                <a:lnTo>
                  <a:pt x="1450578" y="954997"/>
                </a:lnTo>
                <a:lnTo>
                  <a:pt x="1460500" y="924427"/>
                </a:lnTo>
                <a:lnTo>
                  <a:pt x="1469629" y="895048"/>
                </a:lnTo>
                <a:lnTo>
                  <a:pt x="1477169" y="866067"/>
                </a:lnTo>
                <a:lnTo>
                  <a:pt x="1480741" y="878771"/>
                </a:lnTo>
                <a:lnTo>
                  <a:pt x="1482329" y="868052"/>
                </a:lnTo>
                <a:lnTo>
                  <a:pt x="1491854" y="796193"/>
                </a:lnTo>
                <a:lnTo>
                  <a:pt x="1493838" y="783886"/>
                </a:lnTo>
                <a:lnTo>
                  <a:pt x="1506538" y="687016"/>
                </a:lnTo>
                <a:lnTo>
                  <a:pt x="1500982" y="672326"/>
                </a:lnTo>
                <a:lnTo>
                  <a:pt x="1507729" y="673517"/>
                </a:lnTo>
                <a:lnTo>
                  <a:pt x="1514079" y="675105"/>
                </a:lnTo>
                <a:lnTo>
                  <a:pt x="1520032" y="675502"/>
                </a:lnTo>
                <a:lnTo>
                  <a:pt x="1526382" y="675899"/>
                </a:lnTo>
                <a:lnTo>
                  <a:pt x="1533922" y="675502"/>
                </a:lnTo>
                <a:lnTo>
                  <a:pt x="1541860" y="674311"/>
                </a:lnTo>
                <a:lnTo>
                  <a:pt x="1549400" y="673517"/>
                </a:lnTo>
                <a:lnTo>
                  <a:pt x="1556941" y="671929"/>
                </a:lnTo>
                <a:lnTo>
                  <a:pt x="1551385" y="690589"/>
                </a:lnTo>
                <a:lnTo>
                  <a:pt x="1573213" y="881153"/>
                </a:lnTo>
                <a:lnTo>
                  <a:pt x="1628776" y="636993"/>
                </a:lnTo>
                <a:lnTo>
                  <a:pt x="1635126" y="631832"/>
                </a:lnTo>
                <a:lnTo>
                  <a:pt x="1641476" y="626273"/>
                </a:lnTo>
                <a:lnTo>
                  <a:pt x="1647826" y="621112"/>
                </a:lnTo>
                <a:lnTo>
                  <a:pt x="1654176" y="615157"/>
                </a:lnTo>
                <a:lnTo>
                  <a:pt x="1664891" y="614363"/>
                </a:lnTo>
                <a:close/>
                <a:moveTo>
                  <a:pt x="1134938" y="547688"/>
                </a:moveTo>
                <a:lnTo>
                  <a:pt x="1149232" y="547688"/>
                </a:lnTo>
                <a:lnTo>
                  <a:pt x="1163128" y="548482"/>
                </a:lnTo>
                <a:lnTo>
                  <a:pt x="1177421" y="550070"/>
                </a:lnTo>
                <a:lnTo>
                  <a:pt x="1191317" y="552055"/>
                </a:lnTo>
                <a:lnTo>
                  <a:pt x="1205611" y="554834"/>
                </a:lnTo>
                <a:lnTo>
                  <a:pt x="1219507" y="558010"/>
                </a:lnTo>
                <a:lnTo>
                  <a:pt x="1233403" y="561979"/>
                </a:lnTo>
                <a:lnTo>
                  <a:pt x="1247300" y="566346"/>
                </a:lnTo>
                <a:lnTo>
                  <a:pt x="1261196" y="571110"/>
                </a:lnTo>
                <a:lnTo>
                  <a:pt x="1274695" y="576667"/>
                </a:lnTo>
                <a:lnTo>
                  <a:pt x="1288194" y="582225"/>
                </a:lnTo>
                <a:lnTo>
                  <a:pt x="1300899" y="588180"/>
                </a:lnTo>
                <a:lnTo>
                  <a:pt x="1313605" y="594531"/>
                </a:lnTo>
                <a:lnTo>
                  <a:pt x="1325913" y="600883"/>
                </a:lnTo>
                <a:lnTo>
                  <a:pt x="1337824" y="607632"/>
                </a:lnTo>
                <a:lnTo>
                  <a:pt x="1349338" y="614777"/>
                </a:lnTo>
                <a:lnTo>
                  <a:pt x="1360455" y="621923"/>
                </a:lnTo>
                <a:lnTo>
                  <a:pt x="1370381" y="629069"/>
                </a:lnTo>
                <a:lnTo>
                  <a:pt x="1380704" y="636214"/>
                </a:lnTo>
                <a:lnTo>
                  <a:pt x="1389836" y="643757"/>
                </a:lnTo>
                <a:lnTo>
                  <a:pt x="1398173" y="650902"/>
                </a:lnTo>
                <a:lnTo>
                  <a:pt x="1405717" y="658048"/>
                </a:lnTo>
                <a:lnTo>
                  <a:pt x="1412864" y="665590"/>
                </a:lnTo>
                <a:lnTo>
                  <a:pt x="1419216" y="672339"/>
                </a:lnTo>
                <a:lnTo>
                  <a:pt x="1425172" y="679485"/>
                </a:lnTo>
                <a:lnTo>
                  <a:pt x="1429936" y="686233"/>
                </a:lnTo>
                <a:lnTo>
                  <a:pt x="1433907" y="692982"/>
                </a:lnTo>
                <a:lnTo>
                  <a:pt x="1436289" y="699334"/>
                </a:lnTo>
                <a:lnTo>
                  <a:pt x="1438274" y="705288"/>
                </a:lnTo>
                <a:lnTo>
                  <a:pt x="1439068" y="711243"/>
                </a:lnTo>
                <a:lnTo>
                  <a:pt x="1439862" y="719182"/>
                </a:lnTo>
                <a:lnTo>
                  <a:pt x="1441053" y="727916"/>
                </a:lnTo>
                <a:lnTo>
                  <a:pt x="1441450" y="737443"/>
                </a:lnTo>
                <a:lnTo>
                  <a:pt x="1441053" y="746971"/>
                </a:lnTo>
                <a:lnTo>
                  <a:pt x="1440656" y="756895"/>
                </a:lnTo>
                <a:lnTo>
                  <a:pt x="1439465" y="766820"/>
                </a:lnTo>
                <a:lnTo>
                  <a:pt x="1438671" y="777538"/>
                </a:lnTo>
                <a:lnTo>
                  <a:pt x="1437083" y="787860"/>
                </a:lnTo>
                <a:lnTo>
                  <a:pt x="1433112" y="810090"/>
                </a:lnTo>
                <a:lnTo>
                  <a:pt x="1428348" y="833512"/>
                </a:lnTo>
                <a:lnTo>
                  <a:pt x="1422392" y="857331"/>
                </a:lnTo>
                <a:lnTo>
                  <a:pt x="1415643" y="882340"/>
                </a:lnTo>
                <a:lnTo>
                  <a:pt x="1407702" y="908144"/>
                </a:lnTo>
                <a:lnTo>
                  <a:pt x="1399761" y="933947"/>
                </a:lnTo>
                <a:lnTo>
                  <a:pt x="1390630" y="960148"/>
                </a:lnTo>
                <a:lnTo>
                  <a:pt x="1381101" y="986348"/>
                </a:lnTo>
                <a:lnTo>
                  <a:pt x="1361646" y="1039146"/>
                </a:lnTo>
                <a:lnTo>
                  <a:pt x="1342191" y="1091547"/>
                </a:lnTo>
                <a:lnTo>
                  <a:pt x="1317972" y="1165385"/>
                </a:lnTo>
                <a:lnTo>
                  <a:pt x="1242535" y="1148315"/>
                </a:lnTo>
                <a:lnTo>
                  <a:pt x="1238962" y="1207465"/>
                </a:lnTo>
                <a:lnTo>
                  <a:pt x="1232212" y="1284875"/>
                </a:lnTo>
                <a:lnTo>
                  <a:pt x="1226654" y="1344422"/>
                </a:lnTo>
                <a:lnTo>
                  <a:pt x="1221095" y="1398411"/>
                </a:lnTo>
                <a:lnTo>
                  <a:pt x="1220698" y="1403572"/>
                </a:lnTo>
                <a:lnTo>
                  <a:pt x="1218316" y="1411908"/>
                </a:lnTo>
                <a:lnTo>
                  <a:pt x="1214743" y="1420245"/>
                </a:lnTo>
                <a:lnTo>
                  <a:pt x="1211169" y="1428581"/>
                </a:lnTo>
                <a:lnTo>
                  <a:pt x="1207199" y="1436918"/>
                </a:lnTo>
                <a:lnTo>
                  <a:pt x="1203229" y="1444857"/>
                </a:lnTo>
                <a:lnTo>
                  <a:pt x="1198464" y="1452797"/>
                </a:lnTo>
                <a:lnTo>
                  <a:pt x="1193303" y="1461133"/>
                </a:lnTo>
                <a:lnTo>
                  <a:pt x="1187744" y="1469073"/>
                </a:lnTo>
                <a:lnTo>
                  <a:pt x="1141688" y="2084388"/>
                </a:lnTo>
                <a:lnTo>
                  <a:pt x="1017416" y="2084388"/>
                </a:lnTo>
                <a:lnTo>
                  <a:pt x="955478" y="1594915"/>
                </a:lnTo>
                <a:lnTo>
                  <a:pt x="947537" y="1595709"/>
                </a:lnTo>
                <a:lnTo>
                  <a:pt x="943567" y="1596503"/>
                </a:lnTo>
                <a:lnTo>
                  <a:pt x="939597" y="1596503"/>
                </a:lnTo>
                <a:lnTo>
                  <a:pt x="934435" y="1595709"/>
                </a:lnTo>
                <a:lnTo>
                  <a:pt x="928877" y="1595312"/>
                </a:lnTo>
                <a:lnTo>
                  <a:pt x="871306" y="2082006"/>
                </a:lnTo>
                <a:lnTo>
                  <a:pt x="741476" y="2084388"/>
                </a:lnTo>
                <a:lnTo>
                  <a:pt x="694625" y="1461133"/>
                </a:lnTo>
                <a:lnTo>
                  <a:pt x="685890" y="1446842"/>
                </a:lnTo>
                <a:lnTo>
                  <a:pt x="681920" y="1439697"/>
                </a:lnTo>
                <a:lnTo>
                  <a:pt x="677553" y="1432948"/>
                </a:lnTo>
                <a:lnTo>
                  <a:pt x="673582" y="1425802"/>
                </a:lnTo>
                <a:lnTo>
                  <a:pt x="670406" y="1418657"/>
                </a:lnTo>
                <a:lnTo>
                  <a:pt x="667230" y="1411511"/>
                </a:lnTo>
                <a:lnTo>
                  <a:pt x="664848" y="1403969"/>
                </a:lnTo>
                <a:lnTo>
                  <a:pt x="664053" y="1398411"/>
                </a:lnTo>
                <a:lnTo>
                  <a:pt x="657701" y="1329337"/>
                </a:lnTo>
                <a:lnTo>
                  <a:pt x="650554" y="1253514"/>
                </a:lnTo>
                <a:lnTo>
                  <a:pt x="642217" y="1157446"/>
                </a:lnTo>
                <a:lnTo>
                  <a:pt x="626335" y="1161415"/>
                </a:lnTo>
                <a:lnTo>
                  <a:pt x="610057" y="1165782"/>
                </a:lnTo>
                <a:lnTo>
                  <a:pt x="594175" y="1168958"/>
                </a:lnTo>
                <a:lnTo>
                  <a:pt x="585440" y="1170943"/>
                </a:lnTo>
                <a:lnTo>
                  <a:pt x="577500" y="1171737"/>
                </a:lnTo>
                <a:lnTo>
                  <a:pt x="569956" y="1172531"/>
                </a:lnTo>
                <a:lnTo>
                  <a:pt x="562412" y="1172928"/>
                </a:lnTo>
                <a:lnTo>
                  <a:pt x="554869" y="1172928"/>
                </a:lnTo>
                <a:lnTo>
                  <a:pt x="548119" y="1172531"/>
                </a:lnTo>
                <a:lnTo>
                  <a:pt x="541369" y="1171737"/>
                </a:lnTo>
                <a:lnTo>
                  <a:pt x="535017" y="1170149"/>
                </a:lnTo>
                <a:lnTo>
                  <a:pt x="529458" y="1167767"/>
                </a:lnTo>
                <a:lnTo>
                  <a:pt x="523900" y="1165385"/>
                </a:lnTo>
                <a:lnTo>
                  <a:pt x="514768" y="1116557"/>
                </a:lnTo>
                <a:lnTo>
                  <a:pt x="504048" y="1055819"/>
                </a:lnTo>
                <a:lnTo>
                  <a:pt x="492931" y="988730"/>
                </a:lnTo>
                <a:lnTo>
                  <a:pt x="482211" y="919656"/>
                </a:lnTo>
                <a:lnTo>
                  <a:pt x="477049" y="885913"/>
                </a:lnTo>
                <a:lnTo>
                  <a:pt x="472682" y="853361"/>
                </a:lnTo>
                <a:lnTo>
                  <a:pt x="468712" y="822397"/>
                </a:lnTo>
                <a:lnTo>
                  <a:pt x="465932" y="794608"/>
                </a:lnTo>
                <a:lnTo>
                  <a:pt x="463550" y="770393"/>
                </a:lnTo>
                <a:lnTo>
                  <a:pt x="462359" y="748956"/>
                </a:lnTo>
                <a:lnTo>
                  <a:pt x="461962" y="740222"/>
                </a:lnTo>
                <a:lnTo>
                  <a:pt x="461962" y="732680"/>
                </a:lnTo>
                <a:lnTo>
                  <a:pt x="462359" y="726328"/>
                </a:lnTo>
                <a:lnTo>
                  <a:pt x="463153" y="720770"/>
                </a:lnTo>
                <a:lnTo>
                  <a:pt x="463550" y="716404"/>
                </a:lnTo>
                <a:lnTo>
                  <a:pt x="463947" y="711640"/>
                </a:lnTo>
                <a:lnTo>
                  <a:pt x="465138" y="707273"/>
                </a:lnTo>
                <a:lnTo>
                  <a:pt x="466330" y="702906"/>
                </a:lnTo>
                <a:lnTo>
                  <a:pt x="469109" y="694173"/>
                </a:lnTo>
                <a:lnTo>
                  <a:pt x="473079" y="685836"/>
                </a:lnTo>
                <a:lnTo>
                  <a:pt x="477447" y="677500"/>
                </a:lnTo>
                <a:lnTo>
                  <a:pt x="483005" y="669957"/>
                </a:lnTo>
                <a:lnTo>
                  <a:pt x="489358" y="662415"/>
                </a:lnTo>
                <a:lnTo>
                  <a:pt x="496504" y="654475"/>
                </a:lnTo>
                <a:lnTo>
                  <a:pt x="504048" y="647329"/>
                </a:lnTo>
                <a:lnTo>
                  <a:pt x="512783" y="640581"/>
                </a:lnTo>
                <a:lnTo>
                  <a:pt x="521915" y="634229"/>
                </a:lnTo>
                <a:lnTo>
                  <a:pt x="531443" y="628275"/>
                </a:lnTo>
                <a:lnTo>
                  <a:pt x="542163" y="621923"/>
                </a:lnTo>
                <a:lnTo>
                  <a:pt x="552883" y="616365"/>
                </a:lnTo>
                <a:lnTo>
                  <a:pt x="564000" y="610411"/>
                </a:lnTo>
                <a:lnTo>
                  <a:pt x="575911" y="605250"/>
                </a:lnTo>
                <a:lnTo>
                  <a:pt x="588220" y="600089"/>
                </a:lnTo>
                <a:lnTo>
                  <a:pt x="600925" y="595325"/>
                </a:lnTo>
                <a:lnTo>
                  <a:pt x="613233" y="590562"/>
                </a:lnTo>
                <a:lnTo>
                  <a:pt x="626732" y="586195"/>
                </a:lnTo>
                <a:lnTo>
                  <a:pt x="640231" y="582225"/>
                </a:lnTo>
                <a:lnTo>
                  <a:pt x="653731" y="577858"/>
                </a:lnTo>
                <a:lnTo>
                  <a:pt x="681920" y="570713"/>
                </a:lnTo>
                <a:lnTo>
                  <a:pt x="710110" y="564361"/>
                </a:lnTo>
                <a:lnTo>
                  <a:pt x="738299" y="558407"/>
                </a:lnTo>
                <a:lnTo>
                  <a:pt x="766489" y="554040"/>
                </a:lnTo>
                <a:lnTo>
                  <a:pt x="793884" y="549673"/>
                </a:lnTo>
                <a:lnTo>
                  <a:pt x="797458" y="549276"/>
                </a:lnTo>
                <a:lnTo>
                  <a:pt x="800634" y="549276"/>
                </a:lnTo>
                <a:lnTo>
                  <a:pt x="806987" y="549276"/>
                </a:lnTo>
                <a:lnTo>
                  <a:pt x="897114" y="881943"/>
                </a:lnTo>
                <a:lnTo>
                  <a:pt x="899099" y="868843"/>
                </a:lnTo>
                <a:lnTo>
                  <a:pt x="930068" y="640581"/>
                </a:lnTo>
                <a:lnTo>
                  <a:pt x="921333" y="617953"/>
                </a:lnTo>
                <a:lnTo>
                  <a:pt x="938406" y="588577"/>
                </a:lnTo>
                <a:lnTo>
                  <a:pt x="977712" y="588180"/>
                </a:lnTo>
                <a:lnTo>
                  <a:pt x="994388" y="617953"/>
                </a:lnTo>
                <a:lnTo>
                  <a:pt x="986844" y="644551"/>
                </a:lnTo>
                <a:lnTo>
                  <a:pt x="1014636" y="885913"/>
                </a:lnTo>
                <a:lnTo>
                  <a:pt x="1088485" y="559597"/>
                </a:lnTo>
                <a:lnTo>
                  <a:pt x="1096823" y="556025"/>
                </a:lnTo>
                <a:lnTo>
                  <a:pt x="1103175" y="552849"/>
                </a:lnTo>
                <a:lnTo>
                  <a:pt x="1106749" y="550467"/>
                </a:lnTo>
                <a:lnTo>
                  <a:pt x="1107543" y="550070"/>
                </a:lnTo>
                <a:lnTo>
                  <a:pt x="1107543" y="549673"/>
                </a:lnTo>
                <a:lnTo>
                  <a:pt x="1121042" y="548085"/>
                </a:lnTo>
                <a:lnTo>
                  <a:pt x="1134938" y="547688"/>
                </a:lnTo>
                <a:close/>
                <a:moveTo>
                  <a:pt x="1529566" y="180975"/>
                </a:moveTo>
                <a:lnTo>
                  <a:pt x="1542295" y="180975"/>
                </a:lnTo>
                <a:lnTo>
                  <a:pt x="1554228" y="181372"/>
                </a:lnTo>
                <a:lnTo>
                  <a:pt x="1566162" y="182564"/>
                </a:lnTo>
                <a:lnTo>
                  <a:pt x="1577698" y="184153"/>
                </a:lnTo>
                <a:lnTo>
                  <a:pt x="1588040" y="186139"/>
                </a:lnTo>
                <a:lnTo>
                  <a:pt x="1598781" y="188920"/>
                </a:lnTo>
                <a:lnTo>
                  <a:pt x="1608328" y="191700"/>
                </a:lnTo>
                <a:lnTo>
                  <a:pt x="1617874" y="195275"/>
                </a:lnTo>
                <a:lnTo>
                  <a:pt x="1626626" y="198453"/>
                </a:lnTo>
                <a:lnTo>
                  <a:pt x="1634979" y="202426"/>
                </a:lnTo>
                <a:lnTo>
                  <a:pt x="1642935" y="206398"/>
                </a:lnTo>
                <a:lnTo>
                  <a:pt x="1650095" y="210370"/>
                </a:lnTo>
                <a:lnTo>
                  <a:pt x="1656858" y="214740"/>
                </a:lnTo>
                <a:lnTo>
                  <a:pt x="1663222" y="218315"/>
                </a:lnTo>
                <a:lnTo>
                  <a:pt x="1673962" y="225862"/>
                </a:lnTo>
                <a:lnTo>
                  <a:pt x="1682316" y="232615"/>
                </a:lnTo>
                <a:lnTo>
                  <a:pt x="1688681" y="238177"/>
                </a:lnTo>
                <a:lnTo>
                  <a:pt x="1693454" y="243341"/>
                </a:lnTo>
                <a:lnTo>
                  <a:pt x="1691863" y="246519"/>
                </a:lnTo>
                <a:lnTo>
                  <a:pt x="1689476" y="250888"/>
                </a:lnTo>
                <a:lnTo>
                  <a:pt x="1686692" y="256052"/>
                </a:lnTo>
                <a:lnTo>
                  <a:pt x="1682714" y="262011"/>
                </a:lnTo>
                <a:lnTo>
                  <a:pt x="1677940" y="268367"/>
                </a:lnTo>
                <a:lnTo>
                  <a:pt x="1671973" y="275120"/>
                </a:lnTo>
                <a:lnTo>
                  <a:pt x="1665211" y="281078"/>
                </a:lnTo>
                <a:lnTo>
                  <a:pt x="1661233" y="284256"/>
                </a:lnTo>
                <a:lnTo>
                  <a:pt x="1656858" y="286639"/>
                </a:lnTo>
                <a:lnTo>
                  <a:pt x="1652880" y="289420"/>
                </a:lnTo>
                <a:lnTo>
                  <a:pt x="1648106" y="291803"/>
                </a:lnTo>
                <a:lnTo>
                  <a:pt x="1643333" y="293790"/>
                </a:lnTo>
                <a:lnTo>
                  <a:pt x="1638162" y="295776"/>
                </a:lnTo>
                <a:lnTo>
                  <a:pt x="1632593" y="296967"/>
                </a:lnTo>
                <a:lnTo>
                  <a:pt x="1627024" y="297762"/>
                </a:lnTo>
                <a:lnTo>
                  <a:pt x="1621057" y="298159"/>
                </a:lnTo>
                <a:lnTo>
                  <a:pt x="1614692" y="298159"/>
                </a:lnTo>
                <a:lnTo>
                  <a:pt x="1607930" y="297762"/>
                </a:lnTo>
                <a:lnTo>
                  <a:pt x="1601167" y="296570"/>
                </a:lnTo>
                <a:lnTo>
                  <a:pt x="1594007" y="294584"/>
                </a:lnTo>
                <a:lnTo>
                  <a:pt x="1586449" y="292201"/>
                </a:lnTo>
                <a:lnTo>
                  <a:pt x="1578891" y="289420"/>
                </a:lnTo>
                <a:lnTo>
                  <a:pt x="1570936" y="285448"/>
                </a:lnTo>
                <a:lnTo>
                  <a:pt x="1561389" y="280681"/>
                </a:lnTo>
                <a:lnTo>
                  <a:pt x="1551842" y="276708"/>
                </a:lnTo>
                <a:lnTo>
                  <a:pt x="1590825" y="295776"/>
                </a:lnTo>
                <a:lnTo>
                  <a:pt x="1608328" y="303720"/>
                </a:lnTo>
                <a:lnTo>
                  <a:pt x="1617477" y="306898"/>
                </a:lnTo>
                <a:lnTo>
                  <a:pt x="1625830" y="310473"/>
                </a:lnTo>
                <a:lnTo>
                  <a:pt x="1633786" y="312857"/>
                </a:lnTo>
                <a:lnTo>
                  <a:pt x="1641344" y="314446"/>
                </a:lnTo>
                <a:lnTo>
                  <a:pt x="1648902" y="316035"/>
                </a:lnTo>
                <a:lnTo>
                  <a:pt x="1655664" y="316432"/>
                </a:lnTo>
                <a:lnTo>
                  <a:pt x="1662427" y="316035"/>
                </a:lnTo>
                <a:lnTo>
                  <a:pt x="1665609" y="315240"/>
                </a:lnTo>
                <a:lnTo>
                  <a:pt x="1668393" y="314446"/>
                </a:lnTo>
                <a:lnTo>
                  <a:pt x="1671576" y="313651"/>
                </a:lnTo>
                <a:lnTo>
                  <a:pt x="1674360" y="312460"/>
                </a:lnTo>
                <a:lnTo>
                  <a:pt x="1676747" y="310871"/>
                </a:lnTo>
                <a:lnTo>
                  <a:pt x="1679531" y="309282"/>
                </a:lnTo>
                <a:lnTo>
                  <a:pt x="1680725" y="321993"/>
                </a:lnTo>
                <a:lnTo>
                  <a:pt x="1681123" y="333910"/>
                </a:lnTo>
                <a:lnTo>
                  <a:pt x="1681123" y="345430"/>
                </a:lnTo>
                <a:lnTo>
                  <a:pt x="1680327" y="356950"/>
                </a:lnTo>
                <a:lnTo>
                  <a:pt x="1682316" y="354566"/>
                </a:lnTo>
                <a:lnTo>
                  <a:pt x="1683509" y="353772"/>
                </a:lnTo>
                <a:lnTo>
                  <a:pt x="1684703" y="353772"/>
                </a:lnTo>
                <a:lnTo>
                  <a:pt x="1685896" y="354169"/>
                </a:lnTo>
                <a:lnTo>
                  <a:pt x="1687487" y="354964"/>
                </a:lnTo>
                <a:lnTo>
                  <a:pt x="1688681" y="356553"/>
                </a:lnTo>
                <a:lnTo>
                  <a:pt x="1689874" y="358142"/>
                </a:lnTo>
                <a:lnTo>
                  <a:pt x="1692261" y="363703"/>
                </a:lnTo>
                <a:lnTo>
                  <a:pt x="1694250" y="370456"/>
                </a:lnTo>
                <a:lnTo>
                  <a:pt x="1695841" y="378401"/>
                </a:lnTo>
                <a:lnTo>
                  <a:pt x="1697034" y="387934"/>
                </a:lnTo>
                <a:lnTo>
                  <a:pt x="1698227" y="398660"/>
                </a:lnTo>
                <a:lnTo>
                  <a:pt x="1698625" y="409782"/>
                </a:lnTo>
                <a:lnTo>
                  <a:pt x="1698227" y="420905"/>
                </a:lnTo>
                <a:lnTo>
                  <a:pt x="1697034" y="431630"/>
                </a:lnTo>
                <a:lnTo>
                  <a:pt x="1695841" y="441164"/>
                </a:lnTo>
                <a:lnTo>
                  <a:pt x="1694250" y="449108"/>
                </a:lnTo>
                <a:lnTo>
                  <a:pt x="1692261" y="456259"/>
                </a:lnTo>
                <a:lnTo>
                  <a:pt x="1689874" y="461423"/>
                </a:lnTo>
                <a:lnTo>
                  <a:pt x="1688681" y="463012"/>
                </a:lnTo>
                <a:lnTo>
                  <a:pt x="1687487" y="464998"/>
                </a:lnTo>
                <a:lnTo>
                  <a:pt x="1685896" y="465792"/>
                </a:lnTo>
                <a:lnTo>
                  <a:pt x="1684703" y="465792"/>
                </a:lnTo>
                <a:lnTo>
                  <a:pt x="1683112" y="465792"/>
                </a:lnTo>
                <a:lnTo>
                  <a:pt x="1681520" y="464203"/>
                </a:lnTo>
                <a:lnTo>
                  <a:pt x="1680327" y="463012"/>
                </a:lnTo>
                <a:lnTo>
                  <a:pt x="1679134" y="461025"/>
                </a:lnTo>
                <a:lnTo>
                  <a:pt x="1677940" y="458642"/>
                </a:lnTo>
                <a:lnTo>
                  <a:pt x="1676349" y="455464"/>
                </a:lnTo>
                <a:lnTo>
                  <a:pt x="1674758" y="447917"/>
                </a:lnTo>
                <a:lnTo>
                  <a:pt x="1673565" y="457450"/>
                </a:lnTo>
                <a:lnTo>
                  <a:pt x="1671973" y="467381"/>
                </a:lnTo>
                <a:lnTo>
                  <a:pt x="1669587" y="476518"/>
                </a:lnTo>
                <a:lnTo>
                  <a:pt x="1667200" y="485654"/>
                </a:lnTo>
                <a:lnTo>
                  <a:pt x="1664813" y="494393"/>
                </a:lnTo>
                <a:lnTo>
                  <a:pt x="1661631" y="502735"/>
                </a:lnTo>
                <a:lnTo>
                  <a:pt x="1658449" y="511077"/>
                </a:lnTo>
                <a:lnTo>
                  <a:pt x="1654869" y="519419"/>
                </a:lnTo>
                <a:lnTo>
                  <a:pt x="1651289" y="526966"/>
                </a:lnTo>
                <a:lnTo>
                  <a:pt x="1646913" y="534514"/>
                </a:lnTo>
                <a:lnTo>
                  <a:pt x="1642537" y="541664"/>
                </a:lnTo>
                <a:lnTo>
                  <a:pt x="1638162" y="548417"/>
                </a:lnTo>
                <a:lnTo>
                  <a:pt x="1633388" y="555170"/>
                </a:lnTo>
                <a:lnTo>
                  <a:pt x="1628217" y="561526"/>
                </a:lnTo>
                <a:lnTo>
                  <a:pt x="1623046" y="567485"/>
                </a:lnTo>
                <a:lnTo>
                  <a:pt x="1618272" y="573443"/>
                </a:lnTo>
                <a:lnTo>
                  <a:pt x="1612703" y="578607"/>
                </a:lnTo>
                <a:lnTo>
                  <a:pt x="1607134" y="583771"/>
                </a:lnTo>
                <a:lnTo>
                  <a:pt x="1601565" y="588538"/>
                </a:lnTo>
                <a:lnTo>
                  <a:pt x="1596394" y="592510"/>
                </a:lnTo>
                <a:lnTo>
                  <a:pt x="1590427" y="596880"/>
                </a:lnTo>
                <a:lnTo>
                  <a:pt x="1584460" y="600852"/>
                </a:lnTo>
                <a:lnTo>
                  <a:pt x="1578891" y="604030"/>
                </a:lnTo>
                <a:lnTo>
                  <a:pt x="1572924" y="607605"/>
                </a:lnTo>
                <a:lnTo>
                  <a:pt x="1566958" y="609989"/>
                </a:lnTo>
                <a:lnTo>
                  <a:pt x="1560991" y="612372"/>
                </a:lnTo>
                <a:lnTo>
                  <a:pt x="1555024" y="614756"/>
                </a:lnTo>
                <a:lnTo>
                  <a:pt x="1549853" y="616344"/>
                </a:lnTo>
                <a:lnTo>
                  <a:pt x="1543886" y="617536"/>
                </a:lnTo>
                <a:lnTo>
                  <a:pt x="1538317" y="618331"/>
                </a:lnTo>
                <a:lnTo>
                  <a:pt x="1532748" y="618728"/>
                </a:lnTo>
                <a:lnTo>
                  <a:pt x="1527179" y="619125"/>
                </a:lnTo>
                <a:lnTo>
                  <a:pt x="1523201" y="618728"/>
                </a:lnTo>
                <a:lnTo>
                  <a:pt x="1518428" y="618331"/>
                </a:lnTo>
                <a:lnTo>
                  <a:pt x="1513654" y="617536"/>
                </a:lnTo>
                <a:lnTo>
                  <a:pt x="1508881" y="615947"/>
                </a:lnTo>
                <a:lnTo>
                  <a:pt x="1503709" y="614358"/>
                </a:lnTo>
                <a:lnTo>
                  <a:pt x="1498538" y="611975"/>
                </a:lnTo>
                <a:lnTo>
                  <a:pt x="1492969" y="609592"/>
                </a:lnTo>
                <a:lnTo>
                  <a:pt x="1487798" y="606414"/>
                </a:lnTo>
                <a:lnTo>
                  <a:pt x="1482229" y="603633"/>
                </a:lnTo>
                <a:lnTo>
                  <a:pt x="1476660" y="599661"/>
                </a:lnTo>
                <a:lnTo>
                  <a:pt x="1465522" y="591716"/>
                </a:lnTo>
                <a:lnTo>
                  <a:pt x="1454384" y="582580"/>
                </a:lnTo>
                <a:lnTo>
                  <a:pt x="1443246" y="572251"/>
                </a:lnTo>
                <a:lnTo>
                  <a:pt x="1432108" y="560732"/>
                </a:lnTo>
                <a:lnTo>
                  <a:pt x="1421765" y="548020"/>
                </a:lnTo>
                <a:lnTo>
                  <a:pt x="1416992" y="541664"/>
                </a:lnTo>
                <a:lnTo>
                  <a:pt x="1411821" y="534514"/>
                </a:lnTo>
                <a:lnTo>
                  <a:pt x="1407445" y="527364"/>
                </a:lnTo>
                <a:lnTo>
                  <a:pt x="1402671" y="520213"/>
                </a:lnTo>
                <a:lnTo>
                  <a:pt x="1398296" y="512666"/>
                </a:lnTo>
                <a:lnTo>
                  <a:pt x="1394318" y="504721"/>
                </a:lnTo>
                <a:lnTo>
                  <a:pt x="1390340" y="496777"/>
                </a:lnTo>
                <a:lnTo>
                  <a:pt x="1386760" y="488435"/>
                </a:lnTo>
                <a:lnTo>
                  <a:pt x="1383180" y="480490"/>
                </a:lnTo>
                <a:lnTo>
                  <a:pt x="1380395" y="472148"/>
                </a:lnTo>
                <a:lnTo>
                  <a:pt x="1377213" y="463012"/>
                </a:lnTo>
                <a:lnTo>
                  <a:pt x="1374826" y="454272"/>
                </a:lnTo>
                <a:lnTo>
                  <a:pt x="1373235" y="460231"/>
                </a:lnTo>
                <a:lnTo>
                  <a:pt x="1370848" y="464998"/>
                </a:lnTo>
                <a:lnTo>
                  <a:pt x="1369655" y="466189"/>
                </a:lnTo>
                <a:lnTo>
                  <a:pt x="1368462" y="467381"/>
                </a:lnTo>
                <a:lnTo>
                  <a:pt x="1367268" y="468176"/>
                </a:lnTo>
                <a:lnTo>
                  <a:pt x="1366075" y="468573"/>
                </a:lnTo>
                <a:lnTo>
                  <a:pt x="1364484" y="468176"/>
                </a:lnTo>
                <a:lnTo>
                  <a:pt x="1363291" y="467381"/>
                </a:lnTo>
                <a:lnTo>
                  <a:pt x="1361699" y="466189"/>
                </a:lnTo>
                <a:lnTo>
                  <a:pt x="1360506" y="463806"/>
                </a:lnTo>
                <a:lnTo>
                  <a:pt x="1358119" y="459039"/>
                </a:lnTo>
                <a:lnTo>
                  <a:pt x="1356130" y="452286"/>
                </a:lnTo>
                <a:lnTo>
                  <a:pt x="1354539" y="443547"/>
                </a:lnTo>
                <a:lnTo>
                  <a:pt x="1353346" y="434411"/>
                </a:lnTo>
                <a:lnTo>
                  <a:pt x="1352550" y="423685"/>
                </a:lnTo>
                <a:lnTo>
                  <a:pt x="1352550" y="412563"/>
                </a:lnTo>
                <a:lnTo>
                  <a:pt x="1352550" y="401043"/>
                </a:lnTo>
                <a:lnTo>
                  <a:pt x="1353346" y="390715"/>
                </a:lnTo>
                <a:lnTo>
                  <a:pt x="1354539" y="381181"/>
                </a:lnTo>
                <a:lnTo>
                  <a:pt x="1356130" y="372839"/>
                </a:lnTo>
                <a:lnTo>
                  <a:pt x="1358119" y="366086"/>
                </a:lnTo>
                <a:lnTo>
                  <a:pt x="1360506" y="360922"/>
                </a:lnTo>
                <a:lnTo>
                  <a:pt x="1361699" y="358936"/>
                </a:lnTo>
                <a:lnTo>
                  <a:pt x="1363291" y="357744"/>
                </a:lnTo>
                <a:lnTo>
                  <a:pt x="1364484" y="356950"/>
                </a:lnTo>
                <a:lnTo>
                  <a:pt x="1366075" y="356553"/>
                </a:lnTo>
                <a:lnTo>
                  <a:pt x="1366871" y="356950"/>
                </a:lnTo>
                <a:lnTo>
                  <a:pt x="1367666" y="357347"/>
                </a:lnTo>
                <a:lnTo>
                  <a:pt x="1368064" y="349800"/>
                </a:lnTo>
                <a:lnTo>
                  <a:pt x="1368462" y="342252"/>
                </a:lnTo>
                <a:lnTo>
                  <a:pt x="1369257" y="335499"/>
                </a:lnTo>
                <a:lnTo>
                  <a:pt x="1370053" y="329541"/>
                </a:lnTo>
                <a:lnTo>
                  <a:pt x="1369655" y="321596"/>
                </a:lnTo>
                <a:lnTo>
                  <a:pt x="1369257" y="314049"/>
                </a:lnTo>
                <a:lnTo>
                  <a:pt x="1369257" y="307296"/>
                </a:lnTo>
                <a:lnTo>
                  <a:pt x="1369655" y="300543"/>
                </a:lnTo>
                <a:lnTo>
                  <a:pt x="1370053" y="294584"/>
                </a:lnTo>
                <a:lnTo>
                  <a:pt x="1370848" y="289023"/>
                </a:lnTo>
                <a:lnTo>
                  <a:pt x="1372440" y="283461"/>
                </a:lnTo>
                <a:lnTo>
                  <a:pt x="1374031" y="278297"/>
                </a:lnTo>
                <a:lnTo>
                  <a:pt x="1375622" y="273531"/>
                </a:lnTo>
                <a:lnTo>
                  <a:pt x="1377213" y="269558"/>
                </a:lnTo>
                <a:lnTo>
                  <a:pt x="1379998" y="265189"/>
                </a:lnTo>
                <a:lnTo>
                  <a:pt x="1382384" y="262011"/>
                </a:lnTo>
                <a:lnTo>
                  <a:pt x="1384771" y="258436"/>
                </a:lnTo>
                <a:lnTo>
                  <a:pt x="1387953" y="255655"/>
                </a:lnTo>
                <a:lnTo>
                  <a:pt x="1391136" y="252477"/>
                </a:lnTo>
                <a:lnTo>
                  <a:pt x="1394716" y="250491"/>
                </a:lnTo>
                <a:lnTo>
                  <a:pt x="1379600" y="250491"/>
                </a:lnTo>
                <a:lnTo>
                  <a:pt x="1367666" y="250888"/>
                </a:lnTo>
                <a:lnTo>
                  <a:pt x="1357324" y="251683"/>
                </a:lnTo>
                <a:lnTo>
                  <a:pt x="1364484" y="248108"/>
                </a:lnTo>
                <a:lnTo>
                  <a:pt x="1371644" y="243341"/>
                </a:lnTo>
                <a:lnTo>
                  <a:pt x="1379202" y="238177"/>
                </a:lnTo>
                <a:lnTo>
                  <a:pt x="1386362" y="232615"/>
                </a:lnTo>
                <a:lnTo>
                  <a:pt x="1400285" y="222287"/>
                </a:lnTo>
                <a:lnTo>
                  <a:pt x="1406649" y="217520"/>
                </a:lnTo>
                <a:lnTo>
                  <a:pt x="1412218" y="214343"/>
                </a:lnTo>
                <a:lnTo>
                  <a:pt x="1428528" y="206398"/>
                </a:lnTo>
                <a:lnTo>
                  <a:pt x="1444041" y="199645"/>
                </a:lnTo>
                <a:lnTo>
                  <a:pt x="1459157" y="194481"/>
                </a:lnTo>
                <a:lnTo>
                  <a:pt x="1474273" y="189714"/>
                </a:lnTo>
                <a:lnTo>
                  <a:pt x="1488594" y="186139"/>
                </a:lnTo>
                <a:lnTo>
                  <a:pt x="1502914" y="183756"/>
                </a:lnTo>
                <a:lnTo>
                  <a:pt x="1516439" y="182167"/>
                </a:lnTo>
                <a:lnTo>
                  <a:pt x="1529566" y="180975"/>
                </a:lnTo>
                <a:close/>
                <a:moveTo>
                  <a:pt x="392103" y="180975"/>
                </a:moveTo>
                <a:lnTo>
                  <a:pt x="405170" y="180975"/>
                </a:lnTo>
                <a:lnTo>
                  <a:pt x="417445" y="181372"/>
                </a:lnTo>
                <a:lnTo>
                  <a:pt x="428532" y="182564"/>
                </a:lnTo>
                <a:lnTo>
                  <a:pt x="440015" y="184153"/>
                </a:lnTo>
                <a:lnTo>
                  <a:pt x="451102" y="186139"/>
                </a:lnTo>
                <a:lnTo>
                  <a:pt x="461001" y="188920"/>
                </a:lnTo>
                <a:lnTo>
                  <a:pt x="471296" y="191700"/>
                </a:lnTo>
                <a:lnTo>
                  <a:pt x="480404" y="195275"/>
                </a:lnTo>
                <a:lnTo>
                  <a:pt x="489115" y="198453"/>
                </a:lnTo>
                <a:lnTo>
                  <a:pt x="497430" y="202426"/>
                </a:lnTo>
                <a:lnTo>
                  <a:pt x="505349" y="206398"/>
                </a:lnTo>
                <a:lnTo>
                  <a:pt x="512873" y="210370"/>
                </a:lnTo>
                <a:lnTo>
                  <a:pt x="519604" y="214740"/>
                </a:lnTo>
                <a:lnTo>
                  <a:pt x="525543" y="218315"/>
                </a:lnTo>
                <a:lnTo>
                  <a:pt x="536234" y="225862"/>
                </a:lnTo>
                <a:lnTo>
                  <a:pt x="544550" y="232615"/>
                </a:lnTo>
                <a:lnTo>
                  <a:pt x="550489" y="238177"/>
                </a:lnTo>
                <a:lnTo>
                  <a:pt x="555637" y="243341"/>
                </a:lnTo>
                <a:lnTo>
                  <a:pt x="554053" y="246519"/>
                </a:lnTo>
                <a:lnTo>
                  <a:pt x="551677" y="250888"/>
                </a:lnTo>
                <a:lnTo>
                  <a:pt x="548905" y="256052"/>
                </a:lnTo>
                <a:lnTo>
                  <a:pt x="544946" y="262011"/>
                </a:lnTo>
                <a:lnTo>
                  <a:pt x="540194" y="268367"/>
                </a:lnTo>
                <a:lnTo>
                  <a:pt x="534255" y="275120"/>
                </a:lnTo>
                <a:lnTo>
                  <a:pt x="527523" y="281078"/>
                </a:lnTo>
                <a:lnTo>
                  <a:pt x="523564" y="284256"/>
                </a:lnTo>
                <a:lnTo>
                  <a:pt x="519604" y="286639"/>
                </a:lnTo>
                <a:lnTo>
                  <a:pt x="515248" y="289420"/>
                </a:lnTo>
                <a:lnTo>
                  <a:pt x="510497" y="291803"/>
                </a:lnTo>
                <a:lnTo>
                  <a:pt x="505745" y="293790"/>
                </a:lnTo>
                <a:lnTo>
                  <a:pt x="500598" y="295776"/>
                </a:lnTo>
                <a:lnTo>
                  <a:pt x="495054" y="296967"/>
                </a:lnTo>
                <a:lnTo>
                  <a:pt x="489511" y="297762"/>
                </a:lnTo>
                <a:lnTo>
                  <a:pt x="483175" y="298159"/>
                </a:lnTo>
                <a:lnTo>
                  <a:pt x="477236" y="298159"/>
                </a:lnTo>
                <a:lnTo>
                  <a:pt x="470504" y="297762"/>
                </a:lnTo>
                <a:lnTo>
                  <a:pt x="463773" y="296570"/>
                </a:lnTo>
                <a:lnTo>
                  <a:pt x="456646" y="294584"/>
                </a:lnTo>
                <a:lnTo>
                  <a:pt x="449122" y="292201"/>
                </a:lnTo>
                <a:lnTo>
                  <a:pt x="441599" y="289420"/>
                </a:lnTo>
                <a:lnTo>
                  <a:pt x="433680" y="285448"/>
                </a:lnTo>
                <a:lnTo>
                  <a:pt x="424572" y="280681"/>
                </a:lnTo>
                <a:lnTo>
                  <a:pt x="414673" y="276708"/>
                </a:lnTo>
                <a:lnTo>
                  <a:pt x="453082" y="295776"/>
                </a:lnTo>
                <a:lnTo>
                  <a:pt x="471296" y="303720"/>
                </a:lnTo>
                <a:lnTo>
                  <a:pt x="480008" y="306898"/>
                </a:lnTo>
                <a:lnTo>
                  <a:pt x="488323" y="310473"/>
                </a:lnTo>
                <a:lnTo>
                  <a:pt x="496242" y="312857"/>
                </a:lnTo>
                <a:lnTo>
                  <a:pt x="503765" y="314446"/>
                </a:lnTo>
                <a:lnTo>
                  <a:pt x="511289" y="316035"/>
                </a:lnTo>
                <a:lnTo>
                  <a:pt x="518020" y="316432"/>
                </a:lnTo>
                <a:lnTo>
                  <a:pt x="524751" y="316035"/>
                </a:lnTo>
                <a:lnTo>
                  <a:pt x="527919" y="315240"/>
                </a:lnTo>
                <a:lnTo>
                  <a:pt x="530691" y="314446"/>
                </a:lnTo>
                <a:lnTo>
                  <a:pt x="533859" y="313651"/>
                </a:lnTo>
                <a:lnTo>
                  <a:pt x="536234" y="312460"/>
                </a:lnTo>
                <a:lnTo>
                  <a:pt x="539402" y="310871"/>
                </a:lnTo>
                <a:lnTo>
                  <a:pt x="541382" y="309282"/>
                </a:lnTo>
                <a:lnTo>
                  <a:pt x="542966" y="321993"/>
                </a:lnTo>
                <a:lnTo>
                  <a:pt x="543362" y="333910"/>
                </a:lnTo>
                <a:lnTo>
                  <a:pt x="542966" y="345430"/>
                </a:lnTo>
                <a:lnTo>
                  <a:pt x="542570" y="356950"/>
                </a:lnTo>
                <a:lnTo>
                  <a:pt x="544550" y="354566"/>
                </a:lnTo>
                <a:lnTo>
                  <a:pt x="545738" y="353772"/>
                </a:lnTo>
                <a:lnTo>
                  <a:pt x="546925" y="353772"/>
                </a:lnTo>
                <a:lnTo>
                  <a:pt x="548113" y="354169"/>
                </a:lnTo>
                <a:lnTo>
                  <a:pt x="549301" y="354964"/>
                </a:lnTo>
                <a:lnTo>
                  <a:pt x="550489" y="356553"/>
                </a:lnTo>
                <a:lnTo>
                  <a:pt x="551677" y="358142"/>
                </a:lnTo>
                <a:lnTo>
                  <a:pt x="554449" y="363703"/>
                </a:lnTo>
                <a:lnTo>
                  <a:pt x="556429" y="370456"/>
                </a:lnTo>
                <a:lnTo>
                  <a:pt x="558012" y="378401"/>
                </a:lnTo>
                <a:lnTo>
                  <a:pt x="559596" y="387934"/>
                </a:lnTo>
                <a:lnTo>
                  <a:pt x="560388" y="398660"/>
                </a:lnTo>
                <a:lnTo>
                  <a:pt x="560388" y="409782"/>
                </a:lnTo>
                <a:lnTo>
                  <a:pt x="560388" y="420905"/>
                </a:lnTo>
                <a:lnTo>
                  <a:pt x="559596" y="431630"/>
                </a:lnTo>
                <a:lnTo>
                  <a:pt x="558012" y="441164"/>
                </a:lnTo>
                <a:lnTo>
                  <a:pt x="556429" y="449108"/>
                </a:lnTo>
                <a:lnTo>
                  <a:pt x="554449" y="456259"/>
                </a:lnTo>
                <a:lnTo>
                  <a:pt x="551677" y="461423"/>
                </a:lnTo>
                <a:lnTo>
                  <a:pt x="550489" y="463012"/>
                </a:lnTo>
                <a:lnTo>
                  <a:pt x="549301" y="464998"/>
                </a:lnTo>
                <a:lnTo>
                  <a:pt x="548113" y="465792"/>
                </a:lnTo>
                <a:lnTo>
                  <a:pt x="546925" y="465792"/>
                </a:lnTo>
                <a:lnTo>
                  <a:pt x="544946" y="465792"/>
                </a:lnTo>
                <a:lnTo>
                  <a:pt x="543758" y="464203"/>
                </a:lnTo>
                <a:lnTo>
                  <a:pt x="542570" y="463012"/>
                </a:lnTo>
                <a:lnTo>
                  <a:pt x="541382" y="461025"/>
                </a:lnTo>
                <a:lnTo>
                  <a:pt x="540194" y="458642"/>
                </a:lnTo>
                <a:lnTo>
                  <a:pt x="539006" y="455464"/>
                </a:lnTo>
                <a:lnTo>
                  <a:pt x="536630" y="447917"/>
                </a:lnTo>
                <a:lnTo>
                  <a:pt x="535442" y="457450"/>
                </a:lnTo>
                <a:lnTo>
                  <a:pt x="533859" y="467381"/>
                </a:lnTo>
                <a:lnTo>
                  <a:pt x="531483" y="476518"/>
                </a:lnTo>
                <a:lnTo>
                  <a:pt x="529503" y="485654"/>
                </a:lnTo>
                <a:lnTo>
                  <a:pt x="527127" y="494393"/>
                </a:lnTo>
                <a:lnTo>
                  <a:pt x="523564" y="502735"/>
                </a:lnTo>
                <a:lnTo>
                  <a:pt x="520792" y="511077"/>
                </a:lnTo>
                <a:lnTo>
                  <a:pt x="516832" y="519419"/>
                </a:lnTo>
                <a:lnTo>
                  <a:pt x="513269" y="526966"/>
                </a:lnTo>
                <a:lnTo>
                  <a:pt x="508913" y="534514"/>
                </a:lnTo>
                <a:lnTo>
                  <a:pt x="504557" y="541664"/>
                </a:lnTo>
                <a:lnTo>
                  <a:pt x="500598" y="548417"/>
                </a:lnTo>
                <a:lnTo>
                  <a:pt x="495450" y="555170"/>
                </a:lnTo>
                <a:lnTo>
                  <a:pt x="490699" y="561526"/>
                </a:lnTo>
                <a:lnTo>
                  <a:pt x="485947" y="567485"/>
                </a:lnTo>
                <a:lnTo>
                  <a:pt x="480404" y="573443"/>
                </a:lnTo>
                <a:lnTo>
                  <a:pt x="475256" y="578607"/>
                </a:lnTo>
                <a:lnTo>
                  <a:pt x="469713" y="583771"/>
                </a:lnTo>
                <a:lnTo>
                  <a:pt x="464565" y="588538"/>
                </a:lnTo>
                <a:lnTo>
                  <a:pt x="458625" y="592510"/>
                </a:lnTo>
                <a:lnTo>
                  <a:pt x="453082" y="596880"/>
                </a:lnTo>
                <a:lnTo>
                  <a:pt x="447142" y="600852"/>
                </a:lnTo>
                <a:lnTo>
                  <a:pt x="441203" y="604030"/>
                </a:lnTo>
                <a:lnTo>
                  <a:pt x="435263" y="607605"/>
                </a:lnTo>
                <a:lnTo>
                  <a:pt x="429720" y="609989"/>
                </a:lnTo>
                <a:lnTo>
                  <a:pt x="424177" y="612372"/>
                </a:lnTo>
                <a:lnTo>
                  <a:pt x="418237" y="614756"/>
                </a:lnTo>
                <a:lnTo>
                  <a:pt x="412298" y="616344"/>
                </a:lnTo>
                <a:lnTo>
                  <a:pt x="406754" y="617536"/>
                </a:lnTo>
                <a:lnTo>
                  <a:pt x="401211" y="618331"/>
                </a:lnTo>
                <a:lnTo>
                  <a:pt x="395667" y="618728"/>
                </a:lnTo>
                <a:lnTo>
                  <a:pt x="390520" y="619125"/>
                </a:lnTo>
                <a:lnTo>
                  <a:pt x="385768" y="618728"/>
                </a:lnTo>
                <a:lnTo>
                  <a:pt x="381017" y="618331"/>
                </a:lnTo>
                <a:lnTo>
                  <a:pt x="376265" y="617536"/>
                </a:lnTo>
                <a:lnTo>
                  <a:pt x="371909" y="615947"/>
                </a:lnTo>
                <a:lnTo>
                  <a:pt x="366762" y="614358"/>
                </a:lnTo>
                <a:lnTo>
                  <a:pt x="361218" y="611975"/>
                </a:lnTo>
                <a:lnTo>
                  <a:pt x="356467" y="609592"/>
                </a:lnTo>
                <a:lnTo>
                  <a:pt x="350923" y="606414"/>
                </a:lnTo>
                <a:lnTo>
                  <a:pt x="345380" y="603633"/>
                </a:lnTo>
                <a:lnTo>
                  <a:pt x="339836" y="599661"/>
                </a:lnTo>
                <a:lnTo>
                  <a:pt x="328353" y="591716"/>
                </a:lnTo>
                <a:lnTo>
                  <a:pt x="317662" y="582580"/>
                </a:lnTo>
                <a:lnTo>
                  <a:pt x="306575" y="572251"/>
                </a:lnTo>
                <a:lnTo>
                  <a:pt x="295884" y="560732"/>
                </a:lnTo>
                <a:lnTo>
                  <a:pt x="285193" y="548020"/>
                </a:lnTo>
                <a:lnTo>
                  <a:pt x="280046" y="541664"/>
                </a:lnTo>
                <a:lnTo>
                  <a:pt x="275690" y="534514"/>
                </a:lnTo>
                <a:lnTo>
                  <a:pt x="270543" y="527364"/>
                </a:lnTo>
                <a:lnTo>
                  <a:pt x="266187" y="520213"/>
                </a:lnTo>
                <a:lnTo>
                  <a:pt x="261832" y="512666"/>
                </a:lnTo>
                <a:lnTo>
                  <a:pt x="257872" y="504721"/>
                </a:lnTo>
                <a:lnTo>
                  <a:pt x="253516" y="496777"/>
                </a:lnTo>
                <a:lnTo>
                  <a:pt x="250349" y="488435"/>
                </a:lnTo>
                <a:lnTo>
                  <a:pt x="246785" y="480490"/>
                </a:lnTo>
                <a:lnTo>
                  <a:pt x="244013" y="472148"/>
                </a:lnTo>
                <a:lnTo>
                  <a:pt x="240846" y="463012"/>
                </a:lnTo>
                <a:lnTo>
                  <a:pt x="238470" y="454272"/>
                </a:lnTo>
                <a:lnTo>
                  <a:pt x="236490" y="460231"/>
                </a:lnTo>
                <a:lnTo>
                  <a:pt x="234114" y="464998"/>
                </a:lnTo>
                <a:lnTo>
                  <a:pt x="233322" y="466189"/>
                </a:lnTo>
                <a:lnTo>
                  <a:pt x="232134" y="467381"/>
                </a:lnTo>
                <a:lnTo>
                  <a:pt x="230946" y="468176"/>
                </a:lnTo>
                <a:lnTo>
                  <a:pt x="229759" y="468573"/>
                </a:lnTo>
                <a:lnTo>
                  <a:pt x="228175" y="468176"/>
                </a:lnTo>
                <a:lnTo>
                  <a:pt x="226591" y="467381"/>
                </a:lnTo>
                <a:lnTo>
                  <a:pt x="225403" y="466189"/>
                </a:lnTo>
                <a:lnTo>
                  <a:pt x="224215" y="463806"/>
                </a:lnTo>
                <a:lnTo>
                  <a:pt x="222235" y="459039"/>
                </a:lnTo>
                <a:lnTo>
                  <a:pt x="219860" y="452286"/>
                </a:lnTo>
                <a:lnTo>
                  <a:pt x="218276" y="443547"/>
                </a:lnTo>
                <a:lnTo>
                  <a:pt x="217088" y="434411"/>
                </a:lnTo>
                <a:lnTo>
                  <a:pt x="216296" y="423685"/>
                </a:lnTo>
                <a:lnTo>
                  <a:pt x="215900" y="412563"/>
                </a:lnTo>
                <a:lnTo>
                  <a:pt x="216296" y="401043"/>
                </a:lnTo>
                <a:lnTo>
                  <a:pt x="217088" y="390715"/>
                </a:lnTo>
                <a:lnTo>
                  <a:pt x="218276" y="381181"/>
                </a:lnTo>
                <a:lnTo>
                  <a:pt x="219860" y="372839"/>
                </a:lnTo>
                <a:lnTo>
                  <a:pt x="222235" y="366086"/>
                </a:lnTo>
                <a:lnTo>
                  <a:pt x="224215" y="360922"/>
                </a:lnTo>
                <a:lnTo>
                  <a:pt x="225403" y="358936"/>
                </a:lnTo>
                <a:lnTo>
                  <a:pt x="226591" y="357744"/>
                </a:lnTo>
                <a:lnTo>
                  <a:pt x="228175" y="356950"/>
                </a:lnTo>
                <a:lnTo>
                  <a:pt x="229759" y="356553"/>
                </a:lnTo>
                <a:lnTo>
                  <a:pt x="230551" y="356950"/>
                </a:lnTo>
                <a:lnTo>
                  <a:pt x="231342" y="357347"/>
                </a:lnTo>
                <a:lnTo>
                  <a:pt x="232134" y="342252"/>
                </a:lnTo>
                <a:lnTo>
                  <a:pt x="232530" y="335499"/>
                </a:lnTo>
                <a:lnTo>
                  <a:pt x="233718" y="329541"/>
                </a:lnTo>
                <a:lnTo>
                  <a:pt x="232926" y="321596"/>
                </a:lnTo>
                <a:lnTo>
                  <a:pt x="232926" y="314049"/>
                </a:lnTo>
                <a:lnTo>
                  <a:pt x="232926" y="307296"/>
                </a:lnTo>
                <a:lnTo>
                  <a:pt x="232926" y="300543"/>
                </a:lnTo>
                <a:lnTo>
                  <a:pt x="233718" y="294584"/>
                </a:lnTo>
                <a:lnTo>
                  <a:pt x="234906" y="289023"/>
                </a:lnTo>
                <a:lnTo>
                  <a:pt x="236094" y="283461"/>
                </a:lnTo>
                <a:lnTo>
                  <a:pt x="237282" y="278297"/>
                </a:lnTo>
                <a:lnTo>
                  <a:pt x="238866" y="273531"/>
                </a:lnTo>
                <a:lnTo>
                  <a:pt x="240846" y="269558"/>
                </a:lnTo>
                <a:lnTo>
                  <a:pt x="243617" y="265189"/>
                </a:lnTo>
                <a:lnTo>
                  <a:pt x="245597" y="262011"/>
                </a:lnTo>
                <a:lnTo>
                  <a:pt x="248765" y="258436"/>
                </a:lnTo>
                <a:lnTo>
                  <a:pt x="251537" y="255655"/>
                </a:lnTo>
                <a:lnTo>
                  <a:pt x="255100" y="252477"/>
                </a:lnTo>
                <a:lnTo>
                  <a:pt x="258268" y="250491"/>
                </a:lnTo>
                <a:lnTo>
                  <a:pt x="243221" y="250491"/>
                </a:lnTo>
                <a:lnTo>
                  <a:pt x="231342" y="250888"/>
                </a:lnTo>
                <a:lnTo>
                  <a:pt x="221443" y="251683"/>
                </a:lnTo>
                <a:lnTo>
                  <a:pt x="228175" y="248108"/>
                </a:lnTo>
                <a:lnTo>
                  <a:pt x="235302" y="243341"/>
                </a:lnTo>
                <a:lnTo>
                  <a:pt x="242825" y="238177"/>
                </a:lnTo>
                <a:lnTo>
                  <a:pt x="249953" y="232615"/>
                </a:lnTo>
                <a:lnTo>
                  <a:pt x="263811" y="222287"/>
                </a:lnTo>
                <a:lnTo>
                  <a:pt x="270147" y="217520"/>
                </a:lnTo>
                <a:lnTo>
                  <a:pt x="276086" y="214343"/>
                </a:lnTo>
                <a:lnTo>
                  <a:pt x="291925" y="206398"/>
                </a:lnTo>
                <a:lnTo>
                  <a:pt x="307367" y="199645"/>
                </a:lnTo>
                <a:lnTo>
                  <a:pt x="322810" y="194481"/>
                </a:lnTo>
                <a:lnTo>
                  <a:pt x="337461" y="189714"/>
                </a:lnTo>
                <a:lnTo>
                  <a:pt x="351715" y="186139"/>
                </a:lnTo>
                <a:lnTo>
                  <a:pt x="365574" y="183756"/>
                </a:lnTo>
                <a:lnTo>
                  <a:pt x="379037" y="182167"/>
                </a:lnTo>
                <a:lnTo>
                  <a:pt x="392103" y="180975"/>
                </a:lnTo>
                <a:close/>
                <a:moveTo>
                  <a:pt x="958250" y="0"/>
                </a:moveTo>
                <a:lnTo>
                  <a:pt x="974507" y="0"/>
                </a:lnTo>
                <a:lnTo>
                  <a:pt x="989971" y="397"/>
                </a:lnTo>
                <a:lnTo>
                  <a:pt x="1004642" y="1986"/>
                </a:lnTo>
                <a:lnTo>
                  <a:pt x="1018917" y="4369"/>
                </a:lnTo>
                <a:lnTo>
                  <a:pt x="1032795" y="6752"/>
                </a:lnTo>
                <a:lnTo>
                  <a:pt x="1045880" y="9929"/>
                </a:lnTo>
                <a:lnTo>
                  <a:pt x="1058172" y="13900"/>
                </a:lnTo>
                <a:lnTo>
                  <a:pt x="1070067" y="18269"/>
                </a:lnTo>
                <a:lnTo>
                  <a:pt x="1081170" y="22241"/>
                </a:lnTo>
                <a:lnTo>
                  <a:pt x="1091876" y="27404"/>
                </a:lnTo>
                <a:lnTo>
                  <a:pt x="1101392" y="32170"/>
                </a:lnTo>
                <a:lnTo>
                  <a:pt x="1110908" y="36936"/>
                </a:lnTo>
                <a:lnTo>
                  <a:pt x="1119235" y="42099"/>
                </a:lnTo>
                <a:lnTo>
                  <a:pt x="1127166" y="47262"/>
                </a:lnTo>
                <a:lnTo>
                  <a:pt x="1134303" y="52425"/>
                </a:lnTo>
                <a:lnTo>
                  <a:pt x="1140647" y="56794"/>
                </a:lnTo>
                <a:lnTo>
                  <a:pt x="1151353" y="65531"/>
                </a:lnTo>
                <a:lnTo>
                  <a:pt x="1159283" y="72680"/>
                </a:lnTo>
                <a:lnTo>
                  <a:pt x="1165628" y="78240"/>
                </a:lnTo>
                <a:lnTo>
                  <a:pt x="1163645" y="83006"/>
                </a:lnTo>
                <a:lnTo>
                  <a:pt x="1160473" y="88567"/>
                </a:lnTo>
                <a:lnTo>
                  <a:pt x="1156904" y="94921"/>
                </a:lnTo>
                <a:lnTo>
                  <a:pt x="1151749" y="102467"/>
                </a:lnTo>
                <a:lnTo>
                  <a:pt x="1145802" y="110410"/>
                </a:lnTo>
                <a:lnTo>
                  <a:pt x="1141837" y="114779"/>
                </a:lnTo>
                <a:lnTo>
                  <a:pt x="1138268" y="118354"/>
                </a:lnTo>
                <a:lnTo>
                  <a:pt x="1133906" y="122722"/>
                </a:lnTo>
                <a:lnTo>
                  <a:pt x="1129545" y="126694"/>
                </a:lnTo>
                <a:lnTo>
                  <a:pt x="1124786" y="130268"/>
                </a:lnTo>
                <a:lnTo>
                  <a:pt x="1119632" y="134240"/>
                </a:lnTo>
                <a:lnTo>
                  <a:pt x="1114081" y="137020"/>
                </a:lnTo>
                <a:lnTo>
                  <a:pt x="1108133" y="140197"/>
                </a:lnTo>
                <a:lnTo>
                  <a:pt x="1101789" y="142580"/>
                </a:lnTo>
                <a:lnTo>
                  <a:pt x="1095841" y="144566"/>
                </a:lnTo>
                <a:lnTo>
                  <a:pt x="1089100" y="146552"/>
                </a:lnTo>
                <a:lnTo>
                  <a:pt x="1081170" y="147743"/>
                </a:lnTo>
                <a:lnTo>
                  <a:pt x="1073636" y="148140"/>
                </a:lnTo>
                <a:lnTo>
                  <a:pt x="1066102" y="148140"/>
                </a:lnTo>
                <a:lnTo>
                  <a:pt x="1057775" y="147743"/>
                </a:lnTo>
                <a:lnTo>
                  <a:pt x="1049052" y="145758"/>
                </a:lnTo>
                <a:lnTo>
                  <a:pt x="1039932" y="143772"/>
                </a:lnTo>
                <a:lnTo>
                  <a:pt x="1030812" y="140992"/>
                </a:lnTo>
                <a:lnTo>
                  <a:pt x="1021296" y="136623"/>
                </a:lnTo>
                <a:lnTo>
                  <a:pt x="1010590" y="131857"/>
                </a:lnTo>
                <a:lnTo>
                  <a:pt x="998695" y="126297"/>
                </a:lnTo>
                <a:lnTo>
                  <a:pt x="987196" y="121134"/>
                </a:lnTo>
                <a:lnTo>
                  <a:pt x="1011383" y="133446"/>
                </a:lnTo>
                <a:lnTo>
                  <a:pt x="1035571" y="144566"/>
                </a:lnTo>
                <a:lnTo>
                  <a:pt x="1047070" y="150126"/>
                </a:lnTo>
                <a:lnTo>
                  <a:pt x="1058172" y="155289"/>
                </a:lnTo>
                <a:lnTo>
                  <a:pt x="1069274" y="159261"/>
                </a:lnTo>
                <a:lnTo>
                  <a:pt x="1079980" y="163233"/>
                </a:lnTo>
                <a:lnTo>
                  <a:pt x="1090290" y="166807"/>
                </a:lnTo>
                <a:lnTo>
                  <a:pt x="1099806" y="169190"/>
                </a:lnTo>
                <a:lnTo>
                  <a:pt x="1109322" y="170381"/>
                </a:lnTo>
                <a:lnTo>
                  <a:pt x="1118046" y="171176"/>
                </a:lnTo>
                <a:lnTo>
                  <a:pt x="1122011" y="171176"/>
                </a:lnTo>
                <a:lnTo>
                  <a:pt x="1126373" y="170779"/>
                </a:lnTo>
                <a:lnTo>
                  <a:pt x="1130338" y="169984"/>
                </a:lnTo>
                <a:lnTo>
                  <a:pt x="1133906" y="169190"/>
                </a:lnTo>
                <a:lnTo>
                  <a:pt x="1137475" y="167998"/>
                </a:lnTo>
                <a:lnTo>
                  <a:pt x="1141044" y="166013"/>
                </a:lnTo>
                <a:lnTo>
                  <a:pt x="1144612" y="164027"/>
                </a:lnTo>
                <a:lnTo>
                  <a:pt x="1147388" y="162041"/>
                </a:lnTo>
                <a:lnTo>
                  <a:pt x="1148181" y="170381"/>
                </a:lnTo>
                <a:lnTo>
                  <a:pt x="1148974" y="178325"/>
                </a:lnTo>
                <a:lnTo>
                  <a:pt x="1150163" y="193417"/>
                </a:lnTo>
                <a:lnTo>
                  <a:pt x="1149767" y="208112"/>
                </a:lnTo>
                <a:lnTo>
                  <a:pt x="1148577" y="222012"/>
                </a:lnTo>
                <a:lnTo>
                  <a:pt x="1150163" y="220424"/>
                </a:lnTo>
                <a:lnTo>
                  <a:pt x="1151353" y="219232"/>
                </a:lnTo>
                <a:lnTo>
                  <a:pt x="1152543" y="218835"/>
                </a:lnTo>
                <a:lnTo>
                  <a:pt x="1154129" y="218438"/>
                </a:lnTo>
                <a:lnTo>
                  <a:pt x="1155715" y="218835"/>
                </a:lnTo>
                <a:lnTo>
                  <a:pt x="1157697" y="219629"/>
                </a:lnTo>
                <a:lnTo>
                  <a:pt x="1159283" y="222012"/>
                </a:lnTo>
                <a:lnTo>
                  <a:pt x="1160869" y="223998"/>
                </a:lnTo>
                <a:lnTo>
                  <a:pt x="1162059" y="226778"/>
                </a:lnTo>
                <a:lnTo>
                  <a:pt x="1164041" y="230750"/>
                </a:lnTo>
                <a:lnTo>
                  <a:pt x="1166421" y="239090"/>
                </a:lnTo>
                <a:lnTo>
                  <a:pt x="1168403" y="249813"/>
                </a:lnTo>
                <a:lnTo>
                  <a:pt x="1169989" y="261728"/>
                </a:lnTo>
                <a:lnTo>
                  <a:pt x="1171179" y="275232"/>
                </a:lnTo>
                <a:lnTo>
                  <a:pt x="1171575" y="289529"/>
                </a:lnTo>
                <a:lnTo>
                  <a:pt x="1171179" y="303827"/>
                </a:lnTo>
                <a:lnTo>
                  <a:pt x="1169989" y="316933"/>
                </a:lnTo>
                <a:lnTo>
                  <a:pt x="1168403" y="328848"/>
                </a:lnTo>
                <a:lnTo>
                  <a:pt x="1166421" y="339174"/>
                </a:lnTo>
                <a:lnTo>
                  <a:pt x="1164041" y="347912"/>
                </a:lnTo>
                <a:lnTo>
                  <a:pt x="1162059" y="351486"/>
                </a:lnTo>
                <a:lnTo>
                  <a:pt x="1160869" y="354266"/>
                </a:lnTo>
                <a:lnTo>
                  <a:pt x="1159283" y="357047"/>
                </a:lnTo>
                <a:lnTo>
                  <a:pt x="1157697" y="358635"/>
                </a:lnTo>
                <a:lnTo>
                  <a:pt x="1155715" y="359827"/>
                </a:lnTo>
                <a:lnTo>
                  <a:pt x="1154129" y="360224"/>
                </a:lnTo>
                <a:lnTo>
                  <a:pt x="1152146" y="359827"/>
                </a:lnTo>
                <a:lnTo>
                  <a:pt x="1150560" y="358635"/>
                </a:lnTo>
                <a:lnTo>
                  <a:pt x="1148577" y="356649"/>
                </a:lnTo>
                <a:lnTo>
                  <a:pt x="1146991" y="353869"/>
                </a:lnTo>
                <a:lnTo>
                  <a:pt x="1145405" y="351089"/>
                </a:lnTo>
                <a:lnTo>
                  <a:pt x="1144216" y="346720"/>
                </a:lnTo>
                <a:lnTo>
                  <a:pt x="1141440" y="337586"/>
                </a:lnTo>
                <a:lnTo>
                  <a:pt x="1139854" y="350295"/>
                </a:lnTo>
                <a:lnTo>
                  <a:pt x="1137871" y="361812"/>
                </a:lnTo>
                <a:lnTo>
                  <a:pt x="1135096" y="373727"/>
                </a:lnTo>
                <a:lnTo>
                  <a:pt x="1132320" y="385245"/>
                </a:lnTo>
                <a:lnTo>
                  <a:pt x="1128752" y="395968"/>
                </a:lnTo>
                <a:lnTo>
                  <a:pt x="1125183" y="407089"/>
                </a:lnTo>
                <a:lnTo>
                  <a:pt x="1120821" y="417812"/>
                </a:lnTo>
                <a:lnTo>
                  <a:pt x="1116460" y="427741"/>
                </a:lnTo>
                <a:lnTo>
                  <a:pt x="1111701" y="437273"/>
                </a:lnTo>
                <a:lnTo>
                  <a:pt x="1106547" y="446805"/>
                </a:lnTo>
                <a:lnTo>
                  <a:pt x="1100996" y="455939"/>
                </a:lnTo>
                <a:lnTo>
                  <a:pt x="1095444" y="464280"/>
                </a:lnTo>
                <a:lnTo>
                  <a:pt x="1089497" y="473017"/>
                </a:lnTo>
                <a:lnTo>
                  <a:pt x="1083152" y="480960"/>
                </a:lnTo>
                <a:lnTo>
                  <a:pt x="1076808" y="488506"/>
                </a:lnTo>
                <a:lnTo>
                  <a:pt x="1070464" y="495655"/>
                </a:lnTo>
                <a:lnTo>
                  <a:pt x="1063723" y="502407"/>
                </a:lnTo>
                <a:lnTo>
                  <a:pt x="1056586" y="509159"/>
                </a:lnTo>
                <a:lnTo>
                  <a:pt x="1049845" y="515116"/>
                </a:lnTo>
                <a:lnTo>
                  <a:pt x="1042708" y="520676"/>
                </a:lnTo>
                <a:lnTo>
                  <a:pt x="1035174" y="525442"/>
                </a:lnTo>
                <a:lnTo>
                  <a:pt x="1028037" y="530605"/>
                </a:lnTo>
                <a:lnTo>
                  <a:pt x="1020503" y="534974"/>
                </a:lnTo>
                <a:lnTo>
                  <a:pt x="1012969" y="538549"/>
                </a:lnTo>
                <a:lnTo>
                  <a:pt x="1005832" y="542520"/>
                </a:lnTo>
                <a:lnTo>
                  <a:pt x="998298" y="545300"/>
                </a:lnTo>
                <a:lnTo>
                  <a:pt x="991161" y="548081"/>
                </a:lnTo>
                <a:lnTo>
                  <a:pt x="984024" y="550067"/>
                </a:lnTo>
                <a:lnTo>
                  <a:pt x="976886" y="551655"/>
                </a:lnTo>
                <a:lnTo>
                  <a:pt x="969749" y="553244"/>
                </a:lnTo>
                <a:lnTo>
                  <a:pt x="962612" y="554038"/>
                </a:lnTo>
                <a:lnTo>
                  <a:pt x="955871" y="554038"/>
                </a:lnTo>
                <a:lnTo>
                  <a:pt x="950320" y="553641"/>
                </a:lnTo>
                <a:lnTo>
                  <a:pt x="944372" y="553244"/>
                </a:lnTo>
                <a:lnTo>
                  <a:pt x="938424" y="551655"/>
                </a:lnTo>
                <a:lnTo>
                  <a:pt x="932080" y="549669"/>
                </a:lnTo>
                <a:lnTo>
                  <a:pt x="925736" y="547683"/>
                </a:lnTo>
                <a:lnTo>
                  <a:pt x="919788" y="544903"/>
                </a:lnTo>
                <a:lnTo>
                  <a:pt x="913047" y="541726"/>
                </a:lnTo>
                <a:lnTo>
                  <a:pt x="906307" y="538151"/>
                </a:lnTo>
                <a:lnTo>
                  <a:pt x="898773" y="534180"/>
                </a:lnTo>
                <a:lnTo>
                  <a:pt x="892429" y="529811"/>
                </a:lnTo>
                <a:lnTo>
                  <a:pt x="884895" y="524648"/>
                </a:lnTo>
                <a:lnTo>
                  <a:pt x="877758" y="519882"/>
                </a:lnTo>
                <a:lnTo>
                  <a:pt x="870620" y="513925"/>
                </a:lnTo>
                <a:lnTo>
                  <a:pt x="863880" y="507967"/>
                </a:lnTo>
                <a:lnTo>
                  <a:pt x="856742" y="501613"/>
                </a:lnTo>
                <a:lnTo>
                  <a:pt x="849605" y="494861"/>
                </a:lnTo>
                <a:lnTo>
                  <a:pt x="842864" y="487712"/>
                </a:lnTo>
                <a:lnTo>
                  <a:pt x="836124" y="480166"/>
                </a:lnTo>
                <a:lnTo>
                  <a:pt x="829383" y="472223"/>
                </a:lnTo>
                <a:lnTo>
                  <a:pt x="823039" y="463883"/>
                </a:lnTo>
                <a:lnTo>
                  <a:pt x="816694" y="455542"/>
                </a:lnTo>
                <a:lnTo>
                  <a:pt x="810350" y="446805"/>
                </a:lnTo>
                <a:lnTo>
                  <a:pt x="804799" y="438067"/>
                </a:lnTo>
                <a:lnTo>
                  <a:pt x="798851" y="428535"/>
                </a:lnTo>
                <a:lnTo>
                  <a:pt x="793300" y="419004"/>
                </a:lnTo>
                <a:lnTo>
                  <a:pt x="788145" y="409075"/>
                </a:lnTo>
                <a:lnTo>
                  <a:pt x="782991" y="399146"/>
                </a:lnTo>
                <a:lnTo>
                  <a:pt x="778629" y="388819"/>
                </a:lnTo>
                <a:lnTo>
                  <a:pt x="774267" y="378493"/>
                </a:lnTo>
                <a:lnTo>
                  <a:pt x="770699" y="367770"/>
                </a:lnTo>
                <a:lnTo>
                  <a:pt x="767130" y="357047"/>
                </a:lnTo>
                <a:lnTo>
                  <a:pt x="763958" y="345529"/>
                </a:lnTo>
                <a:lnTo>
                  <a:pt x="761579" y="353075"/>
                </a:lnTo>
                <a:lnTo>
                  <a:pt x="759993" y="355855"/>
                </a:lnTo>
                <a:lnTo>
                  <a:pt x="758803" y="358635"/>
                </a:lnTo>
                <a:lnTo>
                  <a:pt x="757614" y="360621"/>
                </a:lnTo>
                <a:lnTo>
                  <a:pt x="755631" y="362210"/>
                </a:lnTo>
                <a:lnTo>
                  <a:pt x="754045" y="363401"/>
                </a:lnTo>
                <a:lnTo>
                  <a:pt x="752459" y="363798"/>
                </a:lnTo>
                <a:lnTo>
                  <a:pt x="750873" y="363401"/>
                </a:lnTo>
                <a:lnTo>
                  <a:pt x="748890" y="361812"/>
                </a:lnTo>
                <a:lnTo>
                  <a:pt x="747304" y="360224"/>
                </a:lnTo>
                <a:lnTo>
                  <a:pt x="745718" y="357841"/>
                </a:lnTo>
                <a:lnTo>
                  <a:pt x="744528" y="354664"/>
                </a:lnTo>
                <a:lnTo>
                  <a:pt x="742546" y="351486"/>
                </a:lnTo>
                <a:lnTo>
                  <a:pt x="740167" y="342352"/>
                </a:lnTo>
                <a:lnTo>
                  <a:pt x="738184" y="332423"/>
                </a:lnTo>
                <a:lnTo>
                  <a:pt x="736202" y="320111"/>
                </a:lnTo>
                <a:lnTo>
                  <a:pt x="735409" y="307004"/>
                </a:lnTo>
                <a:lnTo>
                  <a:pt x="735012" y="292707"/>
                </a:lnTo>
                <a:lnTo>
                  <a:pt x="735409" y="278409"/>
                </a:lnTo>
                <a:lnTo>
                  <a:pt x="736202" y="264905"/>
                </a:lnTo>
                <a:lnTo>
                  <a:pt x="738184" y="252991"/>
                </a:lnTo>
                <a:lnTo>
                  <a:pt x="740167" y="242665"/>
                </a:lnTo>
                <a:lnTo>
                  <a:pt x="742546" y="233927"/>
                </a:lnTo>
                <a:lnTo>
                  <a:pt x="744528" y="230353"/>
                </a:lnTo>
                <a:lnTo>
                  <a:pt x="745718" y="227175"/>
                </a:lnTo>
                <a:lnTo>
                  <a:pt x="747304" y="224792"/>
                </a:lnTo>
                <a:lnTo>
                  <a:pt x="748890" y="223204"/>
                </a:lnTo>
                <a:lnTo>
                  <a:pt x="750873" y="222409"/>
                </a:lnTo>
                <a:lnTo>
                  <a:pt x="752459" y="222012"/>
                </a:lnTo>
                <a:lnTo>
                  <a:pt x="753648" y="222409"/>
                </a:lnTo>
                <a:lnTo>
                  <a:pt x="754441" y="222807"/>
                </a:lnTo>
                <a:lnTo>
                  <a:pt x="754838" y="213275"/>
                </a:lnTo>
                <a:lnTo>
                  <a:pt x="755631" y="204140"/>
                </a:lnTo>
                <a:lnTo>
                  <a:pt x="756424" y="195800"/>
                </a:lnTo>
                <a:lnTo>
                  <a:pt x="758010" y="187856"/>
                </a:lnTo>
                <a:lnTo>
                  <a:pt x="757217" y="177927"/>
                </a:lnTo>
                <a:lnTo>
                  <a:pt x="756424" y="168793"/>
                </a:lnTo>
                <a:lnTo>
                  <a:pt x="756424" y="160055"/>
                </a:lnTo>
                <a:lnTo>
                  <a:pt x="757217" y="151318"/>
                </a:lnTo>
                <a:lnTo>
                  <a:pt x="758010" y="143772"/>
                </a:lnTo>
                <a:lnTo>
                  <a:pt x="759200" y="136226"/>
                </a:lnTo>
                <a:lnTo>
                  <a:pt x="760389" y="129474"/>
                </a:lnTo>
                <a:lnTo>
                  <a:pt x="762372" y="123119"/>
                </a:lnTo>
                <a:lnTo>
                  <a:pt x="764751" y="117162"/>
                </a:lnTo>
                <a:lnTo>
                  <a:pt x="767130" y="111602"/>
                </a:lnTo>
                <a:lnTo>
                  <a:pt x="769906" y="106836"/>
                </a:lnTo>
                <a:lnTo>
                  <a:pt x="773078" y="102070"/>
                </a:lnTo>
                <a:lnTo>
                  <a:pt x="776646" y="97701"/>
                </a:lnTo>
                <a:lnTo>
                  <a:pt x="780215" y="94127"/>
                </a:lnTo>
                <a:lnTo>
                  <a:pt x="784577" y="90552"/>
                </a:lnTo>
                <a:lnTo>
                  <a:pt x="788542" y="87772"/>
                </a:lnTo>
                <a:lnTo>
                  <a:pt x="769113" y="88169"/>
                </a:lnTo>
                <a:lnTo>
                  <a:pt x="754441" y="88567"/>
                </a:lnTo>
                <a:lnTo>
                  <a:pt x="741753" y="89361"/>
                </a:lnTo>
                <a:lnTo>
                  <a:pt x="746115" y="86978"/>
                </a:lnTo>
                <a:lnTo>
                  <a:pt x="750873" y="84198"/>
                </a:lnTo>
                <a:lnTo>
                  <a:pt x="759993" y="79035"/>
                </a:lnTo>
                <a:lnTo>
                  <a:pt x="768716" y="72283"/>
                </a:lnTo>
                <a:lnTo>
                  <a:pt x="778232" y="65531"/>
                </a:lnTo>
                <a:lnTo>
                  <a:pt x="795283" y="52425"/>
                </a:lnTo>
                <a:lnTo>
                  <a:pt x="803609" y="46468"/>
                </a:lnTo>
                <a:lnTo>
                  <a:pt x="810747" y="42099"/>
                </a:lnTo>
                <a:lnTo>
                  <a:pt x="821453" y="36936"/>
                </a:lnTo>
                <a:lnTo>
                  <a:pt x="830969" y="32567"/>
                </a:lnTo>
                <a:lnTo>
                  <a:pt x="841278" y="27801"/>
                </a:lnTo>
                <a:lnTo>
                  <a:pt x="850795" y="23829"/>
                </a:lnTo>
                <a:lnTo>
                  <a:pt x="860707" y="20255"/>
                </a:lnTo>
                <a:lnTo>
                  <a:pt x="870224" y="16681"/>
                </a:lnTo>
                <a:lnTo>
                  <a:pt x="879740" y="13900"/>
                </a:lnTo>
                <a:lnTo>
                  <a:pt x="888860" y="11518"/>
                </a:lnTo>
                <a:lnTo>
                  <a:pt x="897980" y="8737"/>
                </a:lnTo>
                <a:lnTo>
                  <a:pt x="907100" y="6752"/>
                </a:lnTo>
                <a:lnTo>
                  <a:pt x="915823" y="5163"/>
                </a:lnTo>
                <a:lnTo>
                  <a:pt x="924546" y="3177"/>
                </a:lnTo>
                <a:lnTo>
                  <a:pt x="941993" y="1191"/>
                </a:lnTo>
                <a:lnTo>
                  <a:pt x="9582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41" name="2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707438" y="1984375"/>
            <a:ext cx="2855913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2" name="2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4050" y="1984375"/>
            <a:ext cx="2855913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3" name="2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02785" y="5556250"/>
            <a:ext cx="3311525" cy="150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 userDrawn="1"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Enter title
</a:t>
            </a:r>
            <a:endParaRPr lang="zh-CN" altLang="en-US" dirty="0"/>
          </a:p>
        </p:txBody>
      </p:sp>
      <p:sp>
        <p:nvSpPr>
          <p:cNvPr id="3" name="MH_Other_1"/>
          <p:cNvSpPr/>
          <p:nvPr>
            <p:custDataLst>
              <p:tags r:id="rId1"/>
            </p:custDataLst>
          </p:nvPr>
        </p:nvSpPr>
        <p:spPr>
          <a:xfrm>
            <a:off x="3281363" y="1946275"/>
            <a:ext cx="5513388" cy="3300413"/>
          </a:xfrm>
          <a:prstGeom prst="roundRect">
            <a:avLst>
              <a:gd name="adj" fmla="val 3901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" name="MH_Other_2"/>
          <p:cNvSpPr/>
          <p:nvPr>
            <p:custDataLst>
              <p:tags r:id="rId2"/>
            </p:custDataLst>
          </p:nvPr>
        </p:nvSpPr>
        <p:spPr>
          <a:xfrm>
            <a:off x="3614738" y="2290763"/>
            <a:ext cx="5513388" cy="4071938"/>
          </a:xfrm>
          <a:custGeom>
            <a:avLst/>
            <a:gdLst>
              <a:gd name="connsiteX0" fmla="*/ 106446 w 4557485"/>
              <a:gd name="connsiteY0" fmla="*/ 0 h 3367314"/>
              <a:gd name="connsiteX1" fmla="*/ 4451039 w 4557485"/>
              <a:gd name="connsiteY1" fmla="*/ 0 h 3367314"/>
              <a:gd name="connsiteX2" fmla="*/ 4557485 w 4557485"/>
              <a:gd name="connsiteY2" fmla="*/ 106446 h 3367314"/>
              <a:gd name="connsiteX3" fmla="*/ 4557485 w 4557485"/>
              <a:gd name="connsiteY3" fmla="*/ 2622239 h 3367314"/>
              <a:gd name="connsiteX4" fmla="*/ 4451039 w 4557485"/>
              <a:gd name="connsiteY4" fmla="*/ 2728685 h 3367314"/>
              <a:gd name="connsiteX5" fmla="*/ 3773714 w 4557485"/>
              <a:gd name="connsiteY5" fmla="*/ 2728685 h 3367314"/>
              <a:gd name="connsiteX6" fmla="*/ 3773714 w 4557485"/>
              <a:gd name="connsiteY6" fmla="*/ 3367314 h 3367314"/>
              <a:gd name="connsiteX7" fmla="*/ 3135085 w 4557485"/>
              <a:gd name="connsiteY7" fmla="*/ 2728685 h 3367314"/>
              <a:gd name="connsiteX8" fmla="*/ 106446 w 4557485"/>
              <a:gd name="connsiteY8" fmla="*/ 2728685 h 3367314"/>
              <a:gd name="connsiteX9" fmla="*/ 0 w 4557485"/>
              <a:gd name="connsiteY9" fmla="*/ 2622239 h 3367314"/>
              <a:gd name="connsiteX10" fmla="*/ 0 w 4557485"/>
              <a:gd name="connsiteY10" fmla="*/ 106446 h 3367314"/>
              <a:gd name="connsiteX11" fmla="*/ 106446 w 4557485"/>
              <a:gd name="connsiteY11" fmla="*/ 0 h 336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57485" h="3367314">
                <a:moveTo>
                  <a:pt x="106446" y="0"/>
                </a:moveTo>
                <a:lnTo>
                  <a:pt x="4451039" y="0"/>
                </a:lnTo>
                <a:cubicBezTo>
                  <a:pt x="4509828" y="0"/>
                  <a:pt x="4557485" y="47657"/>
                  <a:pt x="4557485" y="106446"/>
                </a:cubicBezTo>
                <a:lnTo>
                  <a:pt x="4557485" y="2622239"/>
                </a:lnTo>
                <a:cubicBezTo>
                  <a:pt x="4557485" y="2681028"/>
                  <a:pt x="4509828" y="2728685"/>
                  <a:pt x="4451039" y="2728685"/>
                </a:cubicBezTo>
                <a:lnTo>
                  <a:pt x="3773714" y="2728685"/>
                </a:lnTo>
                <a:lnTo>
                  <a:pt x="3773714" y="3367314"/>
                </a:lnTo>
                <a:lnTo>
                  <a:pt x="3135085" y="2728685"/>
                </a:lnTo>
                <a:lnTo>
                  <a:pt x="106446" y="2728685"/>
                </a:lnTo>
                <a:cubicBezTo>
                  <a:pt x="47657" y="2728685"/>
                  <a:pt x="0" y="2681028"/>
                  <a:pt x="0" y="2622239"/>
                </a:cubicBezTo>
                <a:lnTo>
                  <a:pt x="0" y="106446"/>
                </a:lnTo>
                <a:cubicBezTo>
                  <a:pt x="0" y="47657"/>
                  <a:pt x="47657" y="0"/>
                  <a:pt x="1064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5" name="MH_Desc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24363" y="2727325"/>
            <a:ext cx="3967163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Enter your text here, or paste your text here. 
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6390" name="MH_Other_3"/>
          <p:cNvSpPr/>
          <p:nvPr>
            <p:custDataLst>
              <p:tags r:id="rId4"/>
            </p:custDataLst>
          </p:nvPr>
        </p:nvSpPr>
        <p:spPr>
          <a:xfrm>
            <a:off x="3906838" y="2760663"/>
            <a:ext cx="455612" cy="346075"/>
          </a:xfrm>
          <a:custGeom>
            <a:avLst/>
            <a:gdLst/>
            <a:ahLst/>
            <a:cxnLst/>
            <a:pathLst>
              <a:path w="376733" h="285293">
                <a:moveTo>
                  <a:pt x="374295" y="1219"/>
                </a:moveTo>
                <a:cubicBezTo>
                  <a:pt x="375920" y="1219"/>
                  <a:pt x="376733" y="2032"/>
                  <a:pt x="376733" y="3657"/>
                </a:cubicBezTo>
                <a:cubicBezTo>
                  <a:pt x="376733" y="6096"/>
                  <a:pt x="374295" y="10566"/>
                  <a:pt x="369418" y="17069"/>
                </a:cubicBezTo>
                <a:cubicBezTo>
                  <a:pt x="353975" y="36576"/>
                  <a:pt x="342392" y="58725"/>
                  <a:pt x="334671" y="83515"/>
                </a:cubicBezTo>
                <a:cubicBezTo>
                  <a:pt x="326949" y="108305"/>
                  <a:pt x="323088" y="129235"/>
                  <a:pt x="323088" y="146304"/>
                </a:cubicBezTo>
                <a:cubicBezTo>
                  <a:pt x="323088" y="163373"/>
                  <a:pt x="328778" y="186131"/>
                  <a:pt x="340157" y="214579"/>
                </a:cubicBezTo>
                <a:cubicBezTo>
                  <a:pt x="343408" y="221894"/>
                  <a:pt x="345034" y="229819"/>
                  <a:pt x="345034" y="238353"/>
                </a:cubicBezTo>
                <a:cubicBezTo>
                  <a:pt x="345034" y="246888"/>
                  <a:pt x="336703" y="255422"/>
                  <a:pt x="320040" y="263957"/>
                </a:cubicBezTo>
                <a:cubicBezTo>
                  <a:pt x="303378" y="272491"/>
                  <a:pt x="287732" y="276758"/>
                  <a:pt x="273101" y="276758"/>
                </a:cubicBezTo>
                <a:cubicBezTo>
                  <a:pt x="258471" y="276758"/>
                  <a:pt x="243434" y="272288"/>
                  <a:pt x="227991" y="263347"/>
                </a:cubicBezTo>
                <a:cubicBezTo>
                  <a:pt x="212548" y="254406"/>
                  <a:pt x="204826" y="237541"/>
                  <a:pt x="204826" y="212750"/>
                </a:cubicBezTo>
                <a:cubicBezTo>
                  <a:pt x="204826" y="187960"/>
                  <a:pt x="213564" y="158089"/>
                  <a:pt x="231039" y="123139"/>
                </a:cubicBezTo>
                <a:cubicBezTo>
                  <a:pt x="248514" y="88189"/>
                  <a:pt x="274930" y="59131"/>
                  <a:pt x="310287" y="35966"/>
                </a:cubicBezTo>
                <a:cubicBezTo>
                  <a:pt x="345644" y="12801"/>
                  <a:pt x="366980" y="1219"/>
                  <a:pt x="374295" y="1219"/>
                </a:cubicBezTo>
                <a:close/>
                <a:moveTo>
                  <a:pt x="235916" y="0"/>
                </a:moveTo>
                <a:cubicBezTo>
                  <a:pt x="240386" y="0"/>
                  <a:pt x="242621" y="813"/>
                  <a:pt x="242621" y="2438"/>
                </a:cubicBezTo>
                <a:cubicBezTo>
                  <a:pt x="242621" y="4877"/>
                  <a:pt x="239370" y="8941"/>
                  <a:pt x="232868" y="14630"/>
                </a:cubicBezTo>
                <a:cubicBezTo>
                  <a:pt x="199543" y="42265"/>
                  <a:pt x="175159" y="71120"/>
                  <a:pt x="159716" y="101193"/>
                </a:cubicBezTo>
                <a:cubicBezTo>
                  <a:pt x="144272" y="131267"/>
                  <a:pt x="136551" y="156057"/>
                  <a:pt x="136551" y="175565"/>
                </a:cubicBezTo>
                <a:cubicBezTo>
                  <a:pt x="136551" y="195072"/>
                  <a:pt x="137973" y="209702"/>
                  <a:pt x="140818" y="219456"/>
                </a:cubicBezTo>
                <a:cubicBezTo>
                  <a:pt x="143663" y="229209"/>
                  <a:pt x="145085" y="236118"/>
                  <a:pt x="145085" y="240182"/>
                </a:cubicBezTo>
                <a:cubicBezTo>
                  <a:pt x="145085" y="253187"/>
                  <a:pt x="137160" y="263957"/>
                  <a:pt x="121311" y="272491"/>
                </a:cubicBezTo>
                <a:cubicBezTo>
                  <a:pt x="105461" y="281025"/>
                  <a:pt x="90831" y="285293"/>
                  <a:pt x="77420" y="285293"/>
                </a:cubicBezTo>
                <a:cubicBezTo>
                  <a:pt x="64008" y="285293"/>
                  <a:pt x="47752" y="279400"/>
                  <a:pt x="28652" y="267614"/>
                </a:cubicBezTo>
                <a:cubicBezTo>
                  <a:pt x="9551" y="255829"/>
                  <a:pt x="0" y="238557"/>
                  <a:pt x="0" y="215798"/>
                </a:cubicBezTo>
                <a:cubicBezTo>
                  <a:pt x="0" y="202793"/>
                  <a:pt x="3658" y="189585"/>
                  <a:pt x="10973" y="176174"/>
                </a:cubicBezTo>
                <a:cubicBezTo>
                  <a:pt x="18288" y="162763"/>
                  <a:pt x="32716" y="142849"/>
                  <a:pt x="54255" y="116433"/>
                </a:cubicBezTo>
                <a:cubicBezTo>
                  <a:pt x="75794" y="90017"/>
                  <a:pt x="98959" y="67869"/>
                  <a:pt x="123749" y="49987"/>
                </a:cubicBezTo>
                <a:cubicBezTo>
                  <a:pt x="148540" y="32105"/>
                  <a:pt x="172314" y="19304"/>
                  <a:pt x="195072" y="11582"/>
                </a:cubicBezTo>
                <a:cubicBezTo>
                  <a:pt x="217831" y="3861"/>
                  <a:pt x="231445" y="0"/>
                  <a:pt x="235916" y="0"/>
                </a:cubicBezTo>
                <a:close/>
              </a:path>
            </a:pathLst>
          </a:custGeom>
          <a:solidFill>
            <a:srgbClr val="80808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>
              <a:ea typeface="Arial Unicode MS" panose="020B0604020202020204" charset="-122"/>
            </a:endParaRPr>
          </a:p>
        </p:txBody>
      </p:sp>
      <p:sp>
        <p:nvSpPr>
          <p:cNvPr id="16391" name="MH_Other_4"/>
          <p:cNvSpPr/>
          <p:nvPr>
            <p:custDataLst>
              <p:tags r:id="rId5"/>
            </p:custDataLst>
          </p:nvPr>
        </p:nvSpPr>
        <p:spPr>
          <a:xfrm rot="10800000">
            <a:off x="8308975" y="4852988"/>
            <a:ext cx="454025" cy="344487"/>
          </a:xfrm>
          <a:custGeom>
            <a:avLst/>
            <a:gdLst/>
            <a:ahLst/>
            <a:cxnLst/>
            <a:pathLst>
              <a:path w="376733" h="285293">
                <a:moveTo>
                  <a:pt x="374295" y="1219"/>
                </a:moveTo>
                <a:cubicBezTo>
                  <a:pt x="375920" y="1219"/>
                  <a:pt x="376733" y="2032"/>
                  <a:pt x="376733" y="3657"/>
                </a:cubicBezTo>
                <a:cubicBezTo>
                  <a:pt x="376733" y="6096"/>
                  <a:pt x="374295" y="10566"/>
                  <a:pt x="369418" y="17069"/>
                </a:cubicBezTo>
                <a:cubicBezTo>
                  <a:pt x="353975" y="36576"/>
                  <a:pt x="342392" y="58725"/>
                  <a:pt x="334671" y="83515"/>
                </a:cubicBezTo>
                <a:cubicBezTo>
                  <a:pt x="326949" y="108305"/>
                  <a:pt x="323088" y="129235"/>
                  <a:pt x="323088" y="146304"/>
                </a:cubicBezTo>
                <a:cubicBezTo>
                  <a:pt x="323088" y="163373"/>
                  <a:pt x="328778" y="186131"/>
                  <a:pt x="340157" y="214579"/>
                </a:cubicBezTo>
                <a:cubicBezTo>
                  <a:pt x="343408" y="221894"/>
                  <a:pt x="345034" y="229819"/>
                  <a:pt x="345034" y="238353"/>
                </a:cubicBezTo>
                <a:cubicBezTo>
                  <a:pt x="345034" y="246888"/>
                  <a:pt x="336703" y="255422"/>
                  <a:pt x="320040" y="263957"/>
                </a:cubicBezTo>
                <a:cubicBezTo>
                  <a:pt x="303378" y="272491"/>
                  <a:pt x="287732" y="276758"/>
                  <a:pt x="273101" y="276758"/>
                </a:cubicBezTo>
                <a:cubicBezTo>
                  <a:pt x="258471" y="276758"/>
                  <a:pt x="243434" y="272288"/>
                  <a:pt x="227991" y="263347"/>
                </a:cubicBezTo>
                <a:cubicBezTo>
                  <a:pt x="212548" y="254406"/>
                  <a:pt x="204826" y="237541"/>
                  <a:pt x="204826" y="212750"/>
                </a:cubicBezTo>
                <a:cubicBezTo>
                  <a:pt x="204826" y="187960"/>
                  <a:pt x="213564" y="158089"/>
                  <a:pt x="231039" y="123139"/>
                </a:cubicBezTo>
                <a:cubicBezTo>
                  <a:pt x="248514" y="88189"/>
                  <a:pt x="274930" y="59131"/>
                  <a:pt x="310287" y="35966"/>
                </a:cubicBezTo>
                <a:cubicBezTo>
                  <a:pt x="345644" y="12801"/>
                  <a:pt x="366980" y="1219"/>
                  <a:pt x="374295" y="1219"/>
                </a:cubicBezTo>
                <a:close/>
                <a:moveTo>
                  <a:pt x="235916" y="0"/>
                </a:moveTo>
                <a:cubicBezTo>
                  <a:pt x="240386" y="0"/>
                  <a:pt x="242621" y="813"/>
                  <a:pt x="242621" y="2438"/>
                </a:cubicBezTo>
                <a:cubicBezTo>
                  <a:pt x="242621" y="4877"/>
                  <a:pt x="239370" y="8941"/>
                  <a:pt x="232868" y="14630"/>
                </a:cubicBezTo>
                <a:cubicBezTo>
                  <a:pt x="199543" y="42265"/>
                  <a:pt x="175159" y="71120"/>
                  <a:pt x="159716" y="101193"/>
                </a:cubicBezTo>
                <a:cubicBezTo>
                  <a:pt x="144272" y="131267"/>
                  <a:pt x="136551" y="156057"/>
                  <a:pt x="136551" y="175565"/>
                </a:cubicBezTo>
                <a:cubicBezTo>
                  <a:pt x="136551" y="195072"/>
                  <a:pt x="137973" y="209702"/>
                  <a:pt x="140818" y="219456"/>
                </a:cubicBezTo>
                <a:cubicBezTo>
                  <a:pt x="143663" y="229209"/>
                  <a:pt x="145085" y="236118"/>
                  <a:pt x="145085" y="240182"/>
                </a:cubicBezTo>
                <a:cubicBezTo>
                  <a:pt x="145085" y="253187"/>
                  <a:pt x="137160" y="263957"/>
                  <a:pt x="121311" y="272491"/>
                </a:cubicBezTo>
                <a:cubicBezTo>
                  <a:pt x="105461" y="281025"/>
                  <a:pt x="90831" y="285293"/>
                  <a:pt x="77420" y="285293"/>
                </a:cubicBezTo>
                <a:cubicBezTo>
                  <a:pt x="64008" y="285293"/>
                  <a:pt x="47752" y="279400"/>
                  <a:pt x="28652" y="267614"/>
                </a:cubicBezTo>
                <a:cubicBezTo>
                  <a:pt x="9551" y="255829"/>
                  <a:pt x="0" y="238557"/>
                  <a:pt x="0" y="215798"/>
                </a:cubicBezTo>
                <a:cubicBezTo>
                  <a:pt x="0" y="202793"/>
                  <a:pt x="3658" y="189585"/>
                  <a:pt x="10973" y="176174"/>
                </a:cubicBezTo>
                <a:cubicBezTo>
                  <a:pt x="18288" y="162763"/>
                  <a:pt x="32716" y="142849"/>
                  <a:pt x="54255" y="116433"/>
                </a:cubicBezTo>
                <a:cubicBezTo>
                  <a:pt x="75794" y="90017"/>
                  <a:pt x="98959" y="67869"/>
                  <a:pt x="123749" y="49987"/>
                </a:cubicBezTo>
                <a:cubicBezTo>
                  <a:pt x="148540" y="32105"/>
                  <a:pt x="172314" y="19304"/>
                  <a:pt x="195072" y="11582"/>
                </a:cubicBezTo>
                <a:cubicBezTo>
                  <a:pt x="217831" y="3861"/>
                  <a:pt x="231445" y="0"/>
                  <a:pt x="235916" y="0"/>
                </a:cubicBezTo>
                <a:close/>
              </a:path>
            </a:pathLst>
          </a:custGeom>
          <a:solidFill>
            <a:srgbClr val="80808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>
              <a:ea typeface="Arial Unicode MS" panose="020B0604020202020204" charset="-122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MH_SubTitle_2"/>
          <p:cNvSpPr/>
          <p:nvPr>
            <p:custDataLst>
              <p:tags r:id="rId1"/>
            </p:custDataLst>
          </p:nvPr>
        </p:nvSpPr>
        <p:spPr>
          <a:xfrm>
            <a:off x="3260725" y="2906713"/>
            <a:ext cx="2735263" cy="2208213"/>
          </a:xfrm>
          <a:custGeom>
            <a:avLst/>
            <a:gdLst>
              <a:gd name="connsiteX0" fmla="*/ 889764 w 2735975"/>
              <a:gd name="connsiteY0" fmla="*/ 706 h 2207088"/>
              <a:gd name="connsiteX1" fmla="*/ 2416119 w 2735975"/>
              <a:gd name="connsiteY1" fmla="*/ 1226346 h 2207088"/>
              <a:gd name="connsiteX2" fmla="*/ 2417506 w 2735975"/>
              <a:gd name="connsiteY2" fmla="*/ 1234754 h 2207088"/>
              <a:gd name="connsiteX3" fmla="*/ 2735975 w 2735975"/>
              <a:gd name="connsiteY3" fmla="*/ 1268018 h 2207088"/>
              <a:gd name="connsiteX4" fmla="*/ 2402132 w 2735975"/>
              <a:gd name="connsiteY4" fmla="*/ 1435805 h 2207088"/>
              <a:gd name="connsiteX5" fmla="*/ 1438627 w 2735975"/>
              <a:gd name="connsiteY5" fmla="*/ 2178893 h 2207088"/>
              <a:gd name="connsiteX6" fmla="*/ 55398 w 2735975"/>
              <a:gd name="connsiteY6" fmla="*/ 1641286 h 2207088"/>
              <a:gd name="connsiteX7" fmla="*/ 780493 w 2735975"/>
              <a:gd name="connsiteY7" fmla="*/ 19742 h 2207088"/>
              <a:gd name="connsiteX8" fmla="*/ 889764 w 2735975"/>
              <a:gd name="connsiteY8" fmla="*/ 706 h 220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5975" h="2207088">
                <a:moveTo>
                  <a:pt x="889764" y="706"/>
                </a:moveTo>
                <a:cubicBezTo>
                  <a:pt x="1456942" y="-29026"/>
                  <a:pt x="2313286" y="888979"/>
                  <a:pt x="2416119" y="1226346"/>
                </a:cubicBezTo>
                <a:cubicBezTo>
                  <a:pt x="2416942" y="1229045"/>
                  <a:pt x="2417720" y="1231754"/>
                  <a:pt x="2417506" y="1234754"/>
                </a:cubicBezTo>
                <a:lnTo>
                  <a:pt x="2735975" y="1268018"/>
                </a:lnTo>
                <a:lnTo>
                  <a:pt x="2402132" y="1435805"/>
                </a:lnTo>
                <a:cubicBezTo>
                  <a:pt x="2282705" y="1762086"/>
                  <a:pt x="1760308" y="2122352"/>
                  <a:pt x="1438627" y="2178893"/>
                </a:cubicBezTo>
                <a:cubicBezTo>
                  <a:pt x="1045174" y="2248050"/>
                  <a:pt x="255796" y="2231179"/>
                  <a:pt x="55398" y="1641286"/>
                </a:cubicBezTo>
                <a:cubicBezTo>
                  <a:pt x="-145002" y="1051392"/>
                  <a:pt x="221573" y="193492"/>
                  <a:pt x="780493" y="19742"/>
                </a:cubicBezTo>
                <a:cubicBezTo>
                  <a:pt x="815426" y="8883"/>
                  <a:pt x="851952" y="2688"/>
                  <a:pt x="889764" y="706"/>
                </a:cubicBezTo>
                <a:close/>
              </a:path>
            </a:pathLst>
          </a:custGeom>
          <a:solidFill>
            <a:srgbClr val="000000"/>
          </a:solidFill>
          <a:ln w="76200" cap="flat" cmpd="sng" algn="ctr">
            <a:solidFill>
              <a:srgbClr val="FFFFFF"/>
            </a:solidFill>
            <a:prstDash val="solid"/>
          </a:ln>
          <a:effectLst>
            <a:outerShdw blurRad="254000" sx="102000" sy="102000" algn="ctr" rotWithShape="0">
              <a:prstClr val="black">
                <a:alpha val="24000"/>
              </a:prstClr>
            </a:outerShdw>
          </a:effectLst>
        </p:spPr>
        <p:txBody>
          <a:bodyPr lIns="144000" tIns="144000" rIns="648000" bIns="14400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charset="-122"/>
                <a:cs typeface="Arial" panose="020B0604020202020204" pitchFamily="34" charset="0"/>
              </a:rPr>
              <a:t>Enter title
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  <p:sp>
        <p:nvSpPr>
          <p:cNvPr id="16" name="MH_SubTitle_1"/>
          <p:cNvSpPr/>
          <p:nvPr>
            <p:custDataLst>
              <p:tags r:id="rId2"/>
            </p:custDataLst>
          </p:nvPr>
        </p:nvSpPr>
        <p:spPr>
          <a:xfrm>
            <a:off x="4946650" y="1714500"/>
            <a:ext cx="2657475" cy="2265363"/>
          </a:xfrm>
          <a:custGeom>
            <a:avLst/>
            <a:gdLst/>
            <a:ahLst/>
            <a:cxnLst/>
            <a:rect l="l" t="t" r="r" b="b"/>
            <a:pathLst>
              <a:path w="3463470" h="3831342">
                <a:moveTo>
                  <a:pt x="1889309" y="419"/>
                </a:moveTo>
                <a:cubicBezTo>
                  <a:pt x="2651670" y="-25411"/>
                  <a:pt x="3463470" y="1149223"/>
                  <a:pt x="3463470" y="2203099"/>
                </a:cubicBezTo>
                <a:cubicBezTo>
                  <a:pt x="3463470" y="3256975"/>
                  <a:pt x="2496686" y="3713521"/>
                  <a:pt x="1982298" y="3816843"/>
                </a:cubicBezTo>
                <a:cubicBezTo>
                  <a:pt x="1561743" y="3901318"/>
                  <a:pt x="766270" y="3608532"/>
                  <a:pt x="482184" y="3150910"/>
                </a:cubicBezTo>
                <a:lnTo>
                  <a:pt x="0" y="3063821"/>
                </a:lnTo>
                <a:lnTo>
                  <a:pt x="378954" y="2837254"/>
                </a:lnTo>
                <a:cubicBezTo>
                  <a:pt x="377433" y="2832565"/>
                  <a:pt x="377257" y="2827803"/>
                  <a:pt x="377141" y="2823031"/>
                </a:cubicBezTo>
                <a:cubicBezTo>
                  <a:pt x="361643" y="2186961"/>
                  <a:pt x="1126948" y="26249"/>
                  <a:pt x="1889309" y="419"/>
                </a:cubicBezTo>
                <a:close/>
              </a:path>
            </a:pathLst>
          </a:custGeom>
          <a:solidFill>
            <a:srgbClr val="000000"/>
          </a:solidFill>
          <a:ln w="76200" cap="flat" cmpd="sng" algn="ctr">
            <a:solidFill>
              <a:srgbClr val="FFFFFF"/>
            </a:solidFill>
            <a:prstDash val="solid"/>
          </a:ln>
          <a:effectLst>
            <a:outerShdw blurRad="254000" sx="102000" sy="102000" algn="ctr" rotWithShape="0">
              <a:prstClr val="black">
                <a:alpha val="24000"/>
              </a:prstClr>
            </a:outerShdw>
          </a:effectLst>
        </p:spPr>
        <p:txBody>
          <a:bodyPr lIns="648000" tIns="144000" rIns="144000" bIns="14400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Arial" panose="020B0604020202020204" pitchFamily="34" charset="0"/>
              </a:rPr>
              <a:t>Enter title
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  <p:sp>
        <p:nvSpPr>
          <p:cNvPr id="29" name="MH_SubTitle_3"/>
          <p:cNvSpPr/>
          <p:nvPr>
            <p:custDataLst>
              <p:tags r:id="rId3"/>
            </p:custDataLst>
          </p:nvPr>
        </p:nvSpPr>
        <p:spPr>
          <a:xfrm>
            <a:off x="5121275" y="3976688"/>
            <a:ext cx="2719388" cy="2184400"/>
          </a:xfrm>
          <a:custGeom>
            <a:avLst/>
            <a:gdLst>
              <a:gd name="connsiteX0" fmla="*/ 1891641 w 2719440"/>
              <a:gd name="connsiteY0" fmla="*/ 9 h 2184009"/>
              <a:gd name="connsiteX1" fmla="*/ 2113745 w 2719440"/>
              <a:gd name="connsiteY1" fmla="*/ 44997 h 2184009"/>
              <a:gd name="connsiteX2" fmla="*/ 2599763 w 2719440"/>
              <a:gd name="connsiteY2" fmla="*/ 1753491 h 2184009"/>
              <a:gd name="connsiteX3" fmla="*/ 1153921 w 2719440"/>
              <a:gd name="connsiteY3" fmla="*/ 2087987 h 2184009"/>
              <a:gd name="connsiteX4" fmla="*/ 306450 w 2719440"/>
              <a:gd name="connsiteY4" fmla="*/ 1214881 h 2184009"/>
              <a:gd name="connsiteX5" fmla="*/ 0 w 2719440"/>
              <a:gd name="connsiteY5" fmla="*/ 1001125 h 2184009"/>
              <a:gd name="connsiteX6" fmla="*/ 319954 w 2719440"/>
              <a:gd name="connsiteY6" fmla="*/ 1013697 h 2184009"/>
              <a:gd name="connsiteX7" fmla="*/ 322528 w 2719440"/>
              <a:gd name="connsiteY7" fmla="*/ 1005573 h 2184009"/>
              <a:gd name="connsiteX8" fmla="*/ 1891641 w 2719440"/>
              <a:gd name="connsiteY8" fmla="*/ 9 h 218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9440" h="2184009">
                <a:moveTo>
                  <a:pt x="1891641" y="9"/>
                </a:moveTo>
                <a:cubicBezTo>
                  <a:pt x="1972677" y="-398"/>
                  <a:pt x="2047699" y="13521"/>
                  <a:pt x="2113745" y="44997"/>
                </a:cubicBezTo>
                <a:cubicBezTo>
                  <a:pt x="2642112" y="296808"/>
                  <a:pt x="2882374" y="1198275"/>
                  <a:pt x="2599763" y="1753491"/>
                </a:cubicBezTo>
                <a:cubicBezTo>
                  <a:pt x="2317152" y="2308707"/>
                  <a:pt x="1533460" y="2212640"/>
                  <a:pt x="1153921" y="2087987"/>
                </a:cubicBezTo>
                <a:cubicBezTo>
                  <a:pt x="843616" y="1986074"/>
                  <a:pt x="378042" y="1554877"/>
                  <a:pt x="306450" y="1214881"/>
                </a:cubicBezTo>
                <a:lnTo>
                  <a:pt x="0" y="1001125"/>
                </a:lnTo>
                <a:lnTo>
                  <a:pt x="319954" y="1013697"/>
                </a:lnTo>
                <a:cubicBezTo>
                  <a:pt x="320171" y="1010697"/>
                  <a:pt x="321328" y="1008127"/>
                  <a:pt x="322528" y="1005573"/>
                </a:cubicBezTo>
                <a:cubicBezTo>
                  <a:pt x="462502" y="707637"/>
                  <a:pt x="1324391" y="2855"/>
                  <a:pt x="1891641" y="9"/>
                </a:cubicBezTo>
                <a:close/>
              </a:path>
            </a:pathLst>
          </a:custGeom>
          <a:solidFill>
            <a:srgbClr val="000000"/>
          </a:solidFill>
          <a:ln w="76200" cap="flat" cmpd="sng" algn="ctr">
            <a:solidFill>
              <a:srgbClr val="FFFFFF"/>
            </a:solidFill>
            <a:prstDash val="solid"/>
          </a:ln>
          <a:effectLst>
            <a:outerShdw blurRad="254000" sx="102000" sy="102000" algn="ctr" rotWithShape="0">
              <a:prstClr val="black">
                <a:alpha val="24000"/>
              </a:prstClr>
            </a:outerShdw>
          </a:effectLst>
        </p:spPr>
        <p:txBody>
          <a:bodyPr lIns="648000" tIns="144000" rIns="144000" bIns="14400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charset="-122"/>
                <a:cs typeface="Arial" panose="020B0604020202020204" pitchFamily="34" charset="0"/>
              </a:rPr>
              <a:t>Enter title
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  <p:sp>
        <p:nvSpPr>
          <p:cNvPr id="17413" name="MH_PageTitle"/>
          <p:cNvSpPr>
            <a:spLocks noGrp="1"/>
          </p:cNvSpPr>
          <p:nvPr userDrawn="1">
            <p:ph type="title"/>
            <p:custDataLst>
              <p:tags r:id="rId4"/>
            </p:custDataLst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LOREM IPSUM DOLOR</a:t>
            </a:r>
            <a:endParaRPr lang="zh-CN" altLang="en-US" dirty="0"/>
          </a:p>
        </p:txBody>
      </p:sp>
      <p:sp>
        <p:nvSpPr>
          <p:cNvPr id="10" name="2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850188" y="1898650"/>
            <a:ext cx="3579813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1" name="2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307388" y="4410075"/>
            <a:ext cx="3579813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2" name="2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66750" y="2293938"/>
            <a:ext cx="2347913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9459" name="文本框 4"/>
          <p:cNvSpPr txBox="1"/>
          <p:nvPr>
            <p:custDataLst>
              <p:tags r:id="rId2"/>
            </p:custDataLst>
          </p:nvPr>
        </p:nvSpPr>
        <p:spPr>
          <a:xfrm>
            <a:off x="2014538" y="2168525"/>
            <a:ext cx="8166100" cy="24415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600" dirty="0">
                <a:solidFill>
                  <a:srgbClr val="FBFBF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THANK YOU</a:t>
            </a:r>
            <a:endParaRPr lang="zh-CN" altLang="en-US" sz="9600" dirty="0">
              <a:solidFill>
                <a:srgbClr val="FBFBFB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 rot="699482">
            <a:off x="8721725" y="2024063"/>
            <a:ext cx="936625" cy="928688"/>
          </a:xfrm>
          <a:custGeom>
            <a:avLst/>
            <a:gdLst>
              <a:gd name="connsiteX0" fmla="*/ 266700 w 533400"/>
              <a:gd name="connsiteY0" fmla="*/ 0 h 485776"/>
              <a:gd name="connsiteX1" fmla="*/ 533400 w 533400"/>
              <a:gd name="connsiteY1" fmla="*/ 219076 h 485776"/>
              <a:gd name="connsiteX2" fmla="*/ 266700 w 533400"/>
              <a:gd name="connsiteY2" fmla="*/ 438152 h 485776"/>
              <a:gd name="connsiteX3" fmla="*/ 226318 w 533400"/>
              <a:gd name="connsiteY3" fmla="*/ 434808 h 485776"/>
              <a:gd name="connsiteX4" fmla="*/ 228600 w 533400"/>
              <a:gd name="connsiteY4" fmla="*/ 435769 h 485776"/>
              <a:gd name="connsiteX5" fmla="*/ 154781 w 533400"/>
              <a:gd name="connsiteY5" fmla="*/ 485776 h 485776"/>
              <a:gd name="connsiteX6" fmla="*/ 140129 w 533400"/>
              <a:gd name="connsiteY6" fmla="*/ 408331 h 485776"/>
              <a:gd name="connsiteX7" fmla="*/ 78115 w 533400"/>
              <a:gd name="connsiteY7" fmla="*/ 373986 h 485776"/>
              <a:gd name="connsiteX8" fmla="*/ 0 w 533400"/>
              <a:gd name="connsiteY8" fmla="*/ 219076 h 485776"/>
              <a:gd name="connsiteX9" fmla="*/ 266700 w 533400"/>
              <a:gd name="connsiteY9" fmla="*/ 0 h 485776"/>
              <a:gd name="connsiteX0-1" fmla="*/ 266700 w 533400"/>
              <a:gd name="connsiteY0-2" fmla="*/ 0 h 485776"/>
              <a:gd name="connsiteX1-3" fmla="*/ 533400 w 533400"/>
              <a:gd name="connsiteY1-4" fmla="*/ 219076 h 485776"/>
              <a:gd name="connsiteX2-5" fmla="*/ 266700 w 533400"/>
              <a:gd name="connsiteY2-6" fmla="*/ 438152 h 485776"/>
              <a:gd name="connsiteX3-7" fmla="*/ 226318 w 533400"/>
              <a:gd name="connsiteY3-8" fmla="*/ 434808 h 485776"/>
              <a:gd name="connsiteX4-9" fmla="*/ 228600 w 533400"/>
              <a:gd name="connsiteY4-10" fmla="*/ 435769 h 485776"/>
              <a:gd name="connsiteX5-11" fmla="*/ 154781 w 533400"/>
              <a:gd name="connsiteY5-12" fmla="*/ 485776 h 485776"/>
              <a:gd name="connsiteX6-13" fmla="*/ 140129 w 533400"/>
              <a:gd name="connsiteY6-14" fmla="*/ 408331 h 485776"/>
              <a:gd name="connsiteX7-15" fmla="*/ 78115 w 533400"/>
              <a:gd name="connsiteY7-16" fmla="*/ 373986 h 485776"/>
              <a:gd name="connsiteX8-17" fmla="*/ 0 w 533400"/>
              <a:gd name="connsiteY8-18" fmla="*/ 219076 h 485776"/>
              <a:gd name="connsiteX9-19" fmla="*/ 266700 w 533400"/>
              <a:gd name="connsiteY9-20" fmla="*/ 0 h 485776"/>
              <a:gd name="connsiteX0-21" fmla="*/ 266700 w 533400"/>
              <a:gd name="connsiteY0-22" fmla="*/ 0 h 485776"/>
              <a:gd name="connsiteX1-23" fmla="*/ 533400 w 533400"/>
              <a:gd name="connsiteY1-24" fmla="*/ 219076 h 485776"/>
              <a:gd name="connsiteX2-25" fmla="*/ 266700 w 533400"/>
              <a:gd name="connsiteY2-26" fmla="*/ 438152 h 485776"/>
              <a:gd name="connsiteX3-27" fmla="*/ 226318 w 533400"/>
              <a:gd name="connsiteY3-28" fmla="*/ 434808 h 485776"/>
              <a:gd name="connsiteX4-29" fmla="*/ 228600 w 533400"/>
              <a:gd name="connsiteY4-30" fmla="*/ 435769 h 485776"/>
              <a:gd name="connsiteX5-31" fmla="*/ 154781 w 533400"/>
              <a:gd name="connsiteY5-32" fmla="*/ 485776 h 485776"/>
              <a:gd name="connsiteX6-33" fmla="*/ 140129 w 533400"/>
              <a:gd name="connsiteY6-34" fmla="*/ 408331 h 485776"/>
              <a:gd name="connsiteX7-35" fmla="*/ 78115 w 533400"/>
              <a:gd name="connsiteY7-36" fmla="*/ 373986 h 485776"/>
              <a:gd name="connsiteX8-37" fmla="*/ 0 w 533400"/>
              <a:gd name="connsiteY8-38" fmla="*/ 219076 h 485776"/>
              <a:gd name="connsiteX9-39" fmla="*/ 266700 w 533400"/>
              <a:gd name="connsiteY9-40" fmla="*/ 0 h 4857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533400" h="485776">
                <a:moveTo>
                  <a:pt x="266700" y="0"/>
                </a:moveTo>
                <a:cubicBezTo>
                  <a:pt x="413994" y="0"/>
                  <a:pt x="533400" y="98084"/>
                  <a:pt x="533400" y="219076"/>
                </a:cubicBezTo>
                <a:cubicBezTo>
                  <a:pt x="533400" y="340068"/>
                  <a:pt x="413994" y="438152"/>
                  <a:pt x="266700" y="438152"/>
                </a:cubicBezTo>
                <a:lnTo>
                  <a:pt x="226318" y="434808"/>
                </a:lnTo>
                <a:lnTo>
                  <a:pt x="228600" y="435769"/>
                </a:lnTo>
                <a:cubicBezTo>
                  <a:pt x="203994" y="452438"/>
                  <a:pt x="203476" y="475989"/>
                  <a:pt x="154781" y="485776"/>
                </a:cubicBezTo>
                <a:cubicBezTo>
                  <a:pt x="163662" y="453078"/>
                  <a:pt x="145013" y="434146"/>
                  <a:pt x="140129" y="408331"/>
                </a:cubicBezTo>
                <a:lnTo>
                  <a:pt x="78115" y="373986"/>
                </a:lnTo>
                <a:cubicBezTo>
                  <a:pt x="29851" y="334341"/>
                  <a:pt x="0" y="279572"/>
                  <a:pt x="0" y="219076"/>
                </a:cubicBezTo>
                <a:cubicBezTo>
                  <a:pt x="0" y="98084"/>
                  <a:pt x="119406" y="0"/>
                  <a:pt x="2667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……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80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5123" name="文本框 15"/>
          <p:cNvSpPr txBox="1"/>
          <p:nvPr/>
        </p:nvSpPr>
        <p:spPr>
          <a:xfrm>
            <a:off x="2592388" y="3062288"/>
            <a:ext cx="3038475" cy="711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FFFFFF"/>
                </a:solidFill>
                <a:ea typeface="Arial Unicode MS" panose="020B0604020202020204" charset="-122"/>
              </a:rPr>
              <a:t>Enter title
</a:t>
            </a:r>
            <a:endParaRPr lang="zh-CN" altLang="en-US" dirty="0">
              <a:solidFill>
                <a:srgbClr val="FFFFFF"/>
              </a:solidFill>
              <a:ea typeface="Arial Unicode MS" panose="020B0604020202020204" charset="-122"/>
            </a:endParaRPr>
          </a:p>
        </p:txBody>
      </p:sp>
      <p:sp>
        <p:nvSpPr>
          <p:cNvPr id="5124" name="文本框 24"/>
          <p:cNvSpPr txBox="1"/>
          <p:nvPr/>
        </p:nvSpPr>
        <p:spPr>
          <a:xfrm>
            <a:off x="7458075" y="3062288"/>
            <a:ext cx="3040063" cy="711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FFFFFF"/>
                </a:solidFill>
                <a:ea typeface="Arial Unicode MS" panose="020B0604020202020204" charset="-122"/>
              </a:rPr>
              <a:t>Enter title
</a:t>
            </a:r>
            <a:endParaRPr lang="zh-CN" altLang="en-US" dirty="0">
              <a:solidFill>
                <a:srgbClr val="FFFFFF"/>
              </a:solidFill>
              <a:ea typeface="Arial Unicode MS" panose="020B0604020202020204" charset="-122"/>
            </a:endParaRPr>
          </a:p>
        </p:txBody>
      </p:sp>
      <p:sp>
        <p:nvSpPr>
          <p:cNvPr id="5125" name="文本框 33"/>
          <p:cNvSpPr txBox="1"/>
          <p:nvPr/>
        </p:nvSpPr>
        <p:spPr>
          <a:xfrm>
            <a:off x="2592388" y="4797425"/>
            <a:ext cx="3038475" cy="711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FFFFFF"/>
                </a:solidFill>
                <a:ea typeface="Arial Unicode MS" panose="020B0604020202020204" charset="-122"/>
              </a:rPr>
              <a:t>Enter title
</a:t>
            </a:r>
            <a:endParaRPr lang="zh-CN" altLang="en-US" dirty="0">
              <a:solidFill>
                <a:srgbClr val="FFFFFF"/>
              </a:solidFill>
              <a:ea typeface="Arial Unicode MS" panose="020B0604020202020204" charset="-122"/>
            </a:endParaRPr>
          </a:p>
        </p:txBody>
      </p:sp>
      <p:sp>
        <p:nvSpPr>
          <p:cNvPr id="5126" name="文本框 42"/>
          <p:cNvSpPr txBox="1"/>
          <p:nvPr/>
        </p:nvSpPr>
        <p:spPr>
          <a:xfrm>
            <a:off x="7458075" y="4797425"/>
            <a:ext cx="3040063" cy="711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FFFFFF"/>
                </a:solidFill>
                <a:ea typeface="Arial Unicode MS" panose="020B0604020202020204" charset="-122"/>
              </a:rPr>
              <a:t>Enter title
</a:t>
            </a:r>
            <a:endParaRPr lang="zh-CN" altLang="en-US" dirty="0">
              <a:solidFill>
                <a:srgbClr val="FFFFFF"/>
              </a:solidFill>
              <a:ea typeface="Arial Unicode MS" panose="020B0604020202020204" charset="-122"/>
            </a:endParaRPr>
          </a:p>
        </p:txBody>
      </p:sp>
      <p:sp>
        <p:nvSpPr>
          <p:cNvPr id="5127" name="文本框 43"/>
          <p:cNvSpPr txBox="1"/>
          <p:nvPr/>
        </p:nvSpPr>
        <p:spPr>
          <a:xfrm>
            <a:off x="4095433" y="1299845"/>
            <a:ext cx="4001135" cy="87439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CONTENTS</a:t>
            </a:r>
            <a:endParaRPr lang="zh-CN" altLang="en-US" sz="6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129" name="AutoShape 42"/>
          <p:cNvSpPr>
            <a:spLocks noChangeAspect="1" noTextEdit="1"/>
          </p:cNvSpPr>
          <p:nvPr/>
        </p:nvSpPr>
        <p:spPr>
          <a:xfrm>
            <a:off x="5843588" y="3225800"/>
            <a:ext cx="504825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>
              <a:ea typeface="Arial Unicode MS" panose="020B0604020202020204" charset="-122"/>
            </a:endParaRPr>
          </a:p>
        </p:txBody>
      </p:sp>
      <p:sp>
        <p:nvSpPr>
          <p:cNvPr id="5130" name="KSO_Shape"/>
          <p:cNvSpPr/>
          <p:nvPr/>
        </p:nvSpPr>
        <p:spPr>
          <a:xfrm>
            <a:off x="1782763" y="3122613"/>
            <a:ext cx="509587" cy="509587"/>
          </a:xfrm>
          <a:custGeom>
            <a:avLst/>
            <a:gdLst/>
            <a:ahLst/>
            <a:cxnLst>
              <a:cxn ang="0">
                <a:pos x="315125" y="188785"/>
              </a:cxn>
              <a:cxn ang="0">
                <a:pos x="305887" y="206814"/>
              </a:cxn>
              <a:cxn ang="0">
                <a:pos x="287673" y="215611"/>
              </a:cxn>
              <a:cxn ang="0">
                <a:pos x="282270" y="308979"/>
              </a:cxn>
              <a:cxn ang="0">
                <a:pos x="279742" y="333104"/>
              </a:cxn>
              <a:cxn ang="0">
                <a:pos x="264142" y="347301"/>
              </a:cxn>
              <a:cxn ang="0">
                <a:pos x="242180" y="348433"/>
              </a:cxn>
              <a:cxn ang="0">
                <a:pos x="225273" y="335804"/>
              </a:cxn>
              <a:cxn ang="0">
                <a:pos x="219870" y="315598"/>
              </a:cxn>
              <a:cxn ang="0">
                <a:pos x="155641" y="285985"/>
              </a:cxn>
              <a:cxn ang="0">
                <a:pos x="127491" y="262817"/>
              </a:cxn>
              <a:cxn ang="0">
                <a:pos x="128798" y="241827"/>
              </a:cxn>
              <a:cxn ang="0">
                <a:pos x="143004" y="226237"/>
              </a:cxn>
              <a:cxn ang="0">
                <a:pos x="164617" y="223014"/>
              </a:cxn>
              <a:cxn ang="0">
                <a:pos x="182744" y="233901"/>
              </a:cxn>
              <a:cxn ang="0">
                <a:pos x="190065" y="254282"/>
              </a:cxn>
              <a:cxn ang="0">
                <a:pos x="262138" y="207685"/>
              </a:cxn>
              <a:cxn ang="0">
                <a:pos x="251680" y="184169"/>
              </a:cxn>
              <a:cxn ang="0">
                <a:pos x="259000" y="163875"/>
              </a:cxn>
              <a:cxn ang="0">
                <a:pos x="277127" y="152989"/>
              </a:cxn>
              <a:cxn ang="0">
                <a:pos x="233321" y="46118"/>
              </a:cxn>
              <a:cxn ang="0">
                <a:pos x="170139" y="58474"/>
              </a:cxn>
              <a:cxn ang="0">
                <a:pos x="113136" y="92323"/>
              </a:cxn>
              <a:cxn ang="0">
                <a:pos x="70318" y="144619"/>
              </a:cxn>
              <a:cxn ang="0">
                <a:pos x="48822" y="205878"/>
              </a:cxn>
              <a:cxn ang="0">
                <a:pos x="48822" y="270008"/>
              </a:cxn>
              <a:cxn ang="0">
                <a:pos x="70318" y="331267"/>
              </a:cxn>
              <a:cxn ang="0">
                <a:pos x="113136" y="383563"/>
              </a:cxn>
              <a:cxn ang="0">
                <a:pos x="170139" y="417412"/>
              </a:cxn>
              <a:cxn ang="0">
                <a:pos x="233321" y="429682"/>
              </a:cxn>
              <a:cxn ang="0">
                <a:pos x="296938" y="420458"/>
              </a:cxn>
              <a:cxn ang="0">
                <a:pos x="355247" y="389741"/>
              </a:cxn>
              <a:cxn ang="0">
                <a:pos x="400763" y="339447"/>
              </a:cxn>
              <a:cxn ang="0">
                <a:pos x="425304" y="279058"/>
              </a:cxn>
              <a:cxn ang="0">
                <a:pos x="428350" y="215015"/>
              </a:cxn>
              <a:cxn ang="0">
                <a:pos x="409987" y="152973"/>
              </a:cxn>
              <a:cxn ang="0">
                <a:pos x="370041" y="98850"/>
              </a:cxn>
              <a:cxn ang="0">
                <a:pos x="314431" y="61955"/>
              </a:cxn>
              <a:cxn ang="0">
                <a:pos x="251684" y="46640"/>
              </a:cxn>
              <a:cxn ang="0">
                <a:pos x="288932" y="5569"/>
              </a:cxn>
              <a:cxn ang="0">
                <a:pos x="363863" y="36025"/>
              </a:cxn>
              <a:cxn ang="0">
                <a:pos x="423041" y="88407"/>
              </a:cxn>
              <a:cxn ang="0">
                <a:pos x="457853" y="147056"/>
              </a:cxn>
              <a:cxn ang="0">
                <a:pos x="474387" y="211447"/>
              </a:cxn>
              <a:cxn ang="0">
                <a:pos x="472473" y="277492"/>
              </a:cxn>
              <a:cxn ang="0">
                <a:pos x="452370" y="341013"/>
              </a:cxn>
              <a:cxn ang="0">
                <a:pos x="606147" y="523919"/>
              </a:cxn>
              <a:cxn ang="0">
                <a:pos x="607279" y="563511"/>
              </a:cxn>
              <a:cxn ang="0">
                <a:pos x="571250" y="603973"/>
              </a:cxn>
              <a:cxn ang="0">
                <a:pos x="532522" y="608585"/>
              </a:cxn>
              <a:cxn ang="0">
                <a:pos x="353854" y="445605"/>
              </a:cxn>
              <a:cxn ang="0">
                <a:pos x="291369" y="469621"/>
              </a:cxn>
              <a:cxn ang="0">
                <a:pos x="225576" y="475451"/>
              </a:cxn>
              <a:cxn ang="0">
                <a:pos x="160479" y="462921"/>
              </a:cxn>
              <a:cxn ang="0">
                <a:pos x="100256" y="432030"/>
              </a:cxn>
              <a:cxn ang="0">
                <a:pos x="46038" y="378517"/>
              </a:cxn>
              <a:cxn ang="0">
                <a:pos x="9834" y="305685"/>
              </a:cxn>
              <a:cxn ang="0">
                <a:pos x="261" y="226501"/>
              </a:cxn>
              <a:cxn ang="0">
                <a:pos x="17406" y="148361"/>
              </a:cxn>
              <a:cxn ang="0">
                <a:pos x="61267" y="78575"/>
              </a:cxn>
              <a:cxn ang="0">
                <a:pos x="127321" y="27323"/>
              </a:cxn>
              <a:cxn ang="0">
                <a:pos x="203732" y="2524"/>
              </a:cxn>
            </a:cxnLst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>
              <a:ea typeface="Arial Unicode MS" panose="020B0604020202020204" charset="-122"/>
            </a:endParaRPr>
          </a:p>
        </p:txBody>
      </p:sp>
      <p:sp>
        <p:nvSpPr>
          <p:cNvPr id="5131" name="KSO_Shape"/>
          <p:cNvSpPr/>
          <p:nvPr/>
        </p:nvSpPr>
        <p:spPr>
          <a:xfrm>
            <a:off x="6648450" y="3122613"/>
            <a:ext cx="509588" cy="509587"/>
          </a:xfrm>
          <a:custGeom>
            <a:avLst/>
            <a:gdLst/>
            <a:ahLst/>
            <a:cxnLst>
              <a:cxn ang="0">
                <a:pos x="195611" y="286885"/>
              </a:cxn>
              <a:cxn ang="0">
                <a:pos x="199170" y="403900"/>
              </a:cxn>
              <a:cxn ang="0">
                <a:pos x="192753" y="413501"/>
              </a:cxn>
              <a:cxn ang="0">
                <a:pos x="104620" y="414104"/>
              </a:cxn>
              <a:cxn ang="0">
                <a:pos x="97250" y="405106"/>
              </a:cxn>
              <a:cxn ang="0">
                <a:pos x="99807" y="287790"/>
              </a:cxn>
              <a:cxn ang="0">
                <a:pos x="258791" y="199973"/>
              </a:cxn>
              <a:cxn ang="0">
                <a:pos x="345779" y="204496"/>
              </a:cxn>
              <a:cxn ang="0">
                <a:pos x="348335" y="405108"/>
              </a:cxn>
              <a:cxn ang="0">
                <a:pos x="341069" y="414104"/>
              </a:cxn>
              <a:cxn ang="0">
                <a:pos x="252878" y="413501"/>
              </a:cxn>
              <a:cxn ang="0">
                <a:pos x="246465" y="403902"/>
              </a:cxn>
              <a:cxn ang="0">
                <a:pos x="250022" y="203541"/>
              </a:cxn>
              <a:cxn ang="0">
                <a:pos x="485260" y="99811"/>
              </a:cxn>
              <a:cxn ang="0">
                <a:pos x="495542" y="105286"/>
              </a:cxn>
              <a:cxn ang="0">
                <a:pos x="497147" y="406319"/>
              </a:cxn>
              <a:cxn ang="0">
                <a:pos x="488972" y="414456"/>
              </a:cxn>
              <a:cxn ang="0">
                <a:pos x="400845" y="412949"/>
              </a:cxn>
              <a:cxn ang="0">
                <a:pos x="395378" y="402602"/>
              </a:cxn>
              <a:cxn ang="0">
                <a:pos x="399892" y="102624"/>
              </a:cxn>
              <a:cxn ang="0">
                <a:pos x="324299" y="8435"/>
              </a:cxn>
              <a:cxn ang="0">
                <a:pos x="330720" y="10697"/>
              </a:cxn>
              <a:cxn ang="0">
                <a:pos x="334733" y="16074"/>
              </a:cxn>
              <a:cxn ang="0">
                <a:pos x="340954" y="112728"/>
              </a:cxn>
              <a:cxn ang="0">
                <a:pos x="332927" y="120267"/>
              </a:cxn>
              <a:cxn ang="0">
                <a:pos x="323044" y="118609"/>
              </a:cxn>
              <a:cxn ang="0">
                <a:pos x="318278" y="111522"/>
              </a:cxn>
              <a:cxn ang="0">
                <a:pos x="298612" y="79103"/>
              </a:cxn>
              <a:cxn ang="0">
                <a:pos x="268863" y="112376"/>
              </a:cxn>
              <a:cxn ang="0">
                <a:pos x="223611" y="148263"/>
              </a:cxn>
              <a:cxn ang="0">
                <a:pos x="184681" y="169021"/>
              </a:cxn>
              <a:cxn ang="0">
                <a:pos x="151119" y="181084"/>
              </a:cxn>
              <a:cxn ang="0">
                <a:pos x="115901" y="188824"/>
              </a:cxn>
              <a:cxn ang="0">
                <a:pos x="89462" y="190936"/>
              </a:cxn>
              <a:cxn ang="0">
                <a:pos x="82840" y="185708"/>
              </a:cxn>
              <a:cxn ang="0">
                <a:pos x="81736" y="176008"/>
              </a:cxn>
              <a:cxn ang="0">
                <a:pos x="89713" y="168267"/>
              </a:cxn>
              <a:cxn ang="0">
                <a:pos x="118610" y="164397"/>
              </a:cxn>
              <a:cxn ang="0">
                <a:pos x="150517" y="156506"/>
              </a:cxn>
              <a:cxn ang="0">
                <a:pos x="180768" y="144845"/>
              </a:cxn>
              <a:cxn ang="0">
                <a:pos x="219096" y="122831"/>
              </a:cxn>
              <a:cxn ang="0">
                <a:pos x="259431" y="88301"/>
              </a:cxn>
              <a:cxn ang="0">
                <a:pos x="283963" y="59149"/>
              </a:cxn>
              <a:cxn ang="0">
                <a:pos x="240669" y="62868"/>
              </a:cxn>
              <a:cxn ang="0">
                <a:pos x="231137" y="57340"/>
              </a:cxn>
              <a:cxn ang="0">
                <a:pos x="230384" y="46131"/>
              </a:cxn>
              <a:cxn ang="0">
                <a:pos x="320185" y="8937"/>
              </a:cxn>
              <a:cxn ang="0">
                <a:pos x="28423" y="753"/>
              </a:cxn>
              <a:cxn ang="0">
                <a:pos x="38014" y="5976"/>
              </a:cxn>
              <a:cxn ang="0">
                <a:pos x="44090" y="14965"/>
              </a:cxn>
              <a:cxn ang="0">
                <a:pos x="487302" y="463399"/>
              </a:cxn>
              <a:cxn ang="0">
                <a:pos x="497948" y="466663"/>
              </a:cxn>
              <a:cxn ang="0">
                <a:pos x="505581" y="474296"/>
              </a:cxn>
              <a:cxn ang="0">
                <a:pos x="508845" y="484992"/>
              </a:cxn>
              <a:cxn ang="0">
                <a:pos x="506686" y="495989"/>
              </a:cxn>
              <a:cxn ang="0">
                <a:pos x="499756" y="504325"/>
              </a:cxn>
              <a:cxn ang="0">
                <a:pos x="489612" y="508644"/>
              </a:cxn>
              <a:cxn ang="0">
                <a:pos x="15969" y="507891"/>
              </a:cxn>
              <a:cxn ang="0">
                <a:pos x="6578" y="502216"/>
              </a:cxn>
              <a:cxn ang="0">
                <a:pos x="1004" y="492926"/>
              </a:cxn>
              <a:cxn ang="0">
                <a:pos x="201" y="19333"/>
              </a:cxn>
              <a:cxn ang="0">
                <a:pos x="4469" y="9190"/>
              </a:cxn>
              <a:cxn ang="0">
                <a:pos x="12805" y="2310"/>
              </a:cxn>
            </a:cxnLst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>
              <a:ea typeface="Arial Unicode MS" panose="020B0604020202020204" charset="-122"/>
            </a:endParaRPr>
          </a:p>
        </p:txBody>
      </p:sp>
      <p:sp>
        <p:nvSpPr>
          <p:cNvPr id="5132" name="KSO_Shape"/>
          <p:cNvSpPr/>
          <p:nvPr/>
        </p:nvSpPr>
        <p:spPr>
          <a:xfrm>
            <a:off x="1727200" y="4846638"/>
            <a:ext cx="620713" cy="460375"/>
          </a:xfrm>
          <a:custGeom>
            <a:avLst/>
            <a:gdLst/>
            <a:ahLst/>
            <a:cxnLst>
              <a:cxn ang="0">
                <a:pos x="381355" y="265289"/>
              </a:cxn>
              <a:cxn ang="0">
                <a:pos x="399202" y="329039"/>
              </a:cxn>
              <a:cxn ang="0">
                <a:pos x="386260" y="366840"/>
              </a:cxn>
              <a:cxn ang="0">
                <a:pos x="349545" y="393334"/>
              </a:cxn>
              <a:cxn ang="0">
                <a:pos x="266918" y="410225"/>
              </a:cxn>
              <a:cxn ang="0">
                <a:pos x="190219" y="387204"/>
              </a:cxn>
              <a:cxn ang="0">
                <a:pos x="159839" y="359280"/>
              </a:cxn>
              <a:cxn ang="0">
                <a:pos x="153708" y="312829"/>
              </a:cxn>
              <a:cxn ang="0">
                <a:pos x="178435" y="252553"/>
              </a:cxn>
              <a:cxn ang="0">
                <a:pos x="518911" y="187629"/>
              </a:cxn>
              <a:cxn ang="0">
                <a:pos x="546924" y="239158"/>
              </a:cxn>
              <a:cxn ang="0">
                <a:pos x="547944" y="288581"/>
              </a:cxn>
              <a:cxn ang="0">
                <a:pos x="524010" y="316793"/>
              </a:cxn>
              <a:cxn ang="0">
                <a:pos x="458192" y="341741"/>
              </a:cxn>
              <a:cxn ang="0">
                <a:pos x="424603" y="312985"/>
              </a:cxn>
              <a:cxn ang="0">
                <a:pos x="395502" y="238003"/>
              </a:cxn>
              <a:cxn ang="0">
                <a:pos x="372520" y="185249"/>
              </a:cxn>
              <a:cxn ang="0">
                <a:pos x="184519" y="207887"/>
              </a:cxn>
              <a:cxn ang="0">
                <a:pos x="137708" y="270837"/>
              </a:cxn>
              <a:cxn ang="0">
                <a:pos x="126397" y="342829"/>
              </a:cxn>
              <a:cxn ang="0">
                <a:pos x="55329" y="331613"/>
              </a:cxn>
              <a:cxn ang="0">
                <a:pos x="13491" y="304760"/>
              </a:cxn>
              <a:cxn ang="0">
                <a:pos x="0" y="271993"/>
              </a:cxn>
              <a:cxn ang="0">
                <a:pos x="14513" y="212918"/>
              </a:cxn>
              <a:cxn ang="0">
                <a:pos x="275706" y="39581"/>
              </a:cxn>
              <a:cxn ang="0">
                <a:pos x="311456" y="47207"/>
              </a:cxn>
              <a:cxn ang="0">
                <a:pos x="339920" y="67973"/>
              </a:cxn>
              <a:cxn ang="0">
                <a:pos x="357897" y="98409"/>
              </a:cxn>
              <a:cxn ang="0">
                <a:pos x="362051" y="135109"/>
              </a:cxn>
              <a:cxn ang="0">
                <a:pos x="351019" y="169425"/>
              </a:cxn>
              <a:cxn ang="0">
                <a:pos x="327594" y="195775"/>
              </a:cxn>
              <a:cxn ang="0">
                <a:pos x="295317" y="210755"/>
              </a:cxn>
              <a:cxn ang="0">
                <a:pos x="258274" y="211232"/>
              </a:cxn>
              <a:cxn ang="0">
                <a:pos x="225519" y="196933"/>
              </a:cxn>
              <a:cxn ang="0">
                <a:pos x="201550" y="171264"/>
              </a:cxn>
              <a:cxn ang="0">
                <a:pos x="189769" y="137288"/>
              </a:cxn>
              <a:cxn ang="0">
                <a:pos x="192902" y="100520"/>
              </a:cxn>
              <a:cxn ang="0">
                <a:pos x="210130" y="69472"/>
              </a:cxn>
              <a:cxn ang="0">
                <a:pos x="238117" y="48160"/>
              </a:cxn>
              <a:cxn ang="0">
                <a:pos x="273527" y="39581"/>
              </a:cxn>
              <a:cxn ang="0">
                <a:pos x="468218" y="6395"/>
              </a:cxn>
              <a:cxn ang="0">
                <a:pos x="510114" y="47354"/>
              </a:cxn>
              <a:cxn ang="0">
                <a:pos x="517255" y="80420"/>
              </a:cxn>
              <a:cxn ang="0">
                <a:pos x="510114" y="113417"/>
              </a:cxn>
              <a:cxn ang="0">
                <a:pos x="468218" y="154444"/>
              </a:cxn>
              <a:cxn ang="0">
                <a:pos x="433532" y="160703"/>
              </a:cxn>
              <a:cxn ang="0">
                <a:pos x="388848" y="135121"/>
              </a:cxn>
              <a:cxn ang="0">
                <a:pos x="383611" y="91101"/>
              </a:cxn>
              <a:cxn ang="0">
                <a:pos x="363343" y="54362"/>
              </a:cxn>
              <a:cxn ang="0">
                <a:pos x="390684" y="14832"/>
              </a:cxn>
              <a:cxn ang="0">
                <a:pos x="114615" y="0"/>
              </a:cxn>
              <a:cxn ang="0">
                <a:pos x="163312" y="16601"/>
              </a:cxn>
              <a:cxn ang="0">
                <a:pos x="186708" y="56266"/>
              </a:cxn>
              <a:cxn ang="0">
                <a:pos x="167257" y="93483"/>
              </a:cxn>
              <a:cxn ang="0">
                <a:pos x="163176" y="139544"/>
              </a:cxn>
              <a:cxn ang="0">
                <a:pos x="114615" y="160771"/>
              </a:cxn>
              <a:cxn ang="0">
                <a:pos x="81562" y="153627"/>
              </a:cxn>
              <a:cxn ang="0">
                <a:pos x="40618" y="111717"/>
              </a:cxn>
              <a:cxn ang="0">
                <a:pos x="34293" y="78310"/>
              </a:cxn>
              <a:cxn ang="0">
                <a:pos x="42183" y="45517"/>
              </a:cxn>
              <a:cxn ang="0">
                <a:pos x="85166" y="5647"/>
              </a:cxn>
            </a:cxnLst>
            <a:pathLst>
              <a:path w="2143125" h="1597025">
                <a:moveTo>
                  <a:pt x="795561" y="879475"/>
                </a:moveTo>
                <a:lnTo>
                  <a:pt x="1072091" y="1110003"/>
                </a:lnTo>
                <a:lnTo>
                  <a:pt x="1348886" y="879475"/>
                </a:lnTo>
                <a:lnTo>
                  <a:pt x="1360276" y="888484"/>
                </a:lnTo>
                <a:lnTo>
                  <a:pt x="1371400" y="897758"/>
                </a:lnTo>
                <a:lnTo>
                  <a:pt x="1382525" y="907297"/>
                </a:lnTo>
                <a:lnTo>
                  <a:pt x="1393120" y="917101"/>
                </a:lnTo>
                <a:lnTo>
                  <a:pt x="1403186" y="927435"/>
                </a:lnTo>
                <a:lnTo>
                  <a:pt x="1413516" y="937504"/>
                </a:lnTo>
                <a:lnTo>
                  <a:pt x="1423316" y="948368"/>
                </a:lnTo>
                <a:lnTo>
                  <a:pt x="1432587" y="959497"/>
                </a:lnTo>
                <a:lnTo>
                  <a:pt x="1441857" y="970891"/>
                </a:lnTo>
                <a:lnTo>
                  <a:pt x="1450863" y="982550"/>
                </a:lnTo>
                <a:lnTo>
                  <a:pt x="1459074" y="994739"/>
                </a:lnTo>
                <a:lnTo>
                  <a:pt x="1467550" y="1006663"/>
                </a:lnTo>
                <a:lnTo>
                  <a:pt x="1475232" y="1019116"/>
                </a:lnTo>
                <a:lnTo>
                  <a:pt x="1482913" y="1032100"/>
                </a:lnTo>
                <a:lnTo>
                  <a:pt x="1490065" y="1044819"/>
                </a:lnTo>
                <a:lnTo>
                  <a:pt x="1496687" y="1057803"/>
                </a:lnTo>
                <a:lnTo>
                  <a:pt x="1503308" y="1071581"/>
                </a:lnTo>
                <a:lnTo>
                  <a:pt x="1509401" y="1085095"/>
                </a:lnTo>
                <a:lnTo>
                  <a:pt x="1515228" y="1098874"/>
                </a:lnTo>
                <a:lnTo>
                  <a:pt x="1520525" y="1113182"/>
                </a:lnTo>
                <a:lnTo>
                  <a:pt x="1525558" y="1127226"/>
                </a:lnTo>
                <a:lnTo>
                  <a:pt x="1530061" y="1141799"/>
                </a:lnTo>
                <a:lnTo>
                  <a:pt x="1534034" y="1156638"/>
                </a:lnTo>
                <a:lnTo>
                  <a:pt x="1538007" y="1171477"/>
                </a:lnTo>
                <a:lnTo>
                  <a:pt x="1541186" y="1186580"/>
                </a:lnTo>
                <a:lnTo>
                  <a:pt x="1544364" y="1201684"/>
                </a:lnTo>
                <a:lnTo>
                  <a:pt x="1546748" y="1217052"/>
                </a:lnTo>
                <a:lnTo>
                  <a:pt x="1548867" y="1232686"/>
                </a:lnTo>
                <a:lnTo>
                  <a:pt x="1550456" y="1248319"/>
                </a:lnTo>
                <a:lnTo>
                  <a:pt x="1551781" y="1264218"/>
                </a:lnTo>
                <a:lnTo>
                  <a:pt x="1552310" y="1280116"/>
                </a:lnTo>
                <a:lnTo>
                  <a:pt x="1552575" y="1296279"/>
                </a:lnTo>
                <a:lnTo>
                  <a:pt x="1552310" y="1305554"/>
                </a:lnTo>
                <a:lnTo>
                  <a:pt x="1551781" y="1314298"/>
                </a:lnTo>
                <a:lnTo>
                  <a:pt x="1550456" y="1323307"/>
                </a:lnTo>
                <a:lnTo>
                  <a:pt x="1548867" y="1332316"/>
                </a:lnTo>
                <a:lnTo>
                  <a:pt x="1547013" y="1341060"/>
                </a:lnTo>
                <a:lnTo>
                  <a:pt x="1544894" y="1349539"/>
                </a:lnTo>
                <a:lnTo>
                  <a:pt x="1542245" y="1358018"/>
                </a:lnTo>
                <a:lnTo>
                  <a:pt x="1539067" y="1366233"/>
                </a:lnTo>
                <a:lnTo>
                  <a:pt x="1535623" y="1374182"/>
                </a:lnTo>
                <a:lnTo>
                  <a:pt x="1531650" y="1382396"/>
                </a:lnTo>
                <a:lnTo>
                  <a:pt x="1527677" y="1390080"/>
                </a:lnTo>
                <a:lnTo>
                  <a:pt x="1522909" y="1397765"/>
                </a:lnTo>
                <a:lnTo>
                  <a:pt x="1518406" y="1405184"/>
                </a:lnTo>
                <a:lnTo>
                  <a:pt x="1513109" y="1412603"/>
                </a:lnTo>
                <a:lnTo>
                  <a:pt x="1507811" y="1420022"/>
                </a:lnTo>
                <a:lnTo>
                  <a:pt x="1501984" y="1427177"/>
                </a:lnTo>
                <a:lnTo>
                  <a:pt x="1495892" y="1433801"/>
                </a:lnTo>
                <a:lnTo>
                  <a:pt x="1489800" y="1440955"/>
                </a:lnTo>
                <a:lnTo>
                  <a:pt x="1483178" y="1447315"/>
                </a:lnTo>
                <a:lnTo>
                  <a:pt x="1476026" y="1453939"/>
                </a:lnTo>
                <a:lnTo>
                  <a:pt x="1469404" y="1460298"/>
                </a:lnTo>
                <a:lnTo>
                  <a:pt x="1461988" y="1466658"/>
                </a:lnTo>
                <a:lnTo>
                  <a:pt x="1454306" y="1472752"/>
                </a:lnTo>
                <a:lnTo>
                  <a:pt x="1446360" y="1478582"/>
                </a:lnTo>
                <a:lnTo>
                  <a:pt x="1438414" y="1484411"/>
                </a:lnTo>
                <a:lnTo>
                  <a:pt x="1430468" y="1490241"/>
                </a:lnTo>
                <a:lnTo>
                  <a:pt x="1421992" y="1495540"/>
                </a:lnTo>
                <a:lnTo>
                  <a:pt x="1413516" y="1501105"/>
                </a:lnTo>
                <a:lnTo>
                  <a:pt x="1404775" y="1506404"/>
                </a:lnTo>
                <a:lnTo>
                  <a:pt x="1395769" y="1511439"/>
                </a:lnTo>
                <a:lnTo>
                  <a:pt x="1387028" y="1516208"/>
                </a:lnTo>
                <a:lnTo>
                  <a:pt x="1377757" y="1521243"/>
                </a:lnTo>
                <a:lnTo>
                  <a:pt x="1359216" y="1530252"/>
                </a:lnTo>
                <a:lnTo>
                  <a:pt x="1340145" y="1538731"/>
                </a:lnTo>
                <a:lnTo>
                  <a:pt x="1320544" y="1546945"/>
                </a:lnTo>
                <a:lnTo>
                  <a:pt x="1300944" y="1554364"/>
                </a:lnTo>
                <a:lnTo>
                  <a:pt x="1280813" y="1560989"/>
                </a:lnTo>
                <a:lnTo>
                  <a:pt x="1260947" y="1567083"/>
                </a:lnTo>
                <a:lnTo>
                  <a:pt x="1241082" y="1573177"/>
                </a:lnTo>
                <a:lnTo>
                  <a:pt x="1220951" y="1577947"/>
                </a:lnTo>
                <a:lnTo>
                  <a:pt x="1200821" y="1582452"/>
                </a:lnTo>
                <a:lnTo>
                  <a:pt x="1181485" y="1586426"/>
                </a:lnTo>
                <a:lnTo>
                  <a:pt x="1161884" y="1589606"/>
                </a:lnTo>
                <a:lnTo>
                  <a:pt x="1142813" y="1592256"/>
                </a:lnTo>
                <a:lnTo>
                  <a:pt x="1124272" y="1594375"/>
                </a:lnTo>
                <a:lnTo>
                  <a:pt x="1106525" y="1595965"/>
                </a:lnTo>
                <a:lnTo>
                  <a:pt x="1088779" y="1596760"/>
                </a:lnTo>
                <a:lnTo>
                  <a:pt x="1072091" y="1597025"/>
                </a:lnTo>
                <a:lnTo>
                  <a:pt x="1055669" y="1596760"/>
                </a:lnTo>
                <a:lnTo>
                  <a:pt x="1037922" y="1595965"/>
                </a:lnTo>
                <a:lnTo>
                  <a:pt x="1020176" y="1594375"/>
                </a:lnTo>
                <a:lnTo>
                  <a:pt x="1001635" y="1592256"/>
                </a:lnTo>
                <a:lnTo>
                  <a:pt x="982299" y="1589606"/>
                </a:lnTo>
                <a:lnTo>
                  <a:pt x="963228" y="1586426"/>
                </a:lnTo>
                <a:lnTo>
                  <a:pt x="943627" y="1582452"/>
                </a:lnTo>
                <a:lnTo>
                  <a:pt x="923496" y="1577947"/>
                </a:lnTo>
                <a:lnTo>
                  <a:pt x="903631" y="1573177"/>
                </a:lnTo>
                <a:lnTo>
                  <a:pt x="883765" y="1567083"/>
                </a:lnTo>
                <a:lnTo>
                  <a:pt x="863634" y="1560989"/>
                </a:lnTo>
                <a:lnTo>
                  <a:pt x="843504" y="1554364"/>
                </a:lnTo>
                <a:lnTo>
                  <a:pt x="823903" y="1546945"/>
                </a:lnTo>
                <a:lnTo>
                  <a:pt x="804302" y="1538731"/>
                </a:lnTo>
                <a:lnTo>
                  <a:pt x="785496" y="1530252"/>
                </a:lnTo>
                <a:lnTo>
                  <a:pt x="766690" y="1521243"/>
                </a:lnTo>
                <a:lnTo>
                  <a:pt x="757419" y="1516208"/>
                </a:lnTo>
                <a:lnTo>
                  <a:pt x="748414" y="1511439"/>
                </a:lnTo>
                <a:lnTo>
                  <a:pt x="739673" y="1506404"/>
                </a:lnTo>
                <a:lnTo>
                  <a:pt x="730932" y="1501105"/>
                </a:lnTo>
                <a:lnTo>
                  <a:pt x="722720" y="1495540"/>
                </a:lnTo>
                <a:lnTo>
                  <a:pt x="714244" y="1490241"/>
                </a:lnTo>
                <a:lnTo>
                  <a:pt x="706033" y="1484411"/>
                </a:lnTo>
                <a:lnTo>
                  <a:pt x="697822" y="1478582"/>
                </a:lnTo>
                <a:lnTo>
                  <a:pt x="690141" y="1472752"/>
                </a:lnTo>
                <a:lnTo>
                  <a:pt x="682724" y="1466658"/>
                </a:lnTo>
                <a:lnTo>
                  <a:pt x="675308" y="1460298"/>
                </a:lnTo>
                <a:lnTo>
                  <a:pt x="668421" y="1453939"/>
                </a:lnTo>
                <a:lnTo>
                  <a:pt x="661534" y="1447315"/>
                </a:lnTo>
                <a:lnTo>
                  <a:pt x="655177" y="1440955"/>
                </a:lnTo>
                <a:lnTo>
                  <a:pt x="648555" y="1433801"/>
                </a:lnTo>
                <a:lnTo>
                  <a:pt x="642728" y="1427177"/>
                </a:lnTo>
                <a:lnTo>
                  <a:pt x="636901" y="1420022"/>
                </a:lnTo>
                <a:lnTo>
                  <a:pt x="631338" y="1412603"/>
                </a:lnTo>
                <a:lnTo>
                  <a:pt x="626306" y="1405184"/>
                </a:lnTo>
                <a:lnTo>
                  <a:pt x="621538" y="1397765"/>
                </a:lnTo>
                <a:lnTo>
                  <a:pt x="616770" y="1390080"/>
                </a:lnTo>
                <a:lnTo>
                  <a:pt x="612797" y="1382396"/>
                </a:lnTo>
                <a:lnTo>
                  <a:pt x="609089" y="1374182"/>
                </a:lnTo>
                <a:lnTo>
                  <a:pt x="605646" y="1366233"/>
                </a:lnTo>
                <a:lnTo>
                  <a:pt x="602467" y="1358018"/>
                </a:lnTo>
                <a:lnTo>
                  <a:pt x="599818" y="1349539"/>
                </a:lnTo>
                <a:lnTo>
                  <a:pt x="597434" y="1341060"/>
                </a:lnTo>
                <a:lnTo>
                  <a:pt x="595580" y="1332316"/>
                </a:lnTo>
                <a:lnTo>
                  <a:pt x="593991" y="1323307"/>
                </a:lnTo>
                <a:lnTo>
                  <a:pt x="592932" y="1314298"/>
                </a:lnTo>
                <a:lnTo>
                  <a:pt x="592402" y="1305554"/>
                </a:lnTo>
                <a:lnTo>
                  <a:pt x="592137" y="1296279"/>
                </a:lnTo>
                <a:lnTo>
                  <a:pt x="592402" y="1280116"/>
                </a:lnTo>
                <a:lnTo>
                  <a:pt x="592932" y="1264218"/>
                </a:lnTo>
                <a:lnTo>
                  <a:pt x="594256" y="1248319"/>
                </a:lnTo>
                <a:lnTo>
                  <a:pt x="595845" y="1232686"/>
                </a:lnTo>
                <a:lnTo>
                  <a:pt x="597699" y="1217052"/>
                </a:lnTo>
                <a:lnTo>
                  <a:pt x="600348" y="1201684"/>
                </a:lnTo>
                <a:lnTo>
                  <a:pt x="603262" y="1186580"/>
                </a:lnTo>
                <a:lnTo>
                  <a:pt x="606705" y="1171477"/>
                </a:lnTo>
                <a:lnTo>
                  <a:pt x="610413" y="1156638"/>
                </a:lnTo>
                <a:lnTo>
                  <a:pt x="614386" y="1141799"/>
                </a:lnTo>
                <a:lnTo>
                  <a:pt x="618889" y="1127226"/>
                </a:lnTo>
                <a:lnTo>
                  <a:pt x="623922" y="1113182"/>
                </a:lnTo>
                <a:lnTo>
                  <a:pt x="629484" y="1098874"/>
                </a:lnTo>
                <a:lnTo>
                  <a:pt x="635047" y="1085095"/>
                </a:lnTo>
                <a:lnTo>
                  <a:pt x="641139" y="1071581"/>
                </a:lnTo>
                <a:lnTo>
                  <a:pt x="647761" y="1057803"/>
                </a:lnTo>
                <a:lnTo>
                  <a:pt x="654383" y="1044819"/>
                </a:lnTo>
                <a:lnTo>
                  <a:pt x="661534" y="1032100"/>
                </a:lnTo>
                <a:lnTo>
                  <a:pt x="669216" y="1019116"/>
                </a:lnTo>
                <a:lnTo>
                  <a:pt x="676897" y="1006663"/>
                </a:lnTo>
                <a:lnTo>
                  <a:pt x="685373" y="994739"/>
                </a:lnTo>
                <a:lnTo>
                  <a:pt x="693849" y="982550"/>
                </a:lnTo>
                <a:lnTo>
                  <a:pt x="702590" y="970891"/>
                </a:lnTo>
                <a:lnTo>
                  <a:pt x="711861" y="959497"/>
                </a:lnTo>
                <a:lnTo>
                  <a:pt x="721396" y="948368"/>
                </a:lnTo>
                <a:lnTo>
                  <a:pt x="730932" y="937504"/>
                </a:lnTo>
                <a:lnTo>
                  <a:pt x="741262" y="927435"/>
                </a:lnTo>
                <a:lnTo>
                  <a:pt x="751327" y="917101"/>
                </a:lnTo>
                <a:lnTo>
                  <a:pt x="762187" y="907297"/>
                </a:lnTo>
                <a:lnTo>
                  <a:pt x="773047" y="897758"/>
                </a:lnTo>
                <a:lnTo>
                  <a:pt x="783907" y="888484"/>
                </a:lnTo>
                <a:lnTo>
                  <a:pt x="795561" y="879475"/>
                </a:lnTo>
                <a:close/>
                <a:moveTo>
                  <a:pt x="1959370" y="676275"/>
                </a:moveTo>
                <a:lnTo>
                  <a:pt x="1969946" y="684738"/>
                </a:lnTo>
                <a:lnTo>
                  <a:pt x="1979729" y="692937"/>
                </a:lnTo>
                <a:lnTo>
                  <a:pt x="1989776" y="701929"/>
                </a:lnTo>
                <a:lnTo>
                  <a:pt x="1999294" y="710922"/>
                </a:lnTo>
                <a:lnTo>
                  <a:pt x="2008812" y="720443"/>
                </a:lnTo>
                <a:lnTo>
                  <a:pt x="2017802" y="729964"/>
                </a:lnTo>
                <a:lnTo>
                  <a:pt x="2026527" y="739750"/>
                </a:lnTo>
                <a:lnTo>
                  <a:pt x="2035252" y="750064"/>
                </a:lnTo>
                <a:lnTo>
                  <a:pt x="2043184" y="760379"/>
                </a:lnTo>
                <a:lnTo>
                  <a:pt x="2051380" y="771222"/>
                </a:lnTo>
                <a:lnTo>
                  <a:pt x="2059047" y="782330"/>
                </a:lnTo>
                <a:lnTo>
                  <a:pt x="2066450" y="793439"/>
                </a:lnTo>
                <a:lnTo>
                  <a:pt x="2073589" y="804811"/>
                </a:lnTo>
                <a:lnTo>
                  <a:pt x="2080199" y="816448"/>
                </a:lnTo>
                <a:lnTo>
                  <a:pt x="2086809" y="828350"/>
                </a:lnTo>
                <a:lnTo>
                  <a:pt x="2093154" y="840516"/>
                </a:lnTo>
                <a:lnTo>
                  <a:pt x="2098707" y="852946"/>
                </a:lnTo>
                <a:lnTo>
                  <a:pt x="2104259" y="865112"/>
                </a:lnTo>
                <a:lnTo>
                  <a:pt x="2109547" y="877807"/>
                </a:lnTo>
                <a:lnTo>
                  <a:pt x="2114306" y="890766"/>
                </a:lnTo>
                <a:lnTo>
                  <a:pt x="2118801" y="903990"/>
                </a:lnTo>
                <a:lnTo>
                  <a:pt x="2123031" y="917214"/>
                </a:lnTo>
                <a:lnTo>
                  <a:pt x="2126733" y="930438"/>
                </a:lnTo>
                <a:lnTo>
                  <a:pt x="2130170" y="944191"/>
                </a:lnTo>
                <a:lnTo>
                  <a:pt x="2133078" y="957943"/>
                </a:lnTo>
                <a:lnTo>
                  <a:pt x="2135722" y="971696"/>
                </a:lnTo>
                <a:lnTo>
                  <a:pt x="2137837" y="985978"/>
                </a:lnTo>
                <a:lnTo>
                  <a:pt x="2139688" y="1000260"/>
                </a:lnTo>
                <a:lnTo>
                  <a:pt x="2141274" y="1014277"/>
                </a:lnTo>
                <a:lnTo>
                  <a:pt x="2142068" y="1028823"/>
                </a:lnTo>
                <a:lnTo>
                  <a:pt x="2143125" y="1043370"/>
                </a:lnTo>
                <a:lnTo>
                  <a:pt x="2143125" y="1058180"/>
                </a:lnTo>
                <a:lnTo>
                  <a:pt x="2143125" y="1066644"/>
                </a:lnTo>
                <a:lnTo>
                  <a:pt x="2142332" y="1075107"/>
                </a:lnTo>
                <a:lnTo>
                  <a:pt x="2141274" y="1083306"/>
                </a:lnTo>
                <a:lnTo>
                  <a:pt x="2139952" y="1091769"/>
                </a:lnTo>
                <a:lnTo>
                  <a:pt x="2138102" y="1099703"/>
                </a:lnTo>
                <a:lnTo>
                  <a:pt x="2135987" y="1107373"/>
                </a:lnTo>
                <a:lnTo>
                  <a:pt x="2133607" y="1115043"/>
                </a:lnTo>
                <a:lnTo>
                  <a:pt x="2130699" y="1122713"/>
                </a:lnTo>
                <a:lnTo>
                  <a:pt x="2127261" y="1130383"/>
                </a:lnTo>
                <a:lnTo>
                  <a:pt x="2124089" y="1137788"/>
                </a:lnTo>
                <a:lnTo>
                  <a:pt x="2119858" y="1144929"/>
                </a:lnTo>
                <a:lnTo>
                  <a:pt x="2115892" y="1152070"/>
                </a:lnTo>
                <a:lnTo>
                  <a:pt x="2111398" y="1159211"/>
                </a:lnTo>
                <a:lnTo>
                  <a:pt x="2106639" y="1165823"/>
                </a:lnTo>
                <a:lnTo>
                  <a:pt x="2101880" y="1172699"/>
                </a:lnTo>
                <a:lnTo>
                  <a:pt x="2096327" y="1179047"/>
                </a:lnTo>
                <a:lnTo>
                  <a:pt x="2090775" y="1185658"/>
                </a:lnTo>
                <a:lnTo>
                  <a:pt x="2084958" y="1191741"/>
                </a:lnTo>
                <a:lnTo>
                  <a:pt x="2078877" y="1197824"/>
                </a:lnTo>
                <a:lnTo>
                  <a:pt x="2072532" y="1204172"/>
                </a:lnTo>
                <a:lnTo>
                  <a:pt x="2066186" y="1209990"/>
                </a:lnTo>
                <a:lnTo>
                  <a:pt x="2059312" y="1215809"/>
                </a:lnTo>
                <a:lnTo>
                  <a:pt x="2052173" y="1221363"/>
                </a:lnTo>
                <a:lnTo>
                  <a:pt x="2045034" y="1226917"/>
                </a:lnTo>
                <a:lnTo>
                  <a:pt x="2037631" y="1232471"/>
                </a:lnTo>
                <a:lnTo>
                  <a:pt x="2029964" y="1237761"/>
                </a:lnTo>
                <a:lnTo>
                  <a:pt x="2022296" y="1242521"/>
                </a:lnTo>
                <a:lnTo>
                  <a:pt x="2014629" y="1247546"/>
                </a:lnTo>
                <a:lnTo>
                  <a:pt x="2006433" y="1252571"/>
                </a:lnTo>
                <a:lnTo>
                  <a:pt x="1998236" y="1257067"/>
                </a:lnTo>
                <a:lnTo>
                  <a:pt x="1981315" y="1266324"/>
                </a:lnTo>
                <a:lnTo>
                  <a:pt x="1964129" y="1274523"/>
                </a:lnTo>
                <a:lnTo>
                  <a:pt x="1946679" y="1282722"/>
                </a:lnTo>
                <a:lnTo>
                  <a:pt x="1928436" y="1290127"/>
                </a:lnTo>
                <a:lnTo>
                  <a:pt x="1910193" y="1296739"/>
                </a:lnTo>
                <a:lnTo>
                  <a:pt x="1891685" y="1303351"/>
                </a:lnTo>
                <a:lnTo>
                  <a:pt x="1873177" y="1308905"/>
                </a:lnTo>
                <a:lnTo>
                  <a:pt x="1854670" y="1314195"/>
                </a:lnTo>
                <a:lnTo>
                  <a:pt x="1836426" y="1318691"/>
                </a:lnTo>
                <a:lnTo>
                  <a:pt x="1817919" y="1322922"/>
                </a:lnTo>
                <a:lnTo>
                  <a:pt x="1799675" y="1326360"/>
                </a:lnTo>
                <a:lnTo>
                  <a:pt x="1781696" y="1329534"/>
                </a:lnTo>
                <a:lnTo>
                  <a:pt x="1764246" y="1331915"/>
                </a:lnTo>
                <a:lnTo>
                  <a:pt x="1747061" y="1333766"/>
                </a:lnTo>
                <a:lnTo>
                  <a:pt x="1730404" y="1335353"/>
                </a:lnTo>
                <a:lnTo>
                  <a:pt x="1714276" y="1336146"/>
                </a:lnTo>
                <a:lnTo>
                  <a:pt x="1698676" y="1336675"/>
                </a:lnTo>
                <a:lnTo>
                  <a:pt x="1687836" y="1336146"/>
                </a:lnTo>
                <a:lnTo>
                  <a:pt x="1676467" y="1335617"/>
                </a:lnTo>
                <a:lnTo>
                  <a:pt x="1664834" y="1335088"/>
                </a:lnTo>
                <a:lnTo>
                  <a:pt x="1652671" y="1333766"/>
                </a:lnTo>
                <a:lnTo>
                  <a:pt x="1653993" y="1324509"/>
                </a:lnTo>
                <a:lnTo>
                  <a:pt x="1654787" y="1314988"/>
                </a:lnTo>
                <a:lnTo>
                  <a:pt x="1655844" y="1305202"/>
                </a:lnTo>
                <a:lnTo>
                  <a:pt x="1655844" y="1295681"/>
                </a:lnTo>
                <a:lnTo>
                  <a:pt x="1655580" y="1275845"/>
                </a:lnTo>
                <a:lnTo>
                  <a:pt x="1654787" y="1256274"/>
                </a:lnTo>
                <a:lnTo>
                  <a:pt x="1653465" y="1236703"/>
                </a:lnTo>
                <a:lnTo>
                  <a:pt x="1651085" y="1217660"/>
                </a:lnTo>
                <a:lnTo>
                  <a:pt x="1648705" y="1198618"/>
                </a:lnTo>
                <a:lnTo>
                  <a:pt x="1645268" y="1179840"/>
                </a:lnTo>
                <a:lnTo>
                  <a:pt x="1641567" y="1161062"/>
                </a:lnTo>
                <a:lnTo>
                  <a:pt x="1637601" y="1142549"/>
                </a:lnTo>
                <a:lnTo>
                  <a:pt x="1632842" y="1124300"/>
                </a:lnTo>
                <a:lnTo>
                  <a:pt x="1627554" y="1106051"/>
                </a:lnTo>
                <a:lnTo>
                  <a:pt x="1621737" y="1088595"/>
                </a:lnTo>
                <a:lnTo>
                  <a:pt x="1615392" y="1070875"/>
                </a:lnTo>
                <a:lnTo>
                  <a:pt x="1608782" y="1053684"/>
                </a:lnTo>
                <a:lnTo>
                  <a:pt x="1601379" y="1036758"/>
                </a:lnTo>
                <a:lnTo>
                  <a:pt x="1593711" y="1019831"/>
                </a:lnTo>
                <a:lnTo>
                  <a:pt x="1585515" y="1003434"/>
                </a:lnTo>
                <a:lnTo>
                  <a:pt x="1576790" y="987565"/>
                </a:lnTo>
                <a:lnTo>
                  <a:pt x="1567800" y="971432"/>
                </a:lnTo>
                <a:lnTo>
                  <a:pt x="1558282" y="956092"/>
                </a:lnTo>
                <a:lnTo>
                  <a:pt x="1548235" y="940752"/>
                </a:lnTo>
                <a:lnTo>
                  <a:pt x="1537924" y="925942"/>
                </a:lnTo>
                <a:lnTo>
                  <a:pt x="1527084" y="911395"/>
                </a:lnTo>
                <a:lnTo>
                  <a:pt x="1515979" y="897114"/>
                </a:lnTo>
                <a:lnTo>
                  <a:pt x="1504345" y="883361"/>
                </a:lnTo>
                <a:lnTo>
                  <a:pt x="1492183" y="870137"/>
                </a:lnTo>
                <a:lnTo>
                  <a:pt x="1480021" y="856913"/>
                </a:lnTo>
                <a:lnTo>
                  <a:pt x="1467330" y="844218"/>
                </a:lnTo>
                <a:lnTo>
                  <a:pt x="1454375" y="832052"/>
                </a:lnTo>
                <a:lnTo>
                  <a:pt x="1440891" y="820151"/>
                </a:lnTo>
                <a:lnTo>
                  <a:pt x="1427406" y="808778"/>
                </a:lnTo>
                <a:lnTo>
                  <a:pt x="1413129" y="797670"/>
                </a:lnTo>
                <a:lnTo>
                  <a:pt x="1398587" y="787356"/>
                </a:lnTo>
                <a:lnTo>
                  <a:pt x="1407841" y="776776"/>
                </a:lnTo>
                <a:lnTo>
                  <a:pt x="1416831" y="765933"/>
                </a:lnTo>
                <a:lnTo>
                  <a:pt x="1425027" y="755089"/>
                </a:lnTo>
                <a:lnTo>
                  <a:pt x="1433487" y="744246"/>
                </a:lnTo>
                <a:lnTo>
                  <a:pt x="1441155" y="732344"/>
                </a:lnTo>
                <a:lnTo>
                  <a:pt x="1448558" y="720707"/>
                </a:lnTo>
                <a:lnTo>
                  <a:pt x="1455697" y="709070"/>
                </a:lnTo>
                <a:lnTo>
                  <a:pt x="1462307" y="696640"/>
                </a:lnTo>
                <a:lnTo>
                  <a:pt x="1698676" y="893147"/>
                </a:lnTo>
                <a:lnTo>
                  <a:pt x="1959370" y="676275"/>
                </a:lnTo>
                <a:close/>
                <a:moveTo>
                  <a:pt x="183882" y="676275"/>
                </a:moveTo>
                <a:lnTo>
                  <a:pt x="445396" y="893147"/>
                </a:lnTo>
                <a:lnTo>
                  <a:pt x="682270" y="696640"/>
                </a:lnTo>
                <a:lnTo>
                  <a:pt x="688894" y="709070"/>
                </a:lnTo>
                <a:lnTo>
                  <a:pt x="696048" y="720707"/>
                </a:lnTo>
                <a:lnTo>
                  <a:pt x="703466" y="732344"/>
                </a:lnTo>
                <a:lnTo>
                  <a:pt x="711415" y="744246"/>
                </a:lnTo>
                <a:lnTo>
                  <a:pt x="719364" y="755089"/>
                </a:lnTo>
                <a:lnTo>
                  <a:pt x="728108" y="765933"/>
                </a:lnTo>
                <a:lnTo>
                  <a:pt x="736852" y="776776"/>
                </a:lnTo>
                <a:lnTo>
                  <a:pt x="746125" y="787356"/>
                </a:lnTo>
                <a:lnTo>
                  <a:pt x="731552" y="797670"/>
                </a:lnTo>
                <a:lnTo>
                  <a:pt x="717509" y="808778"/>
                </a:lnTo>
                <a:lnTo>
                  <a:pt x="703731" y="820151"/>
                </a:lnTo>
                <a:lnTo>
                  <a:pt x="690483" y="832052"/>
                </a:lnTo>
                <a:lnTo>
                  <a:pt x="677235" y="844218"/>
                </a:lnTo>
                <a:lnTo>
                  <a:pt x="664517" y="856913"/>
                </a:lnTo>
                <a:lnTo>
                  <a:pt x="652329" y="870137"/>
                </a:lnTo>
                <a:lnTo>
                  <a:pt x="640141" y="883361"/>
                </a:lnTo>
                <a:lnTo>
                  <a:pt x="628748" y="897114"/>
                </a:lnTo>
                <a:lnTo>
                  <a:pt x="617355" y="911395"/>
                </a:lnTo>
                <a:lnTo>
                  <a:pt x="606491" y="925942"/>
                </a:lnTo>
                <a:lnTo>
                  <a:pt x="596158" y="940752"/>
                </a:lnTo>
                <a:lnTo>
                  <a:pt x="586090" y="956092"/>
                </a:lnTo>
                <a:lnTo>
                  <a:pt x="576551" y="971432"/>
                </a:lnTo>
                <a:lnTo>
                  <a:pt x="567542" y="987565"/>
                </a:lnTo>
                <a:lnTo>
                  <a:pt x="559064" y="1003434"/>
                </a:lnTo>
                <a:lnTo>
                  <a:pt x="550585" y="1019831"/>
                </a:lnTo>
                <a:lnTo>
                  <a:pt x="542901" y="1036758"/>
                </a:lnTo>
                <a:lnTo>
                  <a:pt x="535482" y="1053684"/>
                </a:lnTo>
                <a:lnTo>
                  <a:pt x="528858" y="1070875"/>
                </a:lnTo>
                <a:lnTo>
                  <a:pt x="522499" y="1088595"/>
                </a:lnTo>
                <a:lnTo>
                  <a:pt x="516670" y="1106051"/>
                </a:lnTo>
                <a:lnTo>
                  <a:pt x="511371" y="1124300"/>
                </a:lnTo>
                <a:lnTo>
                  <a:pt x="506602" y="1142549"/>
                </a:lnTo>
                <a:lnTo>
                  <a:pt x="502627" y="1161062"/>
                </a:lnTo>
                <a:lnTo>
                  <a:pt x="498918" y="1179840"/>
                </a:lnTo>
                <a:lnTo>
                  <a:pt x="495473" y="1198618"/>
                </a:lnTo>
                <a:lnTo>
                  <a:pt x="492824" y="1217660"/>
                </a:lnTo>
                <a:lnTo>
                  <a:pt x="490704" y="1236703"/>
                </a:lnTo>
                <a:lnTo>
                  <a:pt x="489114" y="1256274"/>
                </a:lnTo>
                <a:lnTo>
                  <a:pt x="488585" y="1275845"/>
                </a:lnTo>
                <a:lnTo>
                  <a:pt x="488320" y="1295681"/>
                </a:lnTo>
                <a:lnTo>
                  <a:pt x="488585" y="1305202"/>
                </a:lnTo>
                <a:lnTo>
                  <a:pt x="489114" y="1314988"/>
                </a:lnTo>
                <a:lnTo>
                  <a:pt x="490174" y="1324509"/>
                </a:lnTo>
                <a:lnTo>
                  <a:pt x="491499" y="1333766"/>
                </a:lnTo>
                <a:lnTo>
                  <a:pt x="479311" y="1335088"/>
                </a:lnTo>
                <a:lnTo>
                  <a:pt x="467653" y="1335617"/>
                </a:lnTo>
                <a:lnTo>
                  <a:pt x="456260" y="1336146"/>
                </a:lnTo>
                <a:lnTo>
                  <a:pt x="445396" y="1336675"/>
                </a:lnTo>
                <a:lnTo>
                  <a:pt x="429764" y="1336146"/>
                </a:lnTo>
                <a:lnTo>
                  <a:pt x="413601" y="1335353"/>
                </a:lnTo>
                <a:lnTo>
                  <a:pt x="396909" y="1333766"/>
                </a:lnTo>
                <a:lnTo>
                  <a:pt x="379686" y="1331915"/>
                </a:lnTo>
                <a:lnTo>
                  <a:pt x="362199" y="1329534"/>
                </a:lnTo>
                <a:lnTo>
                  <a:pt x="344182" y="1326360"/>
                </a:lnTo>
                <a:lnTo>
                  <a:pt x="325900" y="1322922"/>
                </a:lnTo>
                <a:lnTo>
                  <a:pt x="307352" y="1318691"/>
                </a:lnTo>
                <a:lnTo>
                  <a:pt x="288805" y="1314195"/>
                </a:lnTo>
                <a:lnTo>
                  <a:pt x="270523" y="1308905"/>
                </a:lnTo>
                <a:lnTo>
                  <a:pt x="251976" y="1303351"/>
                </a:lnTo>
                <a:lnTo>
                  <a:pt x="233429" y="1296739"/>
                </a:lnTo>
                <a:lnTo>
                  <a:pt x="215147" y="1290127"/>
                </a:lnTo>
                <a:lnTo>
                  <a:pt x="196865" y="1282722"/>
                </a:lnTo>
                <a:lnTo>
                  <a:pt x="179377" y="1274523"/>
                </a:lnTo>
                <a:lnTo>
                  <a:pt x="162155" y="1266324"/>
                </a:lnTo>
                <a:lnTo>
                  <a:pt x="145197" y="1257067"/>
                </a:lnTo>
                <a:lnTo>
                  <a:pt x="136984" y="1252571"/>
                </a:lnTo>
                <a:lnTo>
                  <a:pt x="128770" y="1247546"/>
                </a:lnTo>
                <a:lnTo>
                  <a:pt x="121086" y="1242521"/>
                </a:lnTo>
                <a:lnTo>
                  <a:pt x="113402" y="1237761"/>
                </a:lnTo>
                <a:lnTo>
                  <a:pt x="105719" y="1232471"/>
                </a:lnTo>
                <a:lnTo>
                  <a:pt x="98300" y="1226917"/>
                </a:lnTo>
                <a:lnTo>
                  <a:pt x="91146" y="1221363"/>
                </a:lnTo>
                <a:lnTo>
                  <a:pt x="83992" y="1215809"/>
                </a:lnTo>
                <a:lnTo>
                  <a:pt x="77103" y="1209990"/>
                </a:lnTo>
                <a:lnTo>
                  <a:pt x="70744" y="1204172"/>
                </a:lnTo>
                <a:lnTo>
                  <a:pt x="64120" y="1197824"/>
                </a:lnTo>
                <a:lnTo>
                  <a:pt x="58291" y="1191741"/>
                </a:lnTo>
                <a:lnTo>
                  <a:pt x="52462" y="1185658"/>
                </a:lnTo>
                <a:lnTo>
                  <a:pt x="46898" y="1179047"/>
                </a:lnTo>
                <a:lnTo>
                  <a:pt x="41334" y="1172699"/>
                </a:lnTo>
                <a:lnTo>
                  <a:pt x="36564" y="1165823"/>
                </a:lnTo>
                <a:lnTo>
                  <a:pt x="31795" y="1159211"/>
                </a:lnTo>
                <a:lnTo>
                  <a:pt x="27291" y="1152070"/>
                </a:lnTo>
                <a:lnTo>
                  <a:pt x="23051" y="1144929"/>
                </a:lnTo>
                <a:lnTo>
                  <a:pt x="19077" y="1137788"/>
                </a:lnTo>
                <a:lnTo>
                  <a:pt x="15897" y="1130383"/>
                </a:lnTo>
                <a:lnTo>
                  <a:pt x="12453" y="1122713"/>
                </a:lnTo>
                <a:lnTo>
                  <a:pt x="9538" y="1115043"/>
                </a:lnTo>
                <a:lnTo>
                  <a:pt x="7154" y="1107373"/>
                </a:lnTo>
                <a:lnTo>
                  <a:pt x="5034" y="1099703"/>
                </a:lnTo>
                <a:lnTo>
                  <a:pt x="3179" y="1091769"/>
                </a:lnTo>
                <a:lnTo>
                  <a:pt x="1855" y="1083306"/>
                </a:lnTo>
                <a:lnTo>
                  <a:pt x="530" y="1075107"/>
                </a:lnTo>
                <a:lnTo>
                  <a:pt x="265" y="1066644"/>
                </a:lnTo>
                <a:lnTo>
                  <a:pt x="0" y="1058180"/>
                </a:lnTo>
                <a:lnTo>
                  <a:pt x="265" y="1043370"/>
                </a:lnTo>
                <a:lnTo>
                  <a:pt x="1060" y="1028823"/>
                </a:lnTo>
                <a:lnTo>
                  <a:pt x="1855" y="1014277"/>
                </a:lnTo>
                <a:lnTo>
                  <a:pt x="3444" y="1000260"/>
                </a:lnTo>
                <a:lnTo>
                  <a:pt x="5299" y="985978"/>
                </a:lnTo>
                <a:lnTo>
                  <a:pt x="7419" y="971696"/>
                </a:lnTo>
                <a:lnTo>
                  <a:pt x="10333" y="957943"/>
                </a:lnTo>
                <a:lnTo>
                  <a:pt x="12983" y="944191"/>
                </a:lnTo>
                <a:lnTo>
                  <a:pt x="16427" y="930438"/>
                </a:lnTo>
                <a:lnTo>
                  <a:pt x="20137" y="917214"/>
                </a:lnTo>
                <a:lnTo>
                  <a:pt x="24376" y="903990"/>
                </a:lnTo>
                <a:lnTo>
                  <a:pt x="28615" y="890766"/>
                </a:lnTo>
                <a:lnTo>
                  <a:pt x="33650" y="877807"/>
                </a:lnTo>
                <a:lnTo>
                  <a:pt x="38949" y="865112"/>
                </a:lnTo>
                <a:lnTo>
                  <a:pt x="44513" y="852946"/>
                </a:lnTo>
                <a:lnTo>
                  <a:pt x="50342" y="840516"/>
                </a:lnTo>
                <a:lnTo>
                  <a:pt x="56436" y="828350"/>
                </a:lnTo>
                <a:lnTo>
                  <a:pt x="63060" y="816448"/>
                </a:lnTo>
                <a:lnTo>
                  <a:pt x="69684" y="804811"/>
                </a:lnTo>
                <a:lnTo>
                  <a:pt x="76838" y="793439"/>
                </a:lnTo>
                <a:lnTo>
                  <a:pt x="84257" y="782330"/>
                </a:lnTo>
                <a:lnTo>
                  <a:pt x="91941" y="771222"/>
                </a:lnTo>
                <a:lnTo>
                  <a:pt x="100154" y="760379"/>
                </a:lnTo>
                <a:lnTo>
                  <a:pt x="108368" y="750064"/>
                </a:lnTo>
                <a:lnTo>
                  <a:pt x="116582" y="739750"/>
                </a:lnTo>
                <a:lnTo>
                  <a:pt x="125591" y="729964"/>
                </a:lnTo>
                <a:lnTo>
                  <a:pt x="134864" y="720443"/>
                </a:lnTo>
                <a:lnTo>
                  <a:pt x="144138" y="710922"/>
                </a:lnTo>
                <a:lnTo>
                  <a:pt x="153676" y="701929"/>
                </a:lnTo>
                <a:lnTo>
                  <a:pt x="163745" y="692937"/>
                </a:lnTo>
                <a:lnTo>
                  <a:pt x="173813" y="684738"/>
                </a:lnTo>
                <a:lnTo>
                  <a:pt x="183882" y="676275"/>
                </a:lnTo>
                <a:close/>
                <a:moveTo>
                  <a:pt x="1063618" y="153988"/>
                </a:moveTo>
                <a:lnTo>
                  <a:pt x="1072091" y="153988"/>
                </a:lnTo>
                <a:lnTo>
                  <a:pt x="1080830" y="153988"/>
                </a:lnTo>
                <a:lnTo>
                  <a:pt x="1089568" y="154253"/>
                </a:lnTo>
                <a:lnTo>
                  <a:pt x="1098041" y="155048"/>
                </a:lnTo>
                <a:lnTo>
                  <a:pt x="1106779" y="155577"/>
                </a:lnTo>
                <a:lnTo>
                  <a:pt x="1114988" y="156902"/>
                </a:lnTo>
                <a:lnTo>
                  <a:pt x="1123726" y="157697"/>
                </a:lnTo>
                <a:lnTo>
                  <a:pt x="1131934" y="159286"/>
                </a:lnTo>
                <a:lnTo>
                  <a:pt x="1140143" y="160875"/>
                </a:lnTo>
                <a:lnTo>
                  <a:pt x="1148351" y="162730"/>
                </a:lnTo>
                <a:lnTo>
                  <a:pt x="1156295" y="164584"/>
                </a:lnTo>
                <a:lnTo>
                  <a:pt x="1164504" y="166703"/>
                </a:lnTo>
                <a:lnTo>
                  <a:pt x="1172447" y="169087"/>
                </a:lnTo>
                <a:lnTo>
                  <a:pt x="1180391" y="171471"/>
                </a:lnTo>
                <a:lnTo>
                  <a:pt x="1188070" y="174385"/>
                </a:lnTo>
                <a:lnTo>
                  <a:pt x="1196014" y="177564"/>
                </a:lnTo>
                <a:lnTo>
                  <a:pt x="1203693" y="180478"/>
                </a:lnTo>
                <a:lnTo>
                  <a:pt x="1211107" y="183656"/>
                </a:lnTo>
                <a:lnTo>
                  <a:pt x="1218521" y="187365"/>
                </a:lnTo>
                <a:lnTo>
                  <a:pt x="1225935" y="190808"/>
                </a:lnTo>
                <a:lnTo>
                  <a:pt x="1232820" y="194782"/>
                </a:lnTo>
                <a:lnTo>
                  <a:pt x="1239969" y="198755"/>
                </a:lnTo>
                <a:lnTo>
                  <a:pt x="1247118" y="202729"/>
                </a:lnTo>
                <a:lnTo>
                  <a:pt x="1254003" y="206967"/>
                </a:lnTo>
                <a:lnTo>
                  <a:pt x="1260623" y="211470"/>
                </a:lnTo>
                <a:lnTo>
                  <a:pt x="1267507" y="215974"/>
                </a:lnTo>
                <a:lnTo>
                  <a:pt x="1273862" y="221007"/>
                </a:lnTo>
                <a:lnTo>
                  <a:pt x="1280482" y="226040"/>
                </a:lnTo>
                <a:lnTo>
                  <a:pt x="1286837" y="230808"/>
                </a:lnTo>
                <a:lnTo>
                  <a:pt x="1293192" y="236106"/>
                </a:lnTo>
                <a:lnTo>
                  <a:pt x="1299017" y="241668"/>
                </a:lnTo>
                <a:lnTo>
                  <a:pt x="1305108" y="247231"/>
                </a:lnTo>
                <a:lnTo>
                  <a:pt x="1310668" y="252794"/>
                </a:lnTo>
                <a:lnTo>
                  <a:pt x="1316494" y="258622"/>
                </a:lnTo>
                <a:lnTo>
                  <a:pt x="1321790" y="264449"/>
                </a:lnTo>
                <a:lnTo>
                  <a:pt x="1327350" y="270277"/>
                </a:lnTo>
                <a:lnTo>
                  <a:pt x="1332646" y="276634"/>
                </a:lnTo>
                <a:lnTo>
                  <a:pt x="1337412" y="282992"/>
                </a:lnTo>
                <a:lnTo>
                  <a:pt x="1342443" y="289349"/>
                </a:lnTo>
                <a:lnTo>
                  <a:pt x="1347474" y="295972"/>
                </a:lnTo>
                <a:lnTo>
                  <a:pt x="1351976" y="302859"/>
                </a:lnTo>
                <a:lnTo>
                  <a:pt x="1356212" y="309482"/>
                </a:lnTo>
                <a:lnTo>
                  <a:pt x="1360714" y="316369"/>
                </a:lnTo>
                <a:lnTo>
                  <a:pt x="1364951" y="323521"/>
                </a:lnTo>
                <a:lnTo>
                  <a:pt x="1368922" y="330408"/>
                </a:lnTo>
                <a:lnTo>
                  <a:pt x="1372629" y="337560"/>
                </a:lnTo>
                <a:lnTo>
                  <a:pt x="1376337" y="344977"/>
                </a:lnTo>
                <a:lnTo>
                  <a:pt x="1379779" y="352395"/>
                </a:lnTo>
                <a:lnTo>
                  <a:pt x="1383221" y="359812"/>
                </a:lnTo>
                <a:lnTo>
                  <a:pt x="1386134" y="367494"/>
                </a:lnTo>
                <a:lnTo>
                  <a:pt x="1389047" y="375176"/>
                </a:lnTo>
                <a:lnTo>
                  <a:pt x="1391694" y="382857"/>
                </a:lnTo>
                <a:lnTo>
                  <a:pt x="1394342" y="391069"/>
                </a:lnTo>
                <a:lnTo>
                  <a:pt x="1396725" y="398751"/>
                </a:lnTo>
                <a:lnTo>
                  <a:pt x="1398844" y="406963"/>
                </a:lnTo>
                <a:lnTo>
                  <a:pt x="1400962" y="415175"/>
                </a:lnTo>
                <a:lnTo>
                  <a:pt x="1402551" y="423122"/>
                </a:lnTo>
                <a:lnTo>
                  <a:pt x="1404404" y="431333"/>
                </a:lnTo>
                <a:lnTo>
                  <a:pt x="1405728" y="439810"/>
                </a:lnTo>
                <a:lnTo>
                  <a:pt x="1406788" y="448022"/>
                </a:lnTo>
                <a:lnTo>
                  <a:pt x="1407847" y="456763"/>
                </a:lnTo>
                <a:lnTo>
                  <a:pt x="1408376" y="465240"/>
                </a:lnTo>
                <a:lnTo>
                  <a:pt x="1409171" y="473717"/>
                </a:lnTo>
                <a:lnTo>
                  <a:pt x="1409435" y="482458"/>
                </a:lnTo>
                <a:lnTo>
                  <a:pt x="1409700" y="491200"/>
                </a:lnTo>
                <a:lnTo>
                  <a:pt x="1409435" y="499941"/>
                </a:lnTo>
                <a:lnTo>
                  <a:pt x="1409171" y="508683"/>
                </a:lnTo>
                <a:lnTo>
                  <a:pt x="1408376" y="517159"/>
                </a:lnTo>
                <a:lnTo>
                  <a:pt x="1407847" y="525636"/>
                </a:lnTo>
                <a:lnTo>
                  <a:pt x="1406788" y="534113"/>
                </a:lnTo>
                <a:lnTo>
                  <a:pt x="1405728" y="542589"/>
                </a:lnTo>
                <a:lnTo>
                  <a:pt x="1404404" y="550801"/>
                </a:lnTo>
                <a:lnTo>
                  <a:pt x="1402551" y="559278"/>
                </a:lnTo>
                <a:lnTo>
                  <a:pt x="1400962" y="567489"/>
                </a:lnTo>
                <a:lnTo>
                  <a:pt x="1398844" y="575436"/>
                </a:lnTo>
                <a:lnTo>
                  <a:pt x="1396725" y="583648"/>
                </a:lnTo>
                <a:lnTo>
                  <a:pt x="1394342" y="591595"/>
                </a:lnTo>
                <a:lnTo>
                  <a:pt x="1391694" y="599277"/>
                </a:lnTo>
                <a:lnTo>
                  <a:pt x="1389047" y="607224"/>
                </a:lnTo>
                <a:lnTo>
                  <a:pt x="1386134" y="614641"/>
                </a:lnTo>
                <a:lnTo>
                  <a:pt x="1383221" y="622323"/>
                </a:lnTo>
                <a:lnTo>
                  <a:pt x="1379779" y="630270"/>
                </a:lnTo>
                <a:lnTo>
                  <a:pt x="1376337" y="637422"/>
                </a:lnTo>
                <a:lnTo>
                  <a:pt x="1372629" y="644574"/>
                </a:lnTo>
                <a:lnTo>
                  <a:pt x="1368922" y="651991"/>
                </a:lnTo>
                <a:lnTo>
                  <a:pt x="1364951" y="659143"/>
                </a:lnTo>
                <a:lnTo>
                  <a:pt x="1360714" y="666295"/>
                </a:lnTo>
                <a:lnTo>
                  <a:pt x="1356212" y="672918"/>
                </a:lnTo>
                <a:lnTo>
                  <a:pt x="1351976" y="679805"/>
                </a:lnTo>
                <a:lnTo>
                  <a:pt x="1347474" y="686427"/>
                </a:lnTo>
                <a:lnTo>
                  <a:pt x="1342443" y="693050"/>
                </a:lnTo>
                <a:lnTo>
                  <a:pt x="1337412" y="699672"/>
                </a:lnTo>
                <a:lnTo>
                  <a:pt x="1332646" y="705765"/>
                </a:lnTo>
                <a:lnTo>
                  <a:pt x="1327350" y="711857"/>
                </a:lnTo>
                <a:lnTo>
                  <a:pt x="1321790" y="718215"/>
                </a:lnTo>
                <a:lnTo>
                  <a:pt x="1316494" y="724043"/>
                </a:lnTo>
                <a:lnTo>
                  <a:pt x="1310668" y="729870"/>
                </a:lnTo>
                <a:lnTo>
                  <a:pt x="1305108" y="735433"/>
                </a:lnTo>
                <a:lnTo>
                  <a:pt x="1299017" y="740996"/>
                </a:lnTo>
                <a:lnTo>
                  <a:pt x="1293192" y="746294"/>
                </a:lnTo>
                <a:lnTo>
                  <a:pt x="1286837" y="751327"/>
                </a:lnTo>
                <a:lnTo>
                  <a:pt x="1280482" y="756625"/>
                </a:lnTo>
                <a:lnTo>
                  <a:pt x="1273862" y="761658"/>
                </a:lnTo>
                <a:lnTo>
                  <a:pt x="1267507" y="766161"/>
                </a:lnTo>
                <a:lnTo>
                  <a:pt x="1260623" y="770929"/>
                </a:lnTo>
                <a:lnTo>
                  <a:pt x="1254003" y="775432"/>
                </a:lnTo>
                <a:lnTo>
                  <a:pt x="1247118" y="779670"/>
                </a:lnTo>
                <a:lnTo>
                  <a:pt x="1239969" y="783909"/>
                </a:lnTo>
                <a:lnTo>
                  <a:pt x="1232820" y="787882"/>
                </a:lnTo>
                <a:lnTo>
                  <a:pt x="1225935" y="791591"/>
                </a:lnTo>
                <a:lnTo>
                  <a:pt x="1218521" y="795299"/>
                </a:lnTo>
                <a:lnTo>
                  <a:pt x="1211107" y="798743"/>
                </a:lnTo>
                <a:lnTo>
                  <a:pt x="1203693" y="801922"/>
                </a:lnTo>
                <a:lnTo>
                  <a:pt x="1196014" y="805100"/>
                </a:lnTo>
                <a:lnTo>
                  <a:pt x="1188070" y="807749"/>
                </a:lnTo>
                <a:lnTo>
                  <a:pt x="1180391" y="810663"/>
                </a:lnTo>
                <a:lnTo>
                  <a:pt x="1172447" y="813312"/>
                </a:lnTo>
                <a:lnTo>
                  <a:pt x="1164504" y="815696"/>
                </a:lnTo>
                <a:lnTo>
                  <a:pt x="1156295" y="817815"/>
                </a:lnTo>
                <a:lnTo>
                  <a:pt x="1148351" y="819935"/>
                </a:lnTo>
                <a:lnTo>
                  <a:pt x="1140143" y="821789"/>
                </a:lnTo>
                <a:lnTo>
                  <a:pt x="1131934" y="823378"/>
                </a:lnTo>
                <a:lnTo>
                  <a:pt x="1123726" y="824438"/>
                </a:lnTo>
                <a:lnTo>
                  <a:pt x="1114988" y="825762"/>
                </a:lnTo>
                <a:lnTo>
                  <a:pt x="1106779" y="826822"/>
                </a:lnTo>
                <a:lnTo>
                  <a:pt x="1098041" y="827617"/>
                </a:lnTo>
                <a:lnTo>
                  <a:pt x="1089568" y="827881"/>
                </a:lnTo>
                <a:lnTo>
                  <a:pt x="1080830" y="828146"/>
                </a:lnTo>
                <a:lnTo>
                  <a:pt x="1072091" y="828676"/>
                </a:lnTo>
                <a:lnTo>
                  <a:pt x="1063618" y="828146"/>
                </a:lnTo>
                <a:lnTo>
                  <a:pt x="1054880" y="827881"/>
                </a:lnTo>
                <a:lnTo>
                  <a:pt x="1046407" y="827617"/>
                </a:lnTo>
                <a:lnTo>
                  <a:pt x="1037669" y="826822"/>
                </a:lnTo>
                <a:lnTo>
                  <a:pt x="1029460" y="825762"/>
                </a:lnTo>
                <a:lnTo>
                  <a:pt x="1020987" y="824438"/>
                </a:lnTo>
                <a:lnTo>
                  <a:pt x="1012778" y="823378"/>
                </a:lnTo>
                <a:lnTo>
                  <a:pt x="1004305" y="821789"/>
                </a:lnTo>
                <a:lnTo>
                  <a:pt x="996096" y="819935"/>
                </a:lnTo>
                <a:lnTo>
                  <a:pt x="987888" y="817815"/>
                </a:lnTo>
                <a:lnTo>
                  <a:pt x="979944" y="815696"/>
                </a:lnTo>
                <a:lnTo>
                  <a:pt x="972000" y="813312"/>
                </a:lnTo>
                <a:lnTo>
                  <a:pt x="964321" y="810663"/>
                </a:lnTo>
                <a:lnTo>
                  <a:pt x="956113" y="807749"/>
                </a:lnTo>
                <a:lnTo>
                  <a:pt x="948434" y="805100"/>
                </a:lnTo>
                <a:lnTo>
                  <a:pt x="941020" y="801922"/>
                </a:lnTo>
                <a:lnTo>
                  <a:pt x="933341" y="798743"/>
                </a:lnTo>
                <a:lnTo>
                  <a:pt x="925927" y="795299"/>
                </a:lnTo>
                <a:lnTo>
                  <a:pt x="918513" y="791591"/>
                </a:lnTo>
                <a:lnTo>
                  <a:pt x="911628" y="787882"/>
                </a:lnTo>
                <a:lnTo>
                  <a:pt x="904479" y="783909"/>
                </a:lnTo>
                <a:lnTo>
                  <a:pt x="897329" y="779670"/>
                </a:lnTo>
                <a:lnTo>
                  <a:pt x="890445" y="775432"/>
                </a:lnTo>
                <a:lnTo>
                  <a:pt x="883825" y="770929"/>
                </a:lnTo>
                <a:lnTo>
                  <a:pt x="876940" y="766161"/>
                </a:lnTo>
                <a:lnTo>
                  <a:pt x="870585" y="761658"/>
                </a:lnTo>
                <a:lnTo>
                  <a:pt x="863965" y="756625"/>
                </a:lnTo>
                <a:lnTo>
                  <a:pt x="857875" y="751327"/>
                </a:lnTo>
                <a:lnTo>
                  <a:pt x="851785" y="746294"/>
                </a:lnTo>
                <a:lnTo>
                  <a:pt x="845430" y="740996"/>
                </a:lnTo>
                <a:lnTo>
                  <a:pt x="839605" y="735433"/>
                </a:lnTo>
                <a:lnTo>
                  <a:pt x="833779" y="729870"/>
                </a:lnTo>
                <a:lnTo>
                  <a:pt x="828219" y="724043"/>
                </a:lnTo>
                <a:lnTo>
                  <a:pt x="822658" y="718215"/>
                </a:lnTo>
                <a:lnTo>
                  <a:pt x="817097" y="711857"/>
                </a:lnTo>
                <a:lnTo>
                  <a:pt x="812066" y="705765"/>
                </a:lnTo>
                <a:lnTo>
                  <a:pt x="807035" y="699672"/>
                </a:lnTo>
                <a:lnTo>
                  <a:pt x="802004" y="693050"/>
                </a:lnTo>
                <a:lnTo>
                  <a:pt x="797503" y="686427"/>
                </a:lnTo>
                <a:lnTo>
                  <a:pt x="792737" y="679805"/>
                </a:lnTo>
                <a:lnTo>
                  <a:pt x="788235" y="672918"/>
                </a:lnTo>
                <a:lnTo>
                  <a:pt x="783734" y="666295"/>
                </a:lnTo>
                <a:lnTo>
                  <a:pt x="779762" y="659143"/>
                </a:lnTo>
                <a:lnTo>
                  <a:pt x="775790" y="651991"/>
                </a:lnTo>
                <a:lnTo>
                  <a:pt x="771818" y="644574"/>
                </a:lnTo>
                <a:lnTo>
                  <a:pt x="768376" y="637422"/>
                </a:lnTo>
                <a:lnTo>
                  <a:pt x="764669" y="630270"/>
                </a:lnTo>
                <a:lnTo>
                  <a:pt x="761491" y="622323"/>
                </a:lnTo>
                <a:lnTo>
                  <a:pt x="758579" y="614641"/>
                </a:lnTo>
                <a:lnTo>
                  <a:pt x="755401" y="607224"/>
                </a:lnTo>
                <a:lnTo>
                  <a:pt x="752753" y="599277"/>
                </a:lnTo>
                <a:lnTo>
                  <a:pt x="750105" y="591595"/>
                </a:lnTo>
                <a:lnTo>
                  <a:pt x="747722" y="583648"/>
                </a:lnTo>
                <a:lnTo>
                  <a:pt x="745604" y="575436"/>
                </a:lnTo>
                <a:lnTo>
                  <a:pt x="743750" y="567489"/>
                </a:lnTo>
                <a:lnTo>
                  <a:pt x="741897" y="559278"/>
                </a:lnTo>
                <a:lnTo>
                  <a:pt x="740308" y="550801"/>
                </a:lnTo>
                <a:lnTo>
                  <a:pt x="738719" y="542589"/>
                </a:lnTo>
                <a:lnTo>
                  <a:pt x="737925" y="534113"/>
                </a:lnTo>
                <a:lnTo>
                  <a:pt x="736601" y="525636"/>
                </a:lnTo>
                <a:lnTo>
                  <a:pt x="736071" y="517159"/>
                </a:lnTo>
                <a:lnTo>
                  <a:pt x="735277" y="508683"/>
                </a:lnTo>
                <a:lnTo>
                  <a:pt x="735012" y="499941"/>
                </a:lnTo>
                <a:lnTo>
                  <a:pt x="735012" y="491200"/>
                </a:lnTo>
                <a:lnTo>
                  <a:pt x="735012" y="482458"/>
                </a:lnTo>
                <a:lnTo>
                  <a:pt x="735277" y="473717"/>
                </a:lnTo>
                <a:lnTo>
                  <a:pt x="736071" y="465240"/>
                </a:lnTo>
                <a:lnTo>
                  <a:pt x="736601" y="456763"/>
                </a:lnTo>
                <a:lnTo>
                  <a:pt x="737925" y="448022"/>
                </a:lnTo>
                <a:lnTo>
                  <a:pt x="738719" y="439810"/>
                </a:lnTo>
                <a:lnTo>
                  <a:pt x="740308" y="431333"/>
                </a:lnTo>
                <a:lnTo>
                  <a:pt x="741897" y="423122"/>
                </a:lnTo>
                <a:lnTo>
                  <a:pt x="743750" y="415175"/>
                </a:lnTo>
                <a:lnTo>
                  <a:pt x="745604" y="406963"/>
                </a:lnTo>
                <a:lnTo>
                  <a:pt x="747722" y="398751"/>
                </a:lnTo>
                <a:lnTo>
                  <a:pt x="750105" y="391069"/>
                </a:lnTo>
                <a:lnTo>
                  <a:pt x="752753" y="382857"/>
                </a:lnTo>
                <a:lnTo>
                  <a:pt x="755401" y="375176"/>
                </a:lnTo>
                <a:lnTo>
                  <a:pt x="758579" y="367494"/>
                </a:lnTo>
                <a:lnTo>
                  <a:pt x="761491" y="359812"/>
                </a:lnTo>
                <a:lnTo>
                  <a:pt x="764669" y="352395"/>
                </a:lnTo>
                <a:lnTo>
                  <a:pt x="768376" y="344977"/>
                </a:lnTo>
                <a:lnTo>
                  <a:pt x="771818" y="337560"/>
                </a:lnTo>
                <a:lnTo>
                  <a:pt x="775790" y="330408"/>
                </a:lnTo>
                <a:lnTo>
                  <a:pt x="779762" y="323521"/>
                </a:lnTo>
                <a:lnTo>
                  <a:pt x="783734" y="316369"/>
                </a:lnTo>
                <a:lnTo>
                  <a:pt x="788235" y="309482"/>
                </a:lnTo>
                <a:lnTo>
                  <a:pt x="792737" y="302859"/>
                </a:lnTo>
                <a:lnTo>
                  <a:pt x="797503" y="295972"/>
                </a:lnTo>
                <a:lnTo>
                  <a:pt x="802004" y="289349"/>
                </a:lnTo>
                <a:lnTo>
                  <a:pt x="807035" y="282992"/>
                </a:lnTo>
                <a:lnTo>
                  <a:pt x="812066" y="276634"/>
                </a:lnTo>
                <a:lnTo>
                  <a:pt x="817097" y="270277"/>
                </a:lnTo>
                <a:lnTo>
                  <a:pt x="822658" y="264449"/>
                </a:lnTo>
                <a:lnTo>
                  <a:pt x="828219" y="258622"/>
                </a:lnTo>
                <a:lnTo>
                  <a:pt x="833779" y="252794"/>
                </a:lnTo>
                <a:lnTo>
                  <a:pt x="839605" y="247231"/>
                </a:lnTo>
                <a:lnTo>
                  <a:pt x="845430" y="241668"/>
                </a:lnTo>
                <a:lnTo>
                  <a:pt x="851785" y="236106"/>
                </a:lnTo>
                <a:lnTo>
                  <a:pt x="857875" y="230808"/>
                </a:lnTo>
                <a:lnTo>
                  <a:pt x="863965" y="226040"/>
                </a:lnTo>
                <a:lnTo>
                  <a:pt x="870585" y="221007"/>
                </a:lnTo>
                <a:lnTo>
                  <a:pt x="876940" y="215974"/>
                </a:lnTo>
                <a:lnTo>
                  <a:pt x="883825" y="211470"/>
                </a:lnTo>
                <a:lnTo>
                  <a:pt x="890445" y="206967"/>
                </a:lnTo>
                <a:lnTo>
                  <a:pt x="897329" y="202729"/>
                </a:lnTo>
                <a:lnTo>
                  <a:pt x="904479" y="198755"/>
                </a:lnTo>
                <a:lnTo>
                  <a:pt x="911628" y="194782"/>
                </a:lnTo>
                <a:lnTo>
                  <a:pt x="918513" y="190808"/>
                </a:lnTo>
                <a:lnTo>
                  <a:pt x="925927" y="187365"/>
                </a:lnTo>
                <a:lnTo>
                  <a:pt x="933341" y="183656"/>
                </a:lnTo>
                <a:lnTo>
                  <a:pt x="941020" y="180478"/>
                </a:lnTo>
                <a:lnTo>
                  <a:pt x="948434" y="177564"/>
                </a:lnTo>
                <a:lnTo>
                  <a:pt x="956113" y="174385"/>
                </a:lnTo>
                <a:lnTo>
                  <a:pt x="964321" y="171471"/>
                </a:lnTo>
                <a:lnTo>
                  <a:pt x="972000" y="169087"/>
                </a:lnTo>
                <a:lnTo>
                  <a:pt x="979944" y="166703"/>
                </a:lnTo>
                <a:lnTo>
                  <a:pt x="987888" y="164584"/>
                </a:lnTo>
                <a:lnTo>
                  <a:pt x="996096" y="162730"/>
                </a:lnTo>
                <a:lnTo>
                  <a:pt x="1004305" y="160875"/>
                </a:lnTo>
                <a:lnTo>
                  <a:pt x="1012778" y="159286"/>
                </a:lnTo>
                <a:lnTo>
                  <a:pt x="1020987" y="157697"/>
                </a:lnTo>
                <a:lnTo>
                  <a:pt x="1029460" y="156902"/>
                </a:lnTo>
                <a:lnTo>
                  <a:pt x="1037669" y="155577"/>
                </a:lnTo>
                <a:lnTo>
                  <a:pt x="1046407" y="155048"/>
                </a:lnTo>
                <a:lnTo>
                  <a:pt x="1054880" y="154253"/>
                </a:lnTo>
                <a:lnTo>
                  <a:pt x="1063618" y="153988"/>
                </a:lnTo>
                <a:close/>
                <a:moveTo>
                  <a:pt x="1699027" y="0"/>
                </a:moveTo>
                <a:lnTo>
                  <a:pt x="1706961" y="265"/>
                </a:lnTo>
                <a:lnTo>
                  <a:pt x="1714895" y="794"/>
                </a:lnTo>
                <a:lnTo>
                  <a:pt x="1723093" y="1059"/>
                </a:lnTo>
                <a:lnTo>
                  <a:pt x="1731027" y="1853"/>
                </a:lnTo>
                <a:lnTo>
                  <a:pt x="1738697" y="2912"/>
                </a:lnTo>
                <a:lnTo>
                  <a:pt x="1746631" y="3706"/>
                </a:lnTo>
                <a:lnTo>
                  <a:pt x="1754565" y="5029"/>
                </a:lnTo>
                <a:lnTo>
                  <a:pt x="1762235" y="6617"/>
                </a:lnTo>
                <a:lnTo>
                  <a:pt x="1769640" y="8206"/>
                </a:lnTo>
                <a:lnTo>
                  <a:pt x="1777309" y="10058"/>
                </a:lnTo>
                <a:lnTo>
                  <a:pt x="1784714" y="12176"/>
                </a:lnTo>
                <a:lnTo>
                  <a:pt x="1792119" y="14294"/>
                </a:lnTo>
                <a:lnTo>
                  <a:pt x="1798996" y="16676"/>
                </a:lnTo>
                <a:lnTo>
                  <a:pt x="1806401" y="19323"/>
                </a:lnTo>
                <a:lnTo>
                  <a:pt x="1813541" y="21970"/>
                </a:lnTo>
                <a:lnTo>
                  <a:pt x="1820682" y="24881"/>
                </a:lnTo>
                <a:lnTo>
                  <a:pt x="1827823" y="27793"/>
                </a:lnTo>
                <a:lnTo>
                  <a:pt x="1834434" y="30969"/>
                </a:lnTo>
                <a:lnTo>
                  <a:pt x="1848187" y="38116"/>
                </a:lnTo>
                <a:lnTo>
                  <a:pt x="1861145" y="45528"/>
                </a:lnTo>
                <a:lnTo>
                  <a:pt x="1873575" y="53468"/>
                </a:lnTo>
                <a:lnTo>
                  <a:pt x="1886005" y="62468"/>
                </a:lnTo>
                <a:lnTo>
                  <a:pt x="1897642" y="71732"/>
                </a:lnTo>
                <a:lnTo>
                  <a:pt x="1909014" y="81526"/>
                </a:lnTo>
                <a:lnTo>
                  <a:pt x="1919857" y="91585"/>
                </a:lnTo>
                <a:lnTo>
                  <a:pt x="1930436" y="102437"/>
                </a:lnTo>
                <a:lnTo>
                  <a:pt x="1940221" y="113819"/>
                </a:lnTo>
                <a:lnTo>
                  <a:pt x="1949478" y="125466"/>
                </a:lnTo>
                <a:lnTo>
                  <a:pt x="1958205" y="137906"/>
                </a:lnTo>
                <a:lnTo>
                  <a:pt x="1966139" y="150612"/>
                </a:lnTo>
                <a:lnTo>
                  <a:pt x="1973809" y="163846"/>
                </a:lnTo>
                <a:lnTo>
                  <a:pt x="1980685" y="177081"/>
                </a:lnTo>
                <a:lnTo>
                  <a:pt x="1983594" y="184228"/>
                </a:lnTo>
                <a:lnTo>
                  <a:pt x="1986768" y="190845"/>
                </a:lnTo>
                <a:lnTo>
                  <a:pt x="1989677" y="197992"/>
                </a:lnTo>
                <a:lnTo>
                  <a:pt x="1992322" y="205139"/>
                </a:lnTo>
                <a:lnTo>
                  <a:pt x="1994966" y="212550"/>
                </a:lnTo>
                <a:lnTo>
                  <a:pt x="1997082" y="219962"/>
                </a:lnTo>
                <a:lnTo>
                  <a:pt x="1999727" y="227109"/>
                </a:lnTo>
                <a:lnTo>
                  <a:pt x="2001578" y="234785"/>
                </a:lnTo>
                <a:lnTo>
                  <a:pt x="2003429" y="242196"/>
                </a:lnTo>
                <a:lnTo>
                  <a:pt x="2005016" y="249872"/>
                </a:lnTo>
                <a:lnTo>
                  <a:pt x="2006338" y="257549"/>
                </a:lnTo>
                <a:lnTo>
                  <a:pt x="2007661" y="265225"/>
                </a:lnTo>
                <a:lnTo>
                  <a:pt x="2008983" y="272901"/>
                </a:lnTo>
                <a:lnTo>
                  <a:pt x="2009776" y="280577"/>
                </a:lnTo>
                <a:lnTo>
                  <a:pt x="2010570" y="288783"/>
                </a:lnTo>
                <a:lnTo>
                  <a:pt x="2011099" y="296723"/>
                </a:lnTo>
                <a:lnTo>
                  <a:pt x="2011363" y="304664"/>
                </a:lnTo>
                <a:lnTo>
                  <a:pt x="2011363" y="312870"/>
                </a:lnTo>
                <a:lnTo>
                  <a:pt x="2011363" y="320811"/>
                </a:lnTo>
                <a:lnTo>
                  <a:pt x="2011099" y="328752"/>
                </a:lnTo>
                <a:lnTo>
                  <a:pt x="2010570" y="336693"/>
                </a:lnTo>
                <a:lnTo>
                  <a:pt x="2009776" y="344898"/>
                </a:lnTo>
                <a:lnTo>
                  <a:pt x="2008983" y="352574"/>
                </a:lnTo>
                <a:lnTo>
                  <a:pt x="2007661" y="360250"/>
                </a:lnTo>
                <a:lnTo>
                  <a:pt x="2006338" y="367927"/>
                </a:lnTo>
                <a:lnTo>
                  <a:pt x="2005016" y="375603"/>
                </a:lnTo>
                <a:lnTo>
                  <a:pt x="2003429" y="383279"/>
                </a:lnTo>
                <a:lnTo>
                  <a:pt x="2001578" y="390690"/>
                </a:lnTo>
                <a:lnTo>
                  <a:pt x="1999727" y="398102"/>
                </a:lnTo>
                <a:lnTo>
                  <a:pt x="1997082" y="405513"/>
                </a:lnTo>
                <a:lnTo>
                  <a:pt x="1994966" y="412925"/>
                </a:lnTo>
                <a:lnTo>
                  <a:pt x="1992322" y="420072"/>
                </a:lnTo>
                <a:lnTo>
                  <a:pt x="1989677" y="427483"/>
                </a:lnTo>
                <a:lnTo>
                  <a:pt x="1986768" y="434630"/>
                </a:lnTo>
                <a:lnTo>
                  <a:pt x="1983594" y="441247"/>
                </a:lnTo>
                <a:lnTo>
                  <a:pt x="1980685" y="448129"/>
                </a:lnTo>
                <a:lnTo>
                  <a:pt x="1973809" y="461629"/>
                </a:lnTo>
                <a:lnTo>
                  <a:pt x="1966139" y="474863"/>
                </a:lnTo>
                <a:lnTo>
                  <a:pt x="1958205" y="487569"/>
                </a:lnTo>
                <a:lnTo>
                  <a:pt x="1949478" y="499480"/>
                </a:lnTo>
                <a:lnTo>
                  <a:pt x="1940221" y="511656"/>
                </a:lnTo>
                <a:lnTo>
                  <a:pt x="1930436" y="523038"/>
                </a:lnTo>
                <a:lnTo>
                  <a:pt x="1919857" y="533891"/>
                </a:lnTo>
                <a:lnTo>
                  <a:pt x="1909014" y="543949"/>
                </a:lnTo>
                <a:lnTo>
                  <a:pt x="1897642" y="553743"/>
                </a:lnTo>
                <a:lnTo>
                  <a:pt x="1886005" y="563007"/>
                </a:lnTo>
                <a:lnTo>
                  <a:pt x="1873575" y="572007"/>
                </a:lnTo>
                <a:lnTo>
                  <a:pt x="1861145" y="579948"/>
                </a:lnTo>
                <a:lnTo>
                  <a:pt x="1848187" y="587359"/>
                </a:lnTo>
                <a:lnTo>
                  <a:pt x="1834434" y="594506"/>
                </a:lnTo>
                <a:lnTo>
                  <a:pt x="1827823" y="597682"/>
                </a:lnTo>
                <a:lnTo>
                  <a:pt x="1820682" y="600858"/>
                </a:lnTo>
                <a:lnTo>
                  <a:pt x="1813541" y="603505"/>
                </a:lnTo>
                <a:lnTo>
                  <a:pt x="1806401" y="606152"/>
                </a:lnTo>
                <a:lnTo>
                  <a:pt x="1798996" y="608799"/>
                </a:lnTo>
                <a:lnTo>
                  <a:pt x="1792119" y="611182"/>
                </a:lnTo>
                <a:lnTo>
                  <a:pt x="1784714" y="613299"/>
                </a:lnTo>
                <a:lnTo>
                  <a:pt x="1777309" y="615417"/>
                </a:lnTo>
                <a:lnTo>
                  <a:pt x="1769640" y="617270"/>
                </a:lnTo>
                <a:lnTo>
                  <a:pt x="1762235" y="618858"/>
                </a:lnTo>
                <a:lnTo>
                  <a:pt x="1754565" y="620446"/>
                </a:lnTo>
                <a:lnTo>
                  <a:pt x="1746631" y="621769"/>
                </a:lnTo>
                <a:lnTo>
                  <a:pt x="1738697" y="622828"/>
                </a:lnTo>
                <a:lnTo>
                  <a:pt x="1731027" y="623622"/>
                </a:lnTo>
                <a:lnTo>
                  <a:pt x="1723093" y="624416"/>
                </a:lnTo>
                <a:lnTo>
                  <a:pt x="1714895" y="624681"/>
                </a:lnTo>
                <a:lnTo>
                  <a:pt x="1706961" y="625210"/>
                </a:lnTo>
                <a:lnTo>
                  <a:pt x="1699027" y="625475"/>
                </a:lnTo>
                <a:lnTo>
                  <a:pt x="1685803" y="625210"/>
                </a:lnTo>
                <a:lnTo>
                  <a:pt x="1672580" y="624152"/>
                </a:lnTo>
                <a:lnTo>
                  <a:pt x="1659357" y="622563"/>
                </a:lnTo>
                <a:lnTo>
                  <a:pt x="1646398" y="620711"/>
                </a:lnTo>
                <a:lnTo>
                  <a:pt x="1633439" y="618328"/>
                </a:lnTo>
                <a:lnTo>
                  <a:pt x="1620744" y="615152"/>
                </a:lnTo>
                <a:lnTo>
                  <a:pt x="1608314" y="611711"/>
                </a:lnTo>
                <a:lnTo>
                  <a:pt x="1596413" y="607741"/>
                </a:lnTo>
                <a:lnTo>
                  <a:pt x="1584248" y="603241"/>
                </a:lnTo>
                <a:lnTo>
                  <a:pt x="1572611" y="598211"/>
                </a:lnTo>
                <a:lnTo>
                  <a:pt x="1561239" y="592918"/>
                </a:lnTo>
                <a:lnTo>
                  <a:pt x="1549867" y="587094"/>
                </a:lnTo>
                <a:lnTo>
                  <a:pt x="1539024" y="580742"/>
                </a:lnTo>
                <a:lnTo>
                  <a:pt x="1528180" y="573860"/>
                </a:lnTo>
                <a:lnTo>
                  <a:pt x="1517866" y="566713"/>
                </a:lnTo>
                <a:lnTo>
                  <a:pt x="1508081" y="559301"/>
                </a:lnTo>
                <a:lnTo>
                  <a:pt x="1510197" y="542890"/>
                </a:lnTo>
                <a:lnTo>
                  <a:pt x="1512048" y="525685"/>
                </a:lnTo>
                <a:lnTo>
                  <a:pt x="1513106" y="508744"/>
                </a:lnTo>
                <a:lnTo>
                  <a:pt x="1513635" y="500539"/>
                </a:lnTo>
                <a:lnTo>
                  <a:pt x="1513635" y="491804"/>
                </a:lnTo>
                <a:lnTo>
                  <a:pt x="1513635" y="481481"/>
                </a:lnTo>
                <a:lnTo>
                  <a:pt x="1513106" y="471158"/>
                </a:lnTo>
                <a:lnTo>
                  <a:pt x="1512577" y="461099"/>
                </a:lnTo>
                <a:lnTo>
                  <a:pt x="1511783" y="451306"/>
                </a:lnTo>
                <a:lnTo>
                  <a:pt x="1510726" y="440982"/>
                </a:lnTo>
                <a:lnTo>
                  <a:pt x="1509403" y="431189"/>
                </a:lnTo>
                <a:lnTo>
                  <a:pt x="1508081" y="421395"/>
                </a:lnTo>
                <a:lnTo>
                  <a:pt x="1506230" y="411337"/>
                </a:lnTo>
                <a:lnTo>
                  <a:pt x="1504378" y="401808"/>
                </a:lnTo>
                <a:lnTo>
                  <a:pt x="1501998" y="392014"/>
                </a:lnTo>
                <a:lnTo>
                  <a:pt x="1499882" y="382485"/>
                </a:lnTo>
                <a:lnTo>
                  <a:pt x="1497238" y="372956"/>
                </a:lnTo>
                <a:lnTo>
                  <a:pt x="1494329" y="363691"/>
                </a:lnTo>
                <a:lnTo>
                  <a:pt x="1491684" y="354427"/>
                </a:lnTo>
                <a:lnTo>
                  <a:pt x="1488510" y="345163"/>
                </a:lnTo>
                <a:lnTo>
                  <a:pt x="1485072" y="335898"/>
                </a:lnTo>
                <a:lnTo>
                  <a:pt x="1481370" y="326899"/>
                </a:lnTo>
                <a:lnTo>
                  <a:pt x="1477667" y="317899"/>
                </a:lnTo>
                <a:lnTo>
                  <a:pt x="1473700" y="309164"/>
                </a:lnTo>
                <a:lnTo>
                  <a:pt x="1469733" y="300429"/>
                </a:lnTo>
                <a:lnTo>
                  <a:pt x="1465502" y="291694"/>
                </a:lnTo>
                <a:lnTo>
                  <a:pt x="1460741" y="283224"/>
                </a:lnTo>
                <a:lnTo>
                  <a:pt x="1456245" y="274754"/>
                </a:lnTo>
                <a:lnTo>
                  <a:pt x="1451220" y="266548"/>
                </a:lnTo>
                <a:lnTo>
                  <a:pt x="1446460" y="258078"/>
                </a:lnTo>
                <a:lnTo>
                  <a:pt x="1441171" y="250137"/>
                </a:lnTo>
                <a:lnTo>
                  <a:pt x="1435881" y="242196"/>
                </a:lnTo>
                <a:lnTo>
                  <a:pt x="1430327" y="234520"/>
                </a:lnTo>
                <a:lnTo>
                  <a:pt x="1424509" y="226844"/>
                </a:lnTo>
                <a:lnTo>
                  <a:pt x="1418691" y="218903"/>
                </a:lnTo>
                <a:lnTo>
                  <a:pt x="1412872" y="211492"/>
                </a:lnTo>
                <a:lnTo>
                  <a:pt x="1406525" y="204080"/>
                </a:lnTo>
                <a:lnTo>
                  <a:pt x="1411021" y="193492"/>
                </a:lnTo>
                <a:lnTo>
                  <a:pt x="1415517" y="182375"/>
                </a:lnTo>
                <a:lnTo>
                  <a:pt x="1420807" y="171787"/>
                </a:lnTo>
                <a:lnTo>
                  <a:pt x="1426360" y="161464"/>
                </a:lnTo>
                <a:lnTo>
                  <a:pt x="1432179" y="151141"/>
                </a:lnTo>
                <a:lnTo>
                  <a:pt x="1438261" y="141347"/>
                </a:lnTo>
                <a:lnTo>
                  <a:pt x="1445138" y="131818"/>
                </a:lnTo>
                <a:lnTo>
                  <a:pt x="1452014" y="122289"/>
                </a:lnTo>
                <a:lnTo>
                  <a:pt x="1459419" y="113025"/>
                </a:lnTo>
                <a:lnTo>
                  <a:pt x="1467088" y="104290"/>
                </a:lnTo>
                <a:lnTo>
                  <a:pt x="1474758" y="95555"/>
                </a:lnTo>
                <a:lnTo>
                  <a:pt x="1482956" y="87349"/>
                </a:lnTo>
                <a:lnTo>
                  <a:pt x="1491684" y="79673"/>
                </a:lnTo>
                <a:lnTo>
                  <a:pt x="1500676" y="71997"/>
                </a:lnTo>
                <a:lnTo>
                  <a:pt x="1509403" y="64586"/>
                </a:lnTo>
                <a:lnTo>
                  <a:pt x="1519189" y="57704"/>
                </a:lnTo>
                <a:lnTo>
                  <a:pt x="1528709" y="51086"/>
                </a:lnTo>
                <a:lnTo>
                  <a:pt x="1538495" y="44734"/>
                </a:lnTo>
                <a:lnTo>
                  <a:pt x="1548544" y="38910"/>
                </a:lnTo>
                <a:lnTo>
                  <a:pt x="1559123" y="33352"/>
                </a:lnTo>
                <a:lnTo>
                  <a:pt x="1569966" y="28058"/>
                </a:lnTo>
                <a:lnTo>
                  <a:pt x="1580810" y="23558"/>
                </a:lnTo>
                <a:lnTo>
                  <a:pt x="1591653" y="19323"/>
                </a:lnTo>
                <a:lnTo>
                  <a:pt x="1602760" y="15617"/>
                </a:lnTo>
                <a:lnTo>
                  <a:pt x="1614133" y="11911"/>
                </a:lnTo>
                <a:lnTo>
                  <a:pt x="1626034" y="8735"/>
                </a:lnTo>
                <a:lnTo>
                  <a:pt x="1637670" y="6353"/>
                </a:lnTo>
                <a:lnTo>
                  <a:pt x="1649571" y="3970"/>
                </a:lnTo>
                <a:lnTo>
                  <a:pt x="1662001" y="2647"/>
                </a:lnTo>
                <a:lnTo>
                  <a:pt x="1673902" y="1323"/>
                </a:lnTo>
                <a:lnTo>
                  <a:pt x="1686597" y="265"/>
                </a:lnTo>
                <a:lnTo>
                  <a:pt x="1699027" y="0"/>
                </a:lnTo>
                <a:close/>
                <a:moveTo>
                  <a:pt x="445686" y="0"/>
                </a:moveTo>
                <a:lnTo>
                  <a:pt x="458116" y="265"/>
                </a:lnTo>
                <a:lnTo>
                  <a:pt x="470546" y="1323"/>
                </a:lnTo>
                <a:lnTo>
                  <a:pt x="482712" y="2647"/>
                </a:lnTo>
                <a:lnTo>
                  <a:pt x="494877" y="3970"/>
                </a:lnTo>
                <a:lnTo>
                  <a:pt x="507043" y="6353"/>
                </a:lnTo>
                <a:lnTo>
                  <a:pt x="518680" y="8735"/>
                </a:lnTo>
                <a:lnTo>
                  <a:pt x="530316" y="11911"/>
                </a:lnTo>
                <a:lnTo>
                  <a:pt x="541953" y="15617"/>
                </a:lnTo>
                <a:lnTo>
                  <a:pt x="552796" y="19323"/>
                </a:lnTo>
                <a:lnTo>
                  <a:pt x="563904" y="23558"/>
                </a:lnTo>
                <a:lnTo>
                  <a:pt x="574747" y="28058"/>
                </a:lnTo>
                <a:lnTo>
                  <a:pt x="585590" y="33352"/>
                </a:lnTo>
                <a:lnTo>
                  <a:pt x="596169" y="38910"/>
                </a:lnTo>
                <a:lnTo>
                  <a:pt x="606218" y="44734"/>
                </a:lnTo>
                <a:lnTo>
                  <a:pt x="616004" y="51086"/>
                </a:lnTo>
                <a:lnTo>
                  <a:pt x="625525" y="57704"/>
                </a:lnTo>
                <a:lnTo>
                  <a:pt x="635045" y="64586"/>
                </a:lnTo>
                <a:lnTo>
                  <a:pt x="644037" y="71997"/>
                </a:lnTo>
                <a:lnTo>
                  <a:pt x="653029" y="79673"/>
                </a:lnTo>
                <a:lnTo>
                  <a:pt x="661757" y="87349"/>
                </a:lnTo>
                <a:lnTo>
                  <a:pt x="669955" y="95555"/>
                </a:lnTo>
                <a:lnTo>
                  <a:pt x="677625" y="104290"/>
                </a:lnTo>
                <a:lnTo>
                  <a:pt x="685294" y="113025"/>
                </a:lnTo>
                <a:lnTo>
                  <a:pt x="692699" y="122289"/>
                </a:lnTo>
                <a:lnTo>
                  <a:pt x="699576" y="131818"/>
                </a:lnTo>
                <a:lnTo>
                  <a:pt x="706452" y="141347"/>
                </a:lnTo>
                <a:lnTo>
                  <a:pt x="712534" y="151141"/>
                </a:lnTo>
                <a:lnTo>
                  <a:pt x="718353" y="161464"/>
                </a:lnTo>
                <a:lnTo>
                  <a:pt x="723907" y="171787"/>
                </a:lnTo>
                <a:lnTo>
                  <a:pt x="729196" y="182375"/>
                </a:lnTo>
                <a:lnTo>
                  <a:pt x="733692" y="193492"/>
                </a:lnTo>
                <a:lnTo>
                  <a:pt x="738188" y="204080"/>
                </a:lnTo>
                <a:lnTo>
                  <a:pt x="731841" y="211492"/>
                </a:lnTo>
                <a:lnTo>
                  <a:pt x="726022" y="218903"/>
                </a:lnTo>
                <a:lnTo>
                  <a:pt x="720204" y="226844"/>
                </a:lnTo>
                <a:lnTo>
                  <a:pt x="714386" y="234520"/>
                </a:lnTo>
                <a:lnTo>
                  <a:pt x="709096" y="242196"/>
                </a:lnTo>
                <a:lnTo>
                  <a:pt x="703543" y="250137"/>
                </a:lnTo>
                <a:lnTo>
                  <a:pt x="698253" y="258078"/>
                </a:lnTo>
                <a:lnTo>
                  <a:pt x="693493" y="266548"/>
                </a:lnTo>
                <a:lnTo>
                  <a:pt x="688468" y="274754"/>
                </a:lnTo>
                <a:lnTo>
                  <a:pt x="683972" y="283224"/>
                </a:lnTo>
                <a:lnTo>
                  <a:pt x="679476" y="291694"/>
                </a:lnTo>
                <a:lnTo>
                  <a:pt x="675244" y="300429"/>
                </a:lnTo>
                <a:lnTo>
                  <a:pt x="671013" y="309164"/>
                </a:lnTo>
                <a:lnTo>
                  <a:pt x="666782" y="317899"/>
                </a:lnTo>
                <a:lnTo>
                  <a:pt x="663079" y="326899"/>
                </a:lnTo>
                <a:lnTo>
                  <a:pt x="659905" y="335898"/>
                </a:lnTo>
                <a:lnTo>
                  <a:pt x="656467" y="345163"/>
                </a:lnTo>
                <a:lnTo>
                  <a:pt x="653294" y="354427"/>
                </a:lnTo>
                <a:lnTo>
                  <a:pt x="650385" y="363691"/>
                </a:lnTo>
                <a:lnTo>
                  <a:pt x="647475" y="372956"/>
                </a:lnTo>
                <a:lnTo>
                  <a:pt x="645095" y="382485"/>
                </a:lnTo>
                <a:lnTo>
                  <a:pt x="642450" y="392014"/>
                </a:lnTo>
                <a:lnTo>
                  <a:pt x="640335" y="401808"/>
                </a:lnTo>
                <a:lnTo>
                  <a:pt x="638483" y="411337"/>
                </a:lnTo>
                <a:lnTo>
                  <a:pt x="636632" y="421395"/>
                </a:lnTo>
                <a:lnTo>
                  <a:pt x="635574" y="431189"/>
                </a:lnTo>
                <a:lnTo>
                  <a:pt x="633988" y="440982"/>
                </a:lnTo>
                <a:lnTo>
                  <a:pt x="632930" y="451306"/>
                </a:lnTo>
                <a:lnTo>
                  <a:pt x="632136" y="461099"/>
                </a:lnTo>
                <a:lnTo>
                  <a:pt x="631872" y="471158"/>
                </a:lnTo>
                <a:lnTo>
                  <a:pt x="631078" y="481481"/>
                </a:lnTo>
                <a:lnTo>
                  <a:pt x="631078" y="491804"/>
                </a:lnTo>
                <a:lnTo>
                  <a:pt x="631078" y="500539"/>
                </a:lnTo>
                <a:lnTo>
                  <a:pt x="631343" y="508744"/>
                </a:lnTo>
                <a:lnTo>
                  <a:pt x="632665" y="525685"/>
                </a:lnTo>
                <a:lnTo>
                  <a:pt x="634516" y="542890"/>
                </a:lnTo>
                <a:lnTo>
                  <a:pt x="636897" y="559301"/>
                </a:lnTo>
                <a:lnTo>
                  <a:pt x="626847" y="566713"/>
                </a:lnTo>
                <a:lnTo>
                  <a:pt x="616268" y="573860"/>
                </a:lnTo>
                <a:lnTo>
                  <a:pt x="605954" y="580742"/>
                </a:lnTo>
                <a:lnTo>
                  <a:pt x="594846" y="587094"/>
                </a:lnTo>
                <a:lnTo>
                  <a:pt x="583739" y="592918"/>
                </a:lnTo>
                <a:lnTo>
                  <a:pt x="572102" y="598211"/>
                </a:lnTo>
                <a:lnTo>
                  <a:pt x="560201" y="603241"/>
                </a:lnTo>
                <a:lnTo>
                  <a:pt x="548300" y="607741"/>
                </a:lnTo>
                <a:lnTo>
                  <a:pt x="536399" y="611711"/>
                </a:lnTo>
                <a:lnTo>
                  <a:pt x="523969" y="615152"/>
                </a:lnTo>
                <a:lnTo>
                  <a:pt x="511274" y="618328"/>
                </a:lnTo>
                <a:lnTo>
                  <a:pt x="498316" y="620711"/>
                </a:lnTo>
                <a:lnTo>
                  <a:pt x="485357" y="622563"/>
                </a:lnTo>
                <a:lnTo>
                  <a:pt x="472398" y="624152"/>
                </a:lnTo>
                <a:lnTo>
                  <a:pt x="458910" y="625210"/>
                </a:lnTo>
                <a:lnTo>
                  <a:pt x="445686" y="625475"/>
                </a:lnTo>
                <a:lnTo>
                  <a:pt x="437752" y="625210"/>
                </a:lnTo>
                <a:lnTo>
                  <a:pt x="429554" y="624681"/>
                </a:lnTo>
                <a:lnTo>
                  <a:pt x="421620" y="624416"/>
                </a:lnTo>
                <a:lnTo>
                  <a:pt x="413686" y="623622"/>
                </a:lnTo>
                <a:lnTo>
                  <a:pt x="406016" y="622828"/>
                </a:lnTo>
                <a:lnTo>
                  <a:pt x="398082" y="621769"/>
                </a:lnTo>
                <a:lnTo>
                  <a:pt x="390148" y="620446"/>
                </a:lnTo>
                <a:lnTo>
                  <a:pt x="382479" y="618858"/>
                </a:lnTo>
                <a:lnTo>
                  <a:pt x="375073" y="617270"/>
                </a:lnTo>
                <a:lnTo>
                  <a:pt x="367404" y="615417"/>
                </a:lnTo>
                <a:lnTo>
                  <a:pt x="359999" y="613299"/>
                </a:lnTo>
                <a:lnTo>
                  <a:pt x="352594" y="611182"/>
                </a:lnTo>
                <a:lnTo>
                  <a:pt x="345453" y="608799"/>
                </a:lnTo>
                <a:lnTo>
                  <a:pt x="338312" y="606152"/>
                </a:lnTo>
                <a:lnTo>
                  <a:pt x="331172" y="603505"/>
                </a:lnTo>
                <a:lnTo>
                  <a:pt x="324031" y="600858"/>
                </a:lnTo>
                <a:lnTo>
                  <a:pt x="317155" y="597682"/>
                </a:lnTo>
                <a:lnTo>
                  <a:pt x="310279" y="594506"/>
                </a:lnTo>
                <a:lnTo>
                  <a:pt x="296791" y="587359"/>
                </a:lnTo>
                <a:lnTo>
                  <a:pt x="283568" y="579948"/>
                </a:lnTo>
                <a:lnTo>
                  <a:pt x="271138" y="572007"/>
                </a:lnTo>
                <a:lnTo>
                  <a:pt x="258708" y="563007"/>
                </a:lnTo>
                <a:lnTo>
                  <a:pt x="247071" y="553743"/>
                </a:lnTo>
                <a:lnTo>
                  <a:pt x="235699" y="543949"/>
                </a:lnTo>
                <a:lnTo>
                  <a:pt x="224856" y="533891"/>
                </a:lnTo>
                <a:lnTo>
                  <a:pt x="214277" y="523038"/>
                </a:lnTo>
                <a:lnTo>
                  <a:pt x="204756" y="511656"/>
                </a:lnTo>
                <a:lnTo>
                  <a:pt x="195235" y="499480"/>
                </a:lnTo>
                <a:lnTo>
                  <a:pt x="186508" y="487569"/>
                </a:lnTo>
                <a:lnTo>
                  <a:pt x="178574" y="474863"/>
                </a:lnTo>
                <a:lnTo>
                  <a:pt x="170904" y="461629"/>
                </a:lnTo>
                <a:lnTo>
                  <a:pt x="164028" y="448129"/>
                </a:lnTo>
                <a:lnTo>
                  <a:pt x="161119" y="441247"/>
                </a:lnTo>
                <a:lnTo>
                  <a:pt x="157945" y="434630"/>
                </a:lnTo>
                <a:lnTo>
                  <a:pt x="154772" y="427483"/>
                </a:lnTo>
                <a:lnTo>
                  <a:pt x="152392" y="420072"/>
                </a:lnTo>
                <a:lnTo>
                  <a:pt x="149747" y="412925"/>
                </a:lnTo>
                <a:lnTo>
                  <a:pt x="147367" y="405513"/>
                </a:lnTo>
                <a:lnTo>
                  <a:pt x="145251" y="398102"/>
                </a:lnTo>
                <a:lnTo>
                  <a:pt x="143135" y="390690"/>
                </a:lnTo>
                <a:lnTo>
                  <a:pt x="141284" y="383279"/>
                </a:lnTo>
                <a:lnTo>
                  <a:pt x="139697" y="375603"/>
                </a:lnTo>
                <a:lnTo>
                  <a:pt x="138110" y="367927"/>
                </a:lnTo>
                <a:lnTo>
                  <a:pt x="137052" y="360250"/>
                </a:lnTo>
                <a:lnTo>
                  <a:pt x="135730" y="352574"/>
                </a:lnTo>
                <a:lnTo>
                  <a:pt x="134937" y="344898"/>
                </a:lnTo>
                <a:lnTo>
                  <a:pt x="134143" y="336693"/>
                </a:lnTo>
                <a:lnTo>
                  <a:pt x="133614" y="328752"/>
                </a:lnTo>
                <a:lnTo>
                  <a:pt x="133350" y="320811"/>
                </a:lnTo>
                <a:lnTo>
                  <a:pt x="133350" y="312870"/>
                </a:lnTo>
                <a:lnTo>
                  <a:pt x="133350" y="304664"/>
                </a:lnTo>
                <a:lnTo>
                  <a:pt x="133614" y="296723"/>
                </a:lnTo>
                <a:lnTo>
                  <a:pt x="134143" y="288783"/>
                </a:lnTo>
                <a:lnTo>
                  <a:pt x="134937" y="280577"/>
                </a:lnTo>
                <a:lnTo>
                  <a:pt x="135730" y="272901"/>
                </a:lnTo>
                <a:lnTo>
                  <a:pt x="137052" y="265225"/>
                </a:lnTo>
                <a:lnTo>
                  <a:pt x="138110" y="257549"/>
                </a:lnTo>
                <a:lnTo>
                  <a:pt x="139697" y="249872"/>
                </a:lnTo>
                <a:lnTo>
                  <a:pt x="141284" y="242196"/>
                </a:lnTo>
                <a:lnTo>
                  <a:pt x="143135" y="234785"/>
                </a:lnTo>
                <a:lnTo>
                  <a:pt x="145251" y="227109"/>
                </a:lnTo>
                <a:lnTo>
                  <a:pt x="147367" y="219962"/>
                </a:lnTo>
                <a:lnTo>
                  <a:pt x="149747" y="212550"/>
                </a:lnTo>
                <a:lnTo>
                  <a:pt x="152392" y="205139"/>
                </a:lnTo>
                <a:lnTo>
                  <a:pt x="154772" y="197992"/>
                </a:lnTo>
                <a:lnTo>
                  <a:pt x="157945" y="190845"/>
                </a:lnTo>
                <a:lnTo>
                  <a:pt x="161119" y="184228"/>
                </a:lnTo>
                <a:lnTo>
                  <a:pt x="164028" y="177081"/>
                </a:lnTo>
                <a:lnTo>
                  <a:pt x="170904" y="163846"/>
                </a:lnTo>
                <a:lnTo>
                  <a:pt x="178574" y="150612"/>
                </a:lnTo>
                <a:lnTo>
                  <a:pt x="186508" y="137906"/>
                </a:lnTo>
                <a:lnTo>
                  <a:pt x="195235" y="125466"/>
                </a:lnTo>
                <a:lnTo>
                  <a:pt x="204756" y="113819"/>
                </a:lnTo>
                <a:lnTo>
                  <a:pt x="214277" y="102437"/>
                </a:lnTo>
                <a:lnTo>
                  <a:pt x="224856" y="91585"/>
                </a:lnTo>
                <a:lnTo>
                  <a:pt x="235699" y="81526"/>
                </a:lnTo>
                <a:lnTo>
                  <a:pt x="247071" y="71732"/>
                </a:lnTo>
                <a:lnTo>
                  <a:pt x="258708" y="62468"/>
                </a:lnTo>
                <a:lnTo>
                  <a:pt x="271138" y="53468"/>
                </a:lnTo>
                <a:lnTo>
                  <a:pt x="283568" y="45528"/>
                </a:lnTo>
                <a:lnTo>
                  <a:pt x="296791" y="38116"/>
                </a:lnTo>
                <a:lnTo>
                  <a:pt x="310279" y="30969"/>
                </a:lnTo>
                <a:lnTo>
                  <a:pt x="317155" y="27793"/>
                </a:lnTo>
                <a:lnTo>
                  <a:pt x="324031" y="24881"/>
                </a:lnTo>
                <a:lnTo>
                  <a:pt x="331172" y="21970"/>
                </a:lnTo>
                <a:lnTo>
                  <a:pt x="338312" y="19323"/>
                </a:lnTo>
                <a:lnTo>
                  <a:pt x="345453" y="16676"/>
                </a:lnTo>
                <a:lnTo>
                  <a:pt x="352594" y="14294"/>
                </a:lnTo>
                <a:lnTo>
                  <a:pt x="359999" y="12176"/>
                </a:lnTo>
                <a:lnTo>
                  <a:pt x="367404" y="10058"/>
                </a:lnTo>
                <a:lnTo>
                  <a:pt x="375073" y="8206"/>
                </a:lnTo>
                <a:lnTo>
                  <a:pt x="382479" y="6617"/>
                </a:lnTo>
                <a:lnTo>
                  <a:pt x="390148" y="5029"/>
                </a:lnTo>
                <a:lnTo>
                  <a:pt x="398082" y="3706"/>
                </a:lnTo>
                <a:lnTo>
                  <a:pt x="406016" y="2912"/>
                </a:lnTo>
                <a:lnTo>
                  <a:pt x="413686" y="1853"/>
                </a:lnTo>
                <a:lnTo>
                  <a:pt x="421620" y="1059"/>
                </a:lnTo>
                <a:lnTo>
                  <a:pt x="429554" y="794"/>
                </a:lnTo>
                <a:lnTo>
                  <a:pt x="437752" y="265"/>
                </a:lnTo>
                <a:lnTo>
                  <a:pt x="445686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>
              <a:ea typeface="Arial Unicode MS" panose="020B0604020202020204" charset="-122"/>
            </a:endParaRPr>
          </a:p>
        </p:txBody>
      </p:sp>
      <p:sp>
        <p:nvSpPr>
          <p:cNvPr id="5133" name="KSO_Shape"/>
          <p:cNvSpPr/>
          <p:nvPr/>
        </p:nvSpPr>
        <p:spPr>
          <a:xfrm>
            <a:off x="6592888" y="4872038"/>
            <a:ext cx="620712" cy="409575"/>
          </a:xfrm>
          <a:custGeom>
            <a:avLst/>
            <a:gdLst/>
            <a:ahLst/>
            <a:cxnLst>
              <a:cxn ang="0">
                <a:pos x="378230" y="43197"/>
              </a:cxn>
              <a:cxn ang="0">
                <a:pos x="391819" y="54843"/>
              </a:cxn>
              <a:cxn ang="0">
                <a:pos x="399109" y="72596"/>
              </a:cxn>
              <a:cxn ang="0">
                <a:pos x="397623" y="96598"/>
              </a:cxn>
              <a:cxn ang="0">
                <a:pos x="385661" y="121311"/>
              </a:cxn>
              <a:cxn ang="0">
                <a:pos x="366693" y="153835"/>
              </a:cxn>
              <a:cxn ang="0">
                <a:pos x="359333" y="151633"/>
              </a:cxn>
              <a:cxn ang="0">
                <a:pos x="340293" y="116908"/>
              </a:cxn>
              <a:cxn ang="0">
                <a:pos x="330173" y="91202"/>
              </a:cxn>
              <a:cxn ang="0">
                <a:pos x="330739" y="68691"/>
              </a:cxn>
              <a:cxn ang="0">
                <a:pos x="339444" y="51932"/>
              </a:cxn>
              <a:cxn ang="0">
                <a:pos x="354024" y="41919"/>
              </a:cxn>
              <a:cxn ang="0">
                <a:pos x="502301" y="8440"/>
              </a:cxn>
              <a:cxn ang="0">
                <a:pos x="512493" y="18585"/>
              </a:cxn>
              <a:cxn ang="0">
                <a:pos x="510511" y="218859"/>
              </a:cxn>
              <a:cxn ang="0">
                <a:pos x="497772" y="225740"/>
              </a:cxn>
              <a:cxn ang="0">
                <a:pos x="376531" y="256175"/>
              </a:cxn>
              <a:cxn ang="0">
                <a:pos x="366906" y="232480"/>
              </a:cxn>
              <a:cxn ang="0">
                <a:pos x="351193" y="213680"/>
              </a:cxn>
              <a:cxn ang="0">
                <a:pos x="292378" y="186934"/>
              </a:cxn>
              <a:cxn ang="0">
                <a:pos x="279780" y="164445"/>
              </a:cxn>
              <a:cxn ang="0">
                <a:pos x="301508" y="154016"/>
              </a:cxn>
              <a:cxn ang="0">
                <a:pos x="354803" y="210274"/>
              </a:cxn>
              <a:cxn ang="0">
                <a:pos x="353670" y="170191"/>
              </a:cxn>
              <a:cxn ang="0">
                <a:pos x="363508" y="157350"/>
              </a:cxn>
              <a:cxn ang="0">
                <a:pos x="375965" y="168063"/>
              </a:cxn>
              <a:cxn ang="0">
                <a:pos x="370869" y="186792"/>
              </a:cxn>
              <a:cxn ang="0">
                <a:pos x="403709" y="146141"/>
              </a:cxn>
              <a:cxn ang="0">
                <a:pos x="444547" y="160401"/>
              </a:cxn>
              <a:cxn ang="0">
                <a:pos x="453748" y="171894"/>
              </a:cxn>
              <a:cxn ang="0">
                <a:pos x="458844" y="197505"/>
              </a:cxn>
              <a:cxn ang="0">
                <a:pos x="455447" y="207649"/>
              </a:cxn>
              <a:cxn ang="0">
                <a:pos x="251398" y="15180"/>
              </a:cxn>
              <a:cxn ang="0">
                <a:pos x="187060" y="355"/>
              </a:cxn>
              <a:cxn ang="0">
                <a:pos x="217906" y="13189"/>
              </a:cxn>
              <a:cxn ang="0">
                <a:pos x="239414" y="40561"/>
              </a:cxn>
              <a:cxn ang="0">
                <a:pos x="247550" y="77505"/>
              </a:cxn>
              <a:cxn ang="0">
                <a:pos x="244578" y="102536"/>
              </a:cxn>
              <a:cxn ang="0">
                <a:pos x="236230" y="127780"/>
              </a:cxn>
              <a:cxn ang="0">
                <a:pos x="223425" y="150612"/>
              </a:cxn>
              <a:cxn ang="0">
                <a:pos x="296366" y="213722"/>
              </a:cxn>
              <a:cxn ang="0">
                <a:pos x="338037" y="233081"/>
              </a:cxn>
              <a:cxn ang="0">
                <a:pos x="350065" y="251375"/>
              </a:cxn>
              <a:cxn ang="0">
                <a:pos x="358130" y="283143"/>
              </a:cxn>
              <a:cxn ang="0">
                <a:pos x="359757" y="313422"/>
              </a:cxn>
              <a:cxn ang="0">
                <a:pos x="346952" y="322640"/>
              </a:cxn>
              <a:cxn ang="0">
                <a:pos x="306271" y="332780"/>
              </a:cxn>
              <a:cxn ang="0">
                <a:pos x="237645" y="338523"/>
              </a:cxn>
              <a:cxn ang="0">
                <a:pos x="99119" y="337460"/>
              </a:cxn>
              <a:cxn ang="0">
                <a:pos x="37143" y="329731"/>
              </a:cxn>
              <a:cxn ang="0">
                <a:pos x="5165" y="318385"/>
              </a:cxn>
              <a:cxn ang="0">
                <a:pos x="0" y="311223"/>
              </a:cxn>
              <a:cxn ang="0">
                <a:pos x="4528" y="270308"/>
              </a:cxn>
              <a:cxn ang="0">
                <a:pos x="15848" y="240384"/>
              </a:cxn>
              <a:cxn ang="0">
                <a:pos x="26601" y="229961"/>
              </a:cxn>
              <a:cxn ang="0">
                <a:pos x="117231" y="191882"/>
              </a:cxn>
              <a:cxn ang="0">
                <a:pos x="131310" y="141962"/>
              </a:cxn>
              <a:cxn ang="0">
                <a:pos x="120131" y="117852"/>
              </a:cxn>
              <a:cxn ang="0">
                <a:pos x="113905" y="92325"/>
              </a:cxn>
              <a:cxn ang="0">
                <a:pos x="114118" y="61905"/>
              </a:cxn>
              <a:cxn ang="0">
                <a:pos x="128126" y="28151"/>
              </a:cxn>
              <a:cxn ang="0">
                <a:pos x="153878" y="6098"/>
              </a:cxn>
            </a:cxnLst>
            <a:pathLst>
              <a:path w="2301875" h="1517650">
                <a:moveTo>
                  <a:pt x="1627188" y="179387"/>
                </a:moveTo>
                <a:lnTo>
                  <a:pt x="1635125" y="179387"/>
                </a:lnTo>
                <a:lnTo>
                  <a:pt x="1643380" y="179387"/>
                </a:lnTo>
                <a:lnTo>
                  <a:pt x="1651635" y="180023"/>
                </a:lnTo>
                <a:lnTo>
                  <a:pt x="1659255" y="181295"/>
                </a:lnTo>
                <a:lnTo>
                  <a:pt x="1667510" y="183202"/>
                </a:lnTo>
                <a:lnTo>
                  <a:pt x="1674812" y="184791"/>
                </a:lnTo>
                <a:lnTo>
                  <a:pt x="1682432" y="187652"/>
                </a:lnTo>
                <a:lnTo>
                  <a:pt x="1689735" y="190514"/>
                </a:lnTo>
                <a:lnTo>
                  <a:pt x="1696720" y="193375"/>
                </a:lnTo>
                <a:lnTo>
                  <a:pt x="1703705" y="197189"/>
                </a:lnTo>
                <a:lnTo>
                  <a:pt x="1711008" y="201322"/>
                </a:lnTo>
                <a:lnTo>
                  <a:pt x="1717358" y="205455"/>
                </a:lnTo>
                <a:lnTo>
                  <a:pt x="1723708" y="210541"/>
                </a:lnTo>
                <a:lnTo>
                  <a:pt x="1730058" y="215627"/>
                </a:lnTo>
                <a:lnTo>
                  <a:pt x="1736408" y="220713"/>
                </a:lnTo>
                <a:lnTo>
                  <a:pt x="1741805" y="226753"/>
                </a:lnTo>
                <a:lnTo>
                  <a:pt x="1747520" y="232476"/>
                </a:lnTo>
                <a:lnTo>
                  <a:pt x="1752600" y="239151"/>
                </a:lnTo>
                <a:lnTo>
                  <a:pt x="1757680" y="245509"/>
                </a:lnTo>
                <a:lnTo>
                  <a:pt x="1762442" y="252503"/>
                </a:lnTo>
                <a:lnTo>
                  <a:pt x="1766888" y="259497"/>
                </a:lnTo>
                <a:lnTo>
                  <a:pt x="1771015" y="266808"/>
                </a:lnTo>
                <a:lnTo>
                  <a:pt x="1774508" y="274755"/>
                </a:lnTo>
                <a:lnTo>
                  <a:pt x="1778318" y="282385"/>
                </a:lnTo>
                <a:lnTo>
                  <a:pt x="1781175" y="290650"/>
                </a:lnTo>
                <a:lnTo>
                  <a:pt x="1784350" y="298915"/>
                </a:lnTo>
                <a:lnTo>
                  <a:pt x="1786890" y="307499"/>
                </a:lnTo>
                <a:lnTo>
                  <a:pt x="1789112" y="316082"/>
                </a:lnTo>
                <a:lnTo>
                  <a:pt x="1790382" y="324983"/>
                </a:lnTo>
                <a:lnTo>
                  <a:pt x="1791970" y="333566"/>
                </a:lnTo>
                <a:lnTo>
                  <a:pt x="1793240" y="342785"/>
                </a:lnTo>
                <a:lnTo>
                  <a:pt x="1793875" y="352322"/>
                </a:lnTo>
                <a:lnTo>
                  <a:pt x="1793875" y="361858"/>
                </a:lnTo>
                <a:lnTo>
                  <a:pt x="1793558" y="372985"/>
                </a:lnTo>
                <a:lnTo>
                  <a:pt x="1792605" y="384747"/>
                </a:lnTo>
                <a:lnTo>
                  <a:pt x="1791335" y="396509"/>
                </a:lnTo>
                <a:lnTo>
                  <a:pt x="1789430" y="408271"/>
                </a:lnTo>
                <a:lnTo>
                  <a:pt x="1786890" y="420351"/>
                </a:lnTo>
                <a:lnTo>
                  <a:pt x="1783715" y="432431"/>
                </a:lnTo>
                <a:lnTo>
                  <a:pt x="1780222" y="444511"/>
                </a:lnTo>
                <a:lnTo>
                  <a:pt x="1776412" y="456273"/>
                </a:lnTo>
                <a:lnTo>
                  <a:pt x="1771968" y="468035"/>
                </a:lnTo>
                <a:lnTo>
                  <a:pt x="1767205" y="479797"/>
                </a:lnTo>
                <a:lnTo>
                  <a:pt x="1761808" y="491241"/>
                </a:lnTo>
                <a:lnTo>
                  <a:pt x="1756092" y="502368"/>
                </a:lnTo>
                <a:lnTo>
                  <a:pt x="1750378" y="513176"/>
                </a:lnTo>
                <a:lnTo>
                  <a:pt x="1743710" y="523349"/>
                </a:lnTo>
                <a:lnTo>
                  <a:pt x="1737042" y="533521"/>
                </a:lnTo>
                <a:lnTo>
                  <a:pt x="1730058" y="543058"/>
                </a:lnTo>
                <a:lnTo>
                  <a:pt x="1730058" y="606637"/>
                </a:lnTo>
                <a:lnTo>
                  <a:pt x="1717992" y="620306"/>
                </a:lnTo>
                <a:lnTo>
                  <a:pt x="1704975" y="633976"/>
                </a:lnTo>
                <a:lnTo>
                  <a:pt x="1689735" y="649235"/>
                </a:lnTo>
                <a:lnTo>
                  <a:pt x="1681798" y="657500"/>
                </a:lnTo>
                <a:lnTo>
                  <a:pt x="1673860" y="665129"/>
                </a:lnTo>
                <a:lnTo>
                  <a:pt x="1665922" y="672123"/>
                </a:lnTo>
                <a:lnTo>
                  <a:pt x="1657985" y="678799"/>
                </a:lnTo>
                <a:lnTo>
                  <a:pt x="1651000" y="684521"/>
                </a:lnTo>
                <a:lnTo>
                  <a:pt x="1644968" y="688653"/>
                </a:lnTo>
                <a:lnTo>
                  <a:pt x="1642428" y="689925"/>
                </a:lnTo>
                <a:lnTo>
                  <a:pt x="1639570" y="691197"/>
                </a:lnTo>
                <a:lnTo>
                  <a:pt x="1637030" y="691832"/>
                </a:lnTo>
                <a:lnTo>
                  <a:pt x="1635125" y="692150"/>
                </a:lnTo>
                <a:lnTo>
                  <a:pt x="1633220" y="691832"/>
                </a:lnTo>
                <a:lnTo>
                  <a:pt x="1630998" y="691197"/>
                </a:lnTo>
                <a:lnTo>
                  <a:pt x="1628140" y="689925"/>
                </a:lnTo>
                <a:lnTo>
                  <a:pt x="1625600" y="688653"/>
                </a:lnTo>
                <a:lnTo>
                  <a:pt x="1618932" y="684521"/>
                </a:lnTo>
                <a:lnTo>
                  <a:pt x="1611948" y="678799"/>
                </a:lnTo>
                <a:lnTo>
                  <a:pt x="1604645" y="672123"/>
                </a:lnTo>
                <a:lnTo>
                  <a:pt x="1596708" y="665129"/>
                </a:lnTo>
                <a:lnTo>
                  <a:pt x="1588452" y="657500"/>
                </a:lnTo>
                <a:lnTo>
                  <a:pt x="1580198" y="649235"/>
                </a:lnTo>
                <a:lnTo>
                  <a:pt x="1565275" y="633976"/>
                </a:lnTo>
                <a:lnTo>
                  <a:pt x="1552575" y="620306"/>
                </a:lnTo>
                <a:lnTo>
                  <a:pt x="1540510" y="606637"/>
                </a:lnTo>
                <a:lnTo>
                  <a:pt x="1540510" y="543058"/>
                </a:lnTo>
                <a:lnTo>
                  <a:pt x="1533525" y="533521"/>
                </a:lnTo>
                <a:lnTo>
                  <a:pt x="1526540" y="523349"/>
                </a:lnTo>
                <a:lnTo>
                  <a:pt x="1520190" y="513176"/>
                </a:lnTo>
                <a:lnTo>
                  <a:pt x="1513840" y="502368"/>
                </a:lnTo>
                <a:lnTo>
                  <a:pt x="1508442" y="491241"/>
                </a:lnTo>
                <a:lnTo>
                  <a:pt x="1503362" y="479797"/>
                </a:lnTo>
                <a:lnTo>
                  <a:pt x="1498600" y="468035"/>
                </a:lnTo>
                <a:lnTo>
                  <a:pt x="1494155" y="456273"/>
                </a:lnTo>
                <a:lnTo>
                  <a:pt x="1490028" y="444511"/>
                </a:lnTo>
                <a:lnTo>
                  <a:pt x="1486535" y="432431"/>
                </a:lnTo>
                <a:lnTo>
                  <a:pt x="1483360" y="420351"/>
                </a:lnTo>
                <a:lnTo>
                  <a:pt x="1481138" y="408271"/>
                </a:lnTo>
                <a:lnTo>
                  <a:pt x="1478915" y="396509"/>
                </a:lnTo>
                <a:lnTo>
                  <a:pt x="1477962" y="384747"/>
                </a:lnTo>
                <a:lnTo>
                  <a:pt x="1476692" y="372985"/>
                </a:lnTo>
                <a:lnTo>
                  <a:pt x="1476375" y="361858"/>
                </a:lnTo>
                <a:lnTo>
                  <a:pt x="1476692" y="352322"/>
                </a:lnTo>
                <a:lnTo>
                  <a:pt x="1477328" y="342785"/>
                </a:lnTo>
                <a:lnTo>
                  <a:pt x="1478280" y="333566"/>
                </a:lnTo>
                <a:lnTo>
                  <a:pt x="1479550" y="324983"/>
                </a:lnTo>
                <a:lnTo>
                  <a:pt x="1481455" y="316082"/>
                </a:lnTo>
                <a:lnTo>
                  <a:pt x="1483678" y="307499"/>
                </a:lnTo>
                <a:lnTo>
                  <a:pt x="1486218" y="298915"/>
                </a:lnTo>
                <a:lnTo>
                  <a:pt x="1488758" y="290650"/>
                </a:lnTo>
                <a:lnTo>
                  <a:pt x="1492250" y="282385"/>
                </a:lnTo>
                <a:lnTo>
                  <a:pt x="1495425" y="274755"/>
                </a:lnTo>
                <a:lnTo>
                  <a:pt x="1499552" y="266808"/>
                </a:lnTo>
                <a:lnTo>
                  <a:pt x="1503680" y="259497"/>
                </a:lnTo>
                <a:lnTo>
                  <a:pt x="1508125" y="252503"/>
                </a:lnTo>
                <a:lnTo>
                  <a:pt x="1512888" y="245509"/>
                </a:lnTo>
                <a:lnTo>
                  <a:pt x="1517650" y="239151"/>
                </a:lnTo>
                <a:lnTo>
                  <a:pt x="1522730" y="232476"/>
                </a:lnTo>
                <a:lnTo>
                  <a:pt x="1528445" y="226753"/>
                </a:lnTo>
                <a:lnTo>
                  <a:pt x="1534160" y="220713"/>
                </a:lnTo>
                <a:lnTo>
                  <a:pt x="1540192" y="215627"/>
                </a:lnTo>
                <a:lnTo>
                  <a:pt x="1546542" y="210541"/>
                </a:lnTo>
                <a:lnTo>
                  <a:pt x="1553210" y="205455"/>
                </a:lnTo>
                <a:lnTo>
                  <a:pt x="1559560" y="201322"/>
                </a:lnTo>
                <a:lnTo>
                  <a:pt x="1566228" y="197189"/>
                </a:lnTo>
                <a:lnTo>
                  <a:pt x="1573212" y="193375"/>
                </a:lnTo>
                <a:lnTo>
                  <a:pt x="1580832" y="190514"/>
                </a:lnTo>
                <a:lnTo>
                  <a:pt x="1588135" y="187652"/>
                </a:lnTo>
                <a:lnTo>
                  <a:pt x="1595438" y="184791"/>
                </a:lnTo>
                <a:lnTo>
                  <a:pt x="1603058" y="183202"/>
                </a:lnTo>
                <a:lnTo>
                  <a:pt x="1610995" y="181295"/>
                </a:lnTo>
                <a:lnTo>
                  <a:pt x="1618932" y="180023"/>
                </a:lnTo>
                <a:lnTo>
                  <a:pt x="1627188" y="179387"/>
                </a:lnTo>
                <a:close/>
                <a:moveTo>
                  <a:pt x="1101725" y="34925"/>
                </a:moveTo>
                <a:lnTo>
                  <a:pt x="2232978" y="34925"/>
                </a:lnTo>
                <a:lnTo>
                  <a:pt x="2239962" y="35243"/>
                </a:lnTo>
                <a:lnTo>
                  <a:pt x="2246948" y="36196"/>
                </a:lnTo>
                <a:lnTo>
                  <a:pt x="2253298" y="37784"/>
                </a:lnTo>
                <a:lnTo>
                  <a:pt x="2259965" y="40007"/>
                </a:lnTo>
                <a:lnTo>
                  <a:pt x="2265680" y="42865"/>
                </a:lnTo>
                <a:lnTo>
                  <a:pt x="2271395" y="46676"/>
                </a:lnTo>
                <a:lnTo>
                  <a:pt x="2276792" y="50169"/>
                </a:lnTo>
                <a:lnTo>
                  <a:pt x="2281555" y="54615"/>
                </a:lnTo>
                <a:lnTo>
                  <a:pt x="2286000" y="60014"/>
                </a:lnTo>
                <a:lnTo>
                  <a:pt x="2290128" y="65096"/>
                </a:lnTo>
                <a:lnTo>
                  <a:pt x="2293302" y="71130"/>
                </a:lnTo>
                <a:lnTo>
                  <a:pt x="2296478" y="76846"/>
                </a:lnTo>
                <a:lnTo>
                  <a:pt x="2299018" y="83198"/>
                </a:lnTo>
                <a:lnTo>
                  <a:pt x="2300288" y="89867"/>
                </a:lnTo>
                <a:lnTo>
                  <a:pt x="2301558" y="96537"/>
                </a:lnTo>
                <a:lnTo>
                  <a:pt x="2301875" y="103841"/>
                </a:lnTo>
                <a:lnTo>
                  <a:pt x="2301875" y="941310"/>
                </a:lnTo>
                <a:lnTo>
                  <a:pt x="2301558" y="948614"/>
                </a:lnTo>
                <a:lnTo>
                  <a:pt x="2300288" y="954966"/>
                </a:lnTo>
                <a:lnTo>
                  <a:pt x="2299018" y="961635"/>
                </a:lnTo>
                <a:lnTo>
                  <a:pt x="2296478" y="967987"/>
                </a:lnTo>
                <a:lnTo>
                  <a:pt x="2293302" y="974339"/>
                </a:lnTo>
                <a:lnTo>
                  <a:pt x="2290128" y="979738"/>
                </a:lnTo>
                <a:lnTo>
                  <a:pt x="2286000" y="985137"/>
                </a:lnTo>
                <a:lnTo>
                  <a:pt x="2281555" y="990218"/>
                </a:lnTo>
                <a:lnTo>
                  <a:pt x="2276792" y="994664"/>
                </a:lnTo>
                <a:lnTo>
                  <a:pt x="2271395" y="998475"/>
                </a:lnTo>
                <a:lnTo>
                  <a:pt x="2265680" y="1001969"/>
                </a:lnTo>
                <a:lnTo>
                  <a:pt x="2259965" y="1004827"/>
                </a:lnTo>
                <a:lnTo>
                  <a:pt x="2253298" y="1007050"/>
                </a:lnTo>
                <a:lnTo>
                  <a:pt x="2246948" y="1008955"/>
                </a:lnTo>
                <a:lnTo>
                  <a:pt x="2239962" y="1009908"/>
                </a:lnTo>
                <a:lnTo>
                  <a:pt x="2232978" y="1010543"/>
                </a:lnTo>
                <a:lnTo>
                  <a:pt x="1762125" y="1010543"/>
                </a:lnTo>
                <a:lnTo>
                  <a:pt x="1762125" y="1154726"/>
                </a:lnTo>
                <a:lnTo>
                  <a:pt x="2059622" y="1154726"/>
                </a:lnTo>
                <a:lnTo>
                  <a:pt x="2059622" y="1235075"/>
                </a:lnTo>
                <a:lnTo>
                  <a:pt x="1762125" y="1235075"/>
                </a:lnTo>
                <a:lnTo>
                  <a:pt x="1708150" y="1235075"/>
                </a:lnTo>
                <a:lnTo>
                  <a:pt x="1704658" y="1213162"/>
                </a:lnTo>
                <a:lnTo>
                  <a:pt x="1700212" y="1191566"/>
                </a:lnTo>
                <a:lnTo>
                  <a:pt x="1694815" y="1169335"/>
                </a:lnTo>
                <a:lnTo>
                  <a:pt x="1689100" y="1146787"/>
                </a:lnTo>
                <a:lnTo>
                  <a:pt x="1685608" y="1135989"/>
                </a:lnTo>
                <a:lnTo>
                  <a:pt x="1682115" y="1124874"/>
                </a:lnTo>
                <a:lnTo>
                  <a:pt x="1678305" y="1114076"/>
                </a:lnTo>
                <a:lnTo>
                  <a:pt x="1674812" y="1102960"/>
                </a:lnTo>
                <a:lnTo>
                  <a:pt x="1670368" y="1092162"/>
                </a:lnTo>
                <a:lnTo>
                  <a:pt x="1666240" y="1081682"/>
                </a:lnTo>
                <a:lnTo>
                  <a:pt x="1661478" y="1071202"/>
                </a:lnTo>
                <a:lnTo>
                  <a:pt x="1656715" y="1061039"/>
                </a:lnTo>
                <a:lnTo>
                  <a:pt x="1651318" y="1050559"/>
                </a:lnTo>
                <a:lnTo>
                  <a:pt x="1645920" y="1040714"/>
                </a:lnTo>
                <a:lnTo>
                  <a:pt x="1640522" y="1031186"/>
                </a:lnTo>
                <a:lnTo>
                  <a:pt x="1634172" y="1021341"/>
                </a:lnTo>
                <a:lnTo>
                  <a:pt x="1627822" y="1012131"/>
                </a:lnTo>
                <a:lnTo>
                  <a:pt x="1621472" y="1003556"/>
                </a:lnTo>
                <a:lnTo>
                  <a:pt x="1614488" y="994664"/>
                </a:lnTo>
                <a:lnTo>
                  <a:pt x="1607185" y="986407"/>
                </a:lnTo>
                <a:lnTo>
                  <a:pt x="1599882" y="978467"/>
                </a:lnTo>
                <a:lnTo>
                  <a:pt x="1591945" y="970528"/>
                </a:lnTo>
                <a:lnTo>
                  <a:pt x="1584008" y="963223"/>
                </a:lnTo>
                <a:lnTo>
                  <a:pt x="1575435" y="956554"/>
                </a:lnTo>
                <a:lnTo>
                  <a:pt x="1566545" y="949885"/>
                </a:lnTo>
                <a:lnTo>
                  <a:pt x="1557338" y="943533"/>
                </a:lnTo>
                <a:lnTo>
                  <a:pt x="1548130" y="938134"/>
                </a:lnTo>
                <a:lnTo>
                  <a:pt x="1538288" y="933053"/>
                </a:lnTo>
                <a:lnTo>
                  <a:pt x="1515428" y="922255"/>
                </a:lnTo>
                <a:lnTo>
                  <a:pt x="1490980" y="911140"/>
                </a:lnTo>
                <a:lnTo>
                  <a:pt x="1464945" y="899706"/>
                </a:lnTo>
                <a:lnTo>
                  <a:pt x="1437322" y="887956"/>
                </a:lnTo>
                <a:lnTo>
                  <a:pt x="1376998" y="863184"/>
                </a:lnTo>
                <a:lnTo>
                  <a:pt x="1311592" y="836825"/>
                </a:lnTo>
                <a:lnTo>
                  <a:pt x="1225233" y="801573"/>
                </a:lnTo>
                <a:lnTo>
                  <a:pt x="1229043" y="788235"/>
                </a:lnTo>
                <a:lnTo>
                  <a:pt x="1233488" y="775214"/>
                </a:lnTo>
                <a:lnTo>
                  <a:pt x="1236028" y="768862"/>
                </a:lnTo>
                <a:lnTo>
                  <a:pt x="1238568" y="762510"/>
                </a:lnTo>
                <a:lnTo>
                  <a:pt x="1241425" y="756794"/>
                </a:lnTo>
                <a:lnTo>
                  <a:pt x="1244283" y="751077"/>
                </a:lnTo>
                <a:lnTo>
                  <a:pt x="1247775" y="745678"/>
                </a:lnTo>
                <a:lnTo>
                  <a:pt x="1251268" y="740914"/>
                </a:lnTo>
                <a:lnTo>
                  <a:pt x="1255078" y="736151"/>
                </a:lnTo>
                <a:lnTo>
                  <a:pt x="1258888" y="731705"/>
                </a:lnTo>
                <a:lnTo>
                  <a:pt x="1263333" y="727576"/>
                </a:lnTo>
                <a:lnTo>
                  <a:pt x="1267143" y="723765"/>
                </a:lnTo>
                <a:lnTo>
                  <a:pt x="1271905" y="720907"/>
                </a:lnTo>
                <a:lnTo>
                  <a:pt x="1276985" y="718048"/>
                </a:lnTo>
                <a:lnTo>
                  <a:pt x="1288415" y="712650"/>
                </a:lnTo>
                <a:lnTo>
                  <a:pt x="1300162" y="707886"/>
                </a:lnTo>
                <a:lnTo>
                  <a:pt x="1312545" y="703122"/>
                </a:lnTo>
                <a:lnTo>
                  <a:pt x="1325562" y="698676"/>
                </a:lnTo>
                <a:lnTo>
                  <a:pt x="1352550" y="689466"/>
                </a:lnTo>
                <a:lnTo>
                  <a:pt x="1381442" y="680574"/>
                </a:lnTo>
                <a:lnTo>
                  <a:pt x="1411922" y="670728"/>
                </a:lnTo>
                <a:lnTo>
                  <a:pt x="1427798" y="665647"/>
                </a:lnTo>
                <a:lnTo>
                  <a:pt x="1443355" y="659931"/>
                </a:lnTo>
                <a:lnTo>
                  <a:pt x="1460182" y="654214"/>
                </a:lnTo>
                <a:lnTo>
                  <a:pt x="1476692" y="647545"/>
                </a:lnTo>
                <a:lnTo>
                  <a:pt x="1493202" y="640558"/>
                </a:lnTo>
                <a:lnTo>
                  <a:pt x="1510665" y="632618"/>
                </a:lnTo>
                <a:lnTo>
                  <a:pt x="1561148" y="941310"/>
                </a:lnTo>
                <a:lnTo>
                  <a:pt x="1591628" y="941310"/>
                </a:lnTo>
                <a:lnTo>
                  <a:pt x="1593850" y="917491"/>
                </a:lnTo>
                <a:lnTo>
                  <a:pt x="1596390" y="894943"/>
                </a:lnTo>
                <a:lnTo>
                  <a:pt x="1599882" y="873665"/>
                </a:lnTo>
                <a:lnTo>
                  <a:pt x="1603375" y="853974"/>
                </a:lnTo>
                <a:lnTo>
                  <a:pt x="1607185" y="836190"/>
                </a:lnTo>
                <a:lnTo>
                  <a:pt x="1611630" y="820946"/>
                </a:lnTo>
                <a:lnTo>
                  <a:pt x="1615758" y="806972"/>
                </a:lnTo>
                <a:lnTo>
                  <a:pt x="1620202" y="795857"/>
                </a:lnTo>
                <a:lnTo>
                  <a:pt x="1588452" y="763781"/>
                </a:lnTo>
                <a:lnTo>
                  <a:pt x="1586548" y="761875"/>
                </a:lnTo>
                <a:lnTo>
                  <a:pt x="1585595" y="759652"/>
                </a:lnTo>
                <a:lnTo>
                  <a:pt x="1584642" y="757111"/>
                </a:lnTo>
                <a:lnTo>
                  <a:pt x="1584325" y="754571"/>
                </a:lnTo>
                <a:lnTo>
                  <a:pt x="1584642" y="752348"/>
                </a:lnTo>
                <a:lnTo>
                  <a:pt x="1585595" y="749807"/>
                </a:lnTo>
                <a:lnTo>
                  <a:pt x="1586548" y="747584"/>
                </a:lnTo>
                <a:lnTo>
                  <a:pt x="1588452" y="745361"/>
                </a:lnTo>
                <a:lnTo>
                  <a:pt x="1626235" y="707251"/>
                </a:lnTo>
                <a:lnTo>
                  <a:pt x="1628140" y="705663"/>
                </a:lnTo>
                <a:lnTo>
                  <a:pt x="1630680" y="704392"/>
                </a:lnTo>
                <a:lnTo>
                  <a:pt x="1632902" y="703440"/>
                </a:lnTo>
                <a:lnTo>
                  <a:pt x="1635442" y="703440"/>
                </a:lnTo>
                <a:lnTo>
                  <a:pt x="1638300" y="703440"/>
                </a:lnTo>
                <a:lnTo>
                  <a:pt x="1640522" y="704392"/>
                </a:lnTo>
                <a:lnTo>
                  <a:pt x="1642745" y="705663"/>
                </a:lnTo>
                <a:lnTo>
                  <a:pt x="1644968" y="707251"/>
                </a:lnTo>
                <a:lnTo>
                  <a:pt x="1682750" y="745361"/>
                </a:lnTo>
                <a:lnTo>
                  <a:pt x="1684655" y="747584"/>
                </a:lnTo>
                <a:lnTo>
                  <a:pt x="1685608" y="749807"/>
                </a:lnTo>
                <a:lnTo>
                  <a:pt x="1686560" y="752348"/>
                </a:lnTo>
                <a:lnTo>
                  <a:pt x="1686560" y="754571"/>
                </a:lnTo>
                <a:lnTo>
                  <a:pt x="1686560" y="757111"/>
                </a:lnTo>
                <a:lnTo>
                  <a:pt x="1685608" y="759652"/>
                </a:lnTo>
                <a:lnTo>
                  <a:pt x="1684655" y="761875"/>
                </a:lnTo>
                <a:lnTo>
                  <a:pt x="1682750" y="763781"/>
                </a:lnTo>
                <a:lnTo>
                  <a:pt x="1651000" y="795857"/>
                </a:lnTo>
                <a:lnTo>
                  <a:pt x="1653222" y="800938"/>
                </a:lnTo>
                <a:lnTo>
                  <a:pt x="1655445" y="807290"/>
                </a:lnTo>
                <a:lnTo>
                  <a:pt x="1659572" y="820946"/>
                </a:lnTo>
                <a:lnTo>
                  <a:pt x="1663700" y="836190"/>
                </a:lnTo>
                <a:lnTo>
                  <a:pt x="1667828" y="854292"/>
                </a:lnTo>
                <a:lnTo>
                  <a:pt x="1671320" y="873665"/>
                </a:lnTo>
                <a:lnTo>
                  <a:pt x="1674178" y="894943"/>
                </a:lnTo>
                <a:lnTo>
                  <a:pt x="1677035" y="917491"/>
                </a:lnTo>
                <a:lnTo>
                  <a:pt x="1679258" y="941310"/>
                </a:lnTo>
                <a:lnTo>
                  <a:pt x="1709738" y="941310"/>
                </a:lnTo>
                <a:lnTo>
                  <a:pt x="1760538" y="632618"/>
                </a:lnTo>
                <a:lnTo>
                  <a:pt x="1777682" y="640558"/>
                </a:lnTo>
                <a:lnTo>
                  <a:pt x="1794510" y="647545"/>
                </a:lnTo>
                <a:lnTo>
                  <a:pt x="1811020" y="654214"/>
                </a:lnTo>
                <a:lnTo>
                  <a:pt x="1827212" y="659931"/>
                </a:lnTo>
                <a:lnTo>
                  <a:pt x="1843405" y="665647"/>
                </a:lnTo>
                <a:lnTo>
                  <a:pt x="1858962" y="670728"/>
                </a:lnTo>
                <a:lnTo>
                  <a:pt x="1889760" y="680574"/>
                </a:lnTo>
                <a:lnTo>
                  <a:pt x="1918335" y="689466"/>
                </a:lnTo>
                <a:lnTo>
                  <a:pt x="1945640" y="698676"/>
                </a:lnTo>
                <a:lnTo>
                  <a:pt x="1958658" y="703122"/>
                </a:lnTo>
                <a:lnTo>
                  <a:pt x="1971040" y="707886"/>
                </a:lnTo>
                <a:lnTo>
                  <a:pt x="1982788" y="712650"/>
                </a:lnTo>
                <a:lnTo>
                  <a:pt x="1994218" y="718048"/>
                </a:lnTo>
                <a:lnTo>
                  <a:pt x="1999615" y="721224"/>
                </a:lnTo>
                <a:lnTo>
                  <a:pt x="2004695" y="724718"/>
                </a:lnTo>
                <a:lnTo>
                  <a:pt x="2009458" y="728846"/>
                </a:lnTo>
                <a:lnTo>
                  <a:pt x="2013902" y="733292"/>
                </a:lnTo>
                <a:lnTo>
                  <a:pt x="2018348" y="738691"/>
                </a:lnTo>
                <a:lnTo>
                  <a:pt x="2022475" y="744090"/>
                </a:lnTo>
                <a:lnTo>
                  <a:pt x="2025968" y="750124"/>
                </a:lnTo>
                <a:lnTo>
                  <a:pt x="2029460" y="756159"/>
                </a:lnTo>
                <a:lnTo>
                  <a:pt x="2032635" y="762828"/>
                </a:lnTo>
                <a:lnTo>
                  <a:pt x="2035492" y="769497"/>
                </a:lnTo>
                <a:lnTo>
                  <a:pt x="2038350" y="776801"/>
                </a:lnTo>
                <a:lnTo>
                  <a:pt x="2040890" y="784106"/>
                </a:lnTo>
                <a:lnTo>
                  <a:pt x="2043112" y="791410"/>
                </a:lnTo>
                <a:lnTo>
                  <a:pt x="2045335" y="799032"/>
                </a:lnTo>
                <a:lnTo>
                  <a:pt x="2048828" y="814276"/>
                </a:lnTo>
                <a:lnTo>
                  <a:pt x="2052002" y="829838"/>
                </a:lnTo>
                <a:lnTo>
                  <a:pt x="2054542" y="844447"/>
                </a:lnTo>
                <a:lnTo>
                  <a:pt x="2056448" y="858738"/>
                </a:lnTo>
                <a:lnTo>
                  <a:pt x="2057718" y="872077"/>
                </a:lnTo>
                <a:lnTo>
                  <a:pt x="2058352" y="884145"/>
                </a:lnTo>
                <a:lnTo>
                  <a:pt x="2059305" y="894943"/>
                </a:lnTo>
                <a:lnTo>
                  <a:pt x="2059622" y="910504"/>
                </a:lnTo>
                <a:lnTo>
                  <a:pt x="2059305" y="912410"/>
                </a:lnTo>
                <a:lnTo>
                  <a:pt x="2058988" y="914315"/>
                </a:lnTo>
                <a:lnTo>
                  <a:pt x="2058035" y="915903"/>
                </a:lnTo>
                <a:lnTo>
                  <a:pt x="2057082" y="918126"/>
                </a:lnTo>
                <a:lnTo>
                  <a:pt x="2055495" y="920032"/>
                </a:lnTo>
                <a:lnTo>
                  <a:pt x="2053590" y="921937"/>
                </a:lnTo>
                <a:lnTo>
                  <a:pt x="2048828" y="926066"/>
                </a:lnTo>
                <a:lnTo>
                  <a:pt x="2043112" y="929559"/>
                </a:lnTo>
                <a:lnTo>
                  <a:pt x="2036128" y="933688"/>
                </a:lnTo>
                <a:lnTo>
                  <a:pt x="2027555" y="937499"/>
                </a:lnTo>
                <a:lnTo>
                  <a:pt x="2017712" y="941310"/>
                </a:lnTo>
                <a:lnTo>
                  <a:pt x="2232978" y="941310"/>
                </a:lnTo>
                <a:lnTo>
                  <a:pt x="2232978" y="103841"/>
                </a:lnTo>
                <a:lnTo>
                  <a:pt x="1150620" y="103841"/>
                </a:lnTo>
                <a:lnTo>
                  <a:pt x="1145223" y="94631"/>
                </a:lnTo>
                <a:lnTo>
                  <a:pt x="1139825" y="85421"/>
                </a:lnTo>
                <a:lnTo>
                  <a:pt x="1133793" y="76529"/>
                </a:lnTo>
                <a:lnTo>
                  <a:pt x="1127760" y="67954"/>
                </a:lnTo>
                <a:lnTo>
                  <a:pt x="1121728" y="59062"/>
                </a:lnTo>
                <a:lnTo>
                  <a:pt x="1115060" y="51122"/>
                </a:lnTo>
                <a:lnTo>
                  <a:pt x="1108710" y="42547"/>
                </a:lnTo>
                <a:lnTo>
                  <a:pt x="1101725" y="34925"/>
                </a:lnTo>
                <a:close/>
                <a:moveTo>
                  <a:pt x="800738" y="0"/>
                </a:moveTo>
                <a:lnTo>
                  <a:pt x="808355" y="0"/>
                </a:lnTo>
                <a:lnTo>
                  <a:pt x="815972" y="0"/>
                </a:lnTo>
                <a:lnTo>
                  <a:pt x="823906" y="318"/>
                </a:lnTo>
                <a:lnTo>
                  <a:pt x="831523" y="635"/>
                </a:lnTo>
                <a:lnTo>
                  <a:pt x="839140" y="1587"/>
                </a:lnTo>
                <a:lnTo>
                  <a:pt x="854375" y="3492"/>
                </a:lnTo>
                <a:lnTo>
                  <a:pt x="869291" y="6984"/>
                </a:lnTo>
                <a:lnTo>
                  <a:pt x="883890" y="10793"/>
                </a:lnTo>
                <a:lnTo>
                  <a:pt x="898172" y="15554"/>
                </a:lnTo>
                <a:lnTo>
                  <a:pt x="912137" y="20951"/>
                </a:lnTo>
                <a:lnTo>
                  <a:pt x="925784" y="27300"/>
                </a:lnTo>
                <a:lnTo>
                  <a:pt x="939431" y="33966"/>
                </a:lnTo>
                <a:lnTo>
                  <a:pt x="952443" y="41584"/>
                </a:lnTo>
                <a:lnTo>
                  <a:pt x="964821" y="50155"/>
                </a:lnTo>
                <a:lnTo>
                  <a:pt x="977516" y="59043"/>
                </a:lnTo>
                <a:lnTo>
                  <a:pt x="989259" y="68883"/>
                </a:lnTo>
                <a:lnTo>
                  <a:pt x="1000685" y="79359"/>
                </a:lnTo>
                <a:lnTo>
                  <a:pt x="1011793" y="89834"/>
                </a:lnTo>
                <a:lnTo>
                  <a:pt x="1021949" y="101262"/>
                </a:lnTo>
                <a:lnTo>
                  <a:pt x="1032105" y="113641"/>
                </a:lnTo>
                <a:lnTo>
                  <a:pt x="1041626" y="126021"/>
                </a:lnTo>
                <a:lnTo>
                  <a:pt x="1050512" y="139354"/>
                </a:lnTo>
                <a:lnTo>
                  <a:pt x="1059082" y="153003"/>
                </a:lnTo>
                <a:lnTo>
                  <a:pt x="1067016" y="166970"/>
                </a:lnTo>
                <a:lnTo>
                  <a:pt x="1073998" y="181572"/>
                </a:lnTo>
                <a:lnTo>
                  <a:pt x="1080980" y="196492"/>
                </a:lnTo>
                <a:lnTo>
                  <a:pt x="1087011" y="212046"/>
                </a:lnTo>
                <a:lnTo>
                  <a:pt x="1092406" y="227918"/>
                </a:lnTo>
                <a:lnTo>
                  <a:pt x="1097167" y="243789"/>
                </a:lnTo>
                <a:lnTo>
                  <a:pt x="1101292" y="260296"/>
                </a:lnTo>
                <a:lnTo>
                  <a:pt x="1104784" y="277120"/>
                </a:lnTo>
                <a:lnTo>
                  <a:pt x="1107323" y="294261"/>
                </a:lnTo>
                <a:lnTo>
                  <a:pt x="1109227" y="311403"/>
                </a:lnTo>
                <a:lnTo>
                  <a:pt x="1110179" y="329179"/>
                </a:lnTo>
                <a:lnTo>
                  <a:pt x="1110496" y="346955"/>
                </a:lnTo>
                <a:lnTo>
                  <a:pt x="1110496" y="358065"/>
                </a:lnTo>
                <a:lnTo>
                  <a:pt x="1110179" y="368541"/>
                </a:lnTo>
                <a:lnTo>
                  <a:pt x="1109544" y="379651"/>
                </a:lnTo>
                <a:lnTo>
                  <a:pt x="1108275" y="390761"/>
                </a:lnTo>
                <a:lnTo>
                  <a:pt x="1107323" y="402189"/>
                </a:lnTo>
                <a:lnTo>
                  <a:pt x="1105736" y="413299"/>
                </a:lnTo>
                <a:lnTo>
                  <a:pt x="1103831" y="424726"/>
                </a:lnTo>
                <a:lnTo>
                  <a:pt x="1101927" y="436154"/>
                </a:lnTo>
                <a:lnTo>
                  <a:pt x="1099706" y="447582"/>
                </a:lnTo>
                <a:lnTo>
                  <a:pt x="1097167" y="459009"/>
                </a:lnTo>
                <a:lnTo>
                  <a:pt x="1094628" y="470437"/>
                </a:lnTo>
                <a:lnTo>
                  <a:pt x="1091771" y="481864"/>
                </a:lnTo>
                <a:lnTo>
                  <a:pt x="1088280" y="493292"/>
                </a:lnTo>
                <a:lnTo>
                  <a:pt x="1085106" y="504720"/>
                </a:lnTo>
                <a:lnTo>
                  <a:pt x="1081298" y="516147"/>
                </a:lnTo>
                <a:lnTo>
                  <a:pt x="1077489" y="527575"/>
                </a:lnTo>
                <a:lnTo>
                  <a:pt x="1073363" y="538685"/>
                </a:lnTo>
                <a:lnTo>
                  <a:pt x="1068920" y="550113"/>
                </a:lnTo>
                <a:lnTo>
                  <a:pt x="1064477" y="561223"/>
                </a:lnTo>
                <a:lnTo>
                  <a:pt x="1059716" y="572016"/>
                </a:lnTo>
                <a:lnTo>
                  <a:pt x="1054956" y="583126"/>
                </a:lnTo>
                <a:lnTo>
                  <a:pt x="1049878" y="593918"/>
                </a:lnTo>
                <a:lnTo>
                  <a:pt x="1044482" y="604711"/>
                </a:lnTo>
                <a:lnTo>
                  <a:pt x="1039087" y="614869"/>
                </a:lnTo>
                <a:lnTo>
                  <a:pt x="1033057" y="625344"/>
                </a:lnTo>
                <a:lnTo>
                  <a:pt x="1027344" y="635502"/>
                </a:lnTo>
                <a:lnTo>
                  <a:pt x="1021314" y="645660"/>
                </a:lnTo>
                <a:lnTo>
                  <a:pt x="1014966" y="655501"/>
                </a:lnTo>
                <a:lnTo>
                  <a:pt x="1008936" y="665024"/>
                </a:lnTo>
                <a:lnTo>
                  <a:pt x="1002271" y="674229"/>
                </a:lnTo>
                <a:lnTo>
                  <a:pt x="995607" y="683435"/>
                </a:lnTo>
                <a:lnTo>
                  <a:pt x="988624" y="692323"/>
                </a:lnTo>
                <a:lnTo>
                  <a:pt x="988624" y="813583"/>
                </a:lnTo>
                <a:lnTo>
                  <a:pt x="1021631" y="828819"/>
                </a:lnTo>
                <a:lnTo>
                  <a:pt x="1055908" y="843739"/>
                </a:lnTo>
                <a:lnTo>
                  <a:pt x="1090184" y="858976"/>
                </a:lnTo>
                <a:lnTo>
                  <a:pt x="1125413" y="873260"/>
                </a:lnTo>
                <a:lnTo>
                  <a:pt x="1194918" y="902464"/>
                </a:lnTo>
                <a:lnTo>
                  <a:pt x="1263471" y="930081"/>
                </a:lnTo>
                <a:lnTo>
                  <a:pt x="1329485" y="956745"/>
                </a:lnTo>
                <a:lnTo>
                  <a:pt x="1390421" y="981822"/>
                </a:lnTo>
                <a:lnTo>
                  <a:pt x="1418668" y="993567"/>
                </a:lnTo>
                <a:lnTo>
                  <a:pt x="1445327" y="1004995"/>
                </a:lnTo>
                <a:lnTo>
                  <a:pt x="1469448" y="1016105"/>
                </a:lnTo>
                <a:lnTo>
                  <a:pt x="1491981" y="1026580"/>
                </a:lnTo>
                <a:lnTo>
                  <a:pt x="1497059" y="1029437"/>
                </a:lnTo>
                <a:lnTo>
                  <a:pt x="1501820" y="1032612"/>
                </a:lnTo>
                <a:lnTo>
                  <a:pt x="1507215" y="1035786"/>
                </a:lnTo>
                <a:lnTo>
                  <a:pt x="1511976" y="1039278"/>
                </a:lnTo>
                <a:lnTo>
                  <a:pt x="1516419" y="1043404"/>
                </a:lnTo>
                <a:lnTo>
                  <a:pt x="1520862" y="1047214"/>
                </a:lnTo>
                <a:lnTo>
                  <a:pt x="1525306" y="1051340"/>
                </a:lnTo>
                <a:lnTo>
                  <a:pt x="1529749" y="1056102"/>
                </a:lnTo>
                <a:lnTo>
                  <a:pt x="1533557" y="1060546"/>
                </a:lnTo>
                <a:lnTo>
                  <a:pt x="1537683" y="1065942"/>
                </a:lnTo>
                <a:lnTo>
                  <a:pt x="1544983" y="1076100"/>
                </a:lnTo>
                <a:lnTo>
                  <a:pt x="1551965" y="1087528"/>
                </a:lnTo>
                <a:lnTo>
                  <a:pt x="1558630" y="1099273"/>
                </a:lnTo>
                <a:lnTo>
                  <a:pt x="1564978" y="1111970"/>
                </a:lnTo>
                <a:lnTo>
                  <a:pt x="1570373" y="1125302"/>
                </a:lnTo>
                <a:lnTo>
                  <a:pt x="1576086" y="1138317"/>
                </a:lnTo>
                <a:lnTo>
                  <a:pt x="1580846" y="1152284"/>
                </a:lnTo>
                <a:lnTo>
                  <a:pt x="1585290" y="1166569"/>
                </a:lnTo>
                <a:lnTo>
                  <a:pt x="1589416" y="1180853"/>
                </a:lnTo>
                <a:lnTo>
                  <a:pt x="1592907" y="1195138"/>
                </a:lnTo>
                <a:lnTo>
                  <a:pt x="1596398" y="1210057"/>
                </a:lnTo>
                <a:lnTo>
                  <a:pt x="1599254" y="1224342"/>
                </a:lnTo>
                <a:lnTo>
                  <a:pt x="1602110" y="1238943"/>
                </a:lnTo>
                <a:lnTo>
                  <a:pt x="1604332" y="1253545"/>
                </a:lnTo>
                <a:lnTo>
                  <a:pt x="1606554" y="1267513"/>
                </a:lnTo>
                <a:lnTo>
                  <a:pt x="1610362" y="1294812"/>
                </a:lnTo>
                <a:lnTo>
                  <a:pt x="1612901" y="1320524"/>
                </a:lnTo>
                <a:lnTo>
                  <a:pt x="1614488" y="1343697"/>
                </a:lnTo>
                <a:lnTo>
                  <a:pt x="1615440" y="1364012"/>
                </a:lnTo>
                <a:lnTo>
                  <a:pt x="1616075" y="1380519"/>
                </a:lnTo>
                <a:lnTo>
                  <a:pt x="1616075" y="1393216"/>
                </a:lnTo>
                <a:lnTo>
                  <a:pt x="1616075" y="1395756"/>
                </a:lnTo>
                <a:lnTo>
                  <a:pt x="1615758" y="1398295"/>
                </a:lnTo>
                <a:lnTo>
                  <a:pt x="1615123" y="1400835"/>
                </a:lnTo>
                <a:lnTo>
                  <a:pt x="1613853" y="1403057"/>
                </a:lnTo>
                <a:lnTo>
                  <a:pt x="1612584" y="1405596"/>
                </a:lnTo>
                <a:lnTo>
                  <a:pt x="1610997" y="1408136"/>
                </a:lnTo>
                <a:lnTo>
                  <a:pt x="1609093" y="1410993"/>
                </a:lnTo>
                <a:lnTo>
                  <a:pt x="1606871" y="1413532"/>
                </a:lnTo>
                <a:lnTo>
                  <a:pt x="1601476" y="1418611"/>
                </a:lnTo>
                <a:lnTo>
                  <a:pt x="1594811" y="1423690"/>
                </a:lnTo>
                <a:lnTo>
                  <a:pt x="1587194" y="1429086"/>
                </a:lnTo>
                <a:lnTo>
                  <a:pt x="1578307" y="1434165"/>
                </a:lnTo>
                <a:lnTo>
                  <a:pt x="1567834" y="1439244"/>
                </a:lnTo>
                <a:lnTo>
                  <a:pt x="1556408" y="1444323"/>
                </a:lnTo>
                <a:lnTo>
                  <a:pt x="1543713" y="1449719"/>
                </a:lnTo>
                <a:lnTo>
                  <a:pt x="1530066" y="1454481"/>
                </a:lnTo>
                <a:lnTo>
                  <a:pt x="1514832" y="1459242"/>
                </a:lnTo>
                <a:lnTo>
                  <a:pt x="1498329" y="1464004"/>
                </a:lnTo>
                <a:lnTo>
                  <a:pt x="1480873" y="1468765"/>
                </a:lnTo>
                <a:lnTo>
                  <a:pt x="1461831" y="1473209"/>
                </a:lnTo>
                <a:lnTo>
                  <a:pt x="1441836" y="1477654"/>
                </a:lnTo>
                <a:lnTo>
                  <a:pt x="1420572" y="1481780"/>
                </a:lnTo>
                <a:lnTo>
                  <a:pt x="1398038" y="1485589"/>
                </a:lnTo>
                <a:lnTo>
                  <a:pt x="1373918" y="1489716"/>
                </a:lnTo>
                <a:lnTo>
                  <a:pt x="1349162" y="1493525"/>
                </a:lnTo>
                <a:lnTo>
                  <a:pt x="1322820" y="1496700"/>
                </a:lnTo>
                <a:lnTo>
                  <a:pt x="1295209" y="1500191"/>
                </a:lnTo>
                <a:lnTo>
                  <a:pt x="1266010" y="1503048"/>
                </a:lnTo>
                <a:lnTo>
                  <a:pt x="1235860" y="1505905"/>
                </a:lnTo>
                <a:lnTo>
                  <a:pt x="1204439" y="1508445"/>
                </a:lnTo>
                <a:lnTo>
                  <a:pt x="1171750" y="1510667"/>
                </a:lnTo>
                <a:lnTo>
                  <a:pt x="1137791" y="1512571"/>
                </a:lnTo>
                <a:lnTo>
                  <a:pt x="1102562" y="1514158"/>
                </a:lnTo>
                <a:lnTo>
                  <a:pt x="1066064" y="1515428"/>
                </a:lnTo>
                <a:lnTo>
                  <a:pt x="1027979" y="1516698"/>
                </a:lnTo>
                <a:lnTo>
                  <a:pt x="988942" y="1517015"/>
                </a:lnTo>
                <a:lnTo>
                  <a:pt x="988624" y="1517650"/>
                </a:lnTo>
                <a:lnTo>
                  <a:pt x="677596" y="1517650"/>
                </a:lnTo>
                <a:lnTo>
                  <a:pt x="635068" y="1517333"/>
                </a:lnTo>
                <a:lnTo>
                  <a:pt x="594127" y="1516698"/>
                </a:lnTo>
                <a:lnTo>
                  <a:pt x="554772" y="1516063"/>
                </a:lnTo>
                <a:lnTo>
                  <a:pt x="516370" y="1514476"/>
                </a:lnTo>
                <a:lnTo>
                  <a:pt x="479872" y="1512889"/>
                </a:lnTo>
                <a:lnTo>
                  <a:pt x="444643" y="1510667"/>
                </a:lnTo>
                <a:lnTo>
                  <a:pt x="410366" y="1508445"/>
                </a:lnTo>
                <a:lnTo>
                  <a:pt x="377994" y="1505905"/>
                </a:lnTo>
                <a:lnTo>
                  <a:pt x="346574" y="1503048"/>
                </a:lnTo>
                <a:lnTo>
                  <a:pt x="316741" y="1499874"/>
                </a:lnTo>
                <a:lnTo>
                  <a:pt x="288177" y="1496382"/>
                </a:lnTo>
                <a:lnTo>
                  <a:pt x="261517" y="1492573"/>
                </a:lnTo>
                <a:lnTo>
                  <a:pt x="235493" y="1489081"/>
                </a:lnTo>
                <a:lnTo>
                  <a:pt x="211372" y="1484955"/>
                </a:lnTo>
                <a:lnTo>
                  <a:pt x="187886" y="1480510"/>
                </a:lnTo>
                <a:lnTo>
                  <a:pt x="166622" y="1476066"/>
                </a:lnTo>
                <a:lnTo>
                  <a:pt x="146310" y="1471305"/>
                </a:lnTo>
                <a:lnTo>
                  <a:pt x="127268" y="1466543"/>
                </a:lnTo>
                <a:lnTo>
                  <a:pt x="109495" y="1461782"/>
                </a:lnTo>
                <a:lnTo>
                  <a:pt x="93309" y="1456703"/>
                </a:lnTo>
                <a:lnTo>
                  <a:pt x="78075" y="1451941"/>
                </a:lnTo>
                <a:lnTo>
                  <a:pt x="64427" y="1446228"/>
                </a:lnTo>
                <a:lnTo>
                  <a:pt x="52367" y="1441149"/>
                </a:lnTo>
                <a:lnTo>
                  <a:pt x="41259" y="1436070"/>
                </a:lnTo>
                <a:lnTo>
                  <a:pt x="31738" y="1430356"/>
                </a:lnTo>
                <a:lnTo>
                  <a:pt x="23169" y="1425277"/>
                </a:lnTo>
                <a:lnTo>
                  <a:pt x="16186" y="1419563"/>
                </a:lnTo>
                <a:lnTo>
                  <a:pt x="10474" y="1414167"/>
                </a:lnTo>
                <a:lnTo>
                  <a:pt x="8252" y="1411627"/>
                </a:lnTo>
                <a:lnTo>
                  <a:pt x="6030" y="1409088"/>
                </a:lnTo>
                <a:lnTo>
                  <a:pt x="4126" y="1406548"/>
                </a:lnTo>
                <a:lnTo>
                  <a:pt x="2539" y="1403374"/>
                </a:lnTo>
                <a:lnTo>
                  <a:pt x="1587" y="1400835"/>
                </a:lnTo>
                <a:lnTo>
                  <a:pt x="952" y="1398295"/>
                </a:lnTo>
                <a:lnTo>
                  <a:pt x="318" y="1395756"/>
                </a:lnTo>
                <a:lnTo>
                  <a:pt x="0" y="1393216"/>
                </a:lnTo>
                <a:lnTo>
                  <a:pt x="318" y="1380519"/>
                </a:lnTo>
                <a:lnTo>
                  <a:pt x="952" y="1364012"/>
                </a:lnTo>
                <a:lnTo>
                  <a:pt x="1905" y="1343697"/>
                </a:lnTo>
                <a:lnTo>
                  <a:pt x="3809" y="1320524"/>
                </a:lnTo>
                <a:lnTo>
                  <a:pt x="6348" y="1294812"/>
                </a:lnTo>
                <a:lnTo>
                  <a:pt x="10156" y="1267513"/>
                </a:lnTo>
                <a:lnTo>
                  <a:pt x="11743" y="1253545"/>
                </a:lnTo>
                <a:lnTo>
                  <a:pt x="14600" y="1238943"/>
                </a:lnTo>
                <a:lnTo>
                  <a:pt x="17139" y="1224342"/>
                </a:lnTo>
                <a:lnTo>
                  <a:pt x="20312" y="1210057"/>
                </a:lnTo>
                <a:lnTo>
                  <a:pt x="23803" y="1195138"/>
                </a:lnTo>
                <a:lnTo>
                  <a:pt x="27295" y="1180853"/>
                </a:lnTo>
                <a:lnTo>
                  <a:pt x="31420" y="1166569"/>
                </a:lnTo>
                <a:lnTo>
                  <a:pt x="35864" y="1152284"/>
                </a:lnTo>
                <a:lnTo>
                  <a:pt x="40624" y="1138317"/>
                </a:lnTo>
                <a:lnTo>
                  <a:pt x="45702" y="1125302"/>
                </a:lnTo>
                <a:lnTo>
                  <a:pt x="51732" y="1111970"/>
                </a:lnTo>
                <a:lnTo>
                  <a:pt x="57445" y="1099273"/>
                </a:lnTo>
                <a:lnTo>
                  <a:pt x="64110" y="1087528"/>
                </a:lnTo>
                <a:lnTo>
                  <a:pt x="71092" y="1076100"/>
                </a:lnTo>
                <a:lnTo>
                  <a:pt x="79027" y="1065942"/>
                </a:lnTo>
                <a:lnTo>
                  <a:pt x="83153" y="1060546"/>
                </a:lnTo>
                <a:lnTo>
                  <a:pt x="86961" y="1056102"/>
                </a:lnTo>
                <a:lnTo>
                  <a:pt x="91087" y="1051340"/>
                </a:lnTo>
                <a:lnTo>
                  <a:pt x="95530" y="1047214"/>
                </a:lnTo>
                <a:lnTo>
                  <a:pt x="99973" y="1043404"/>
                </a:lnTo>
                <a:lnTo>
                  <a:pt x="104734" y="1039278"/>
                </a:lnTo>
                <a:lnTo>
                  <a:pt x="109495" y="1035786"/>
                </a:lnTo>
                <a:lnTo>
                  <a:pt x="114255" y="1032612"/>
                </a:lnTo>
                <a:lnTo>
                  <a:pt x="119333" y="1029437"/>
                </a:lnTo>
                <a:lnTo>
                  <a:pt x="124729" y="1026580"/>
                </a:lnTo>
                <a:lnTo>
                  <a:pt x="146628" y="1016105"/>
                </a:lnTo>
                <a:lnTo>
                  <a:pt x="171383" y="1004995"/>
                </a:lnTo>
                <a:lnTo>
                  <a:pt x="198042" y="993567"/>
                </a:lnTo>
                <a:lnTo>
                  <a:pt x="225971" y="981822"/>
                </a:lnTo>
                <a:lnTo>
                  <a:pt x="287225" y="956745"/>
                </a:lnTo>
                <a:lnTo>
                  <a:pt x="352922" y="930081"/>
                </a:lnTo>
                <a:lnTo>
                  <a:pt x="421475" y="902464"/>
                </a:lnTo>
                <a:lnTo>
                  <a:pt x="491297" y="873260"/>
                </a:lnTo>
                <a:lnTo>
                  <a:pt x="525891" y="858976"/>
                </a:lnTo>
                <a:lnTo>
                  <a:pt x="560802" y="843739"/>
                </a:lnTo>
                <a:lnTo>
                  <a:pt x="594444" y="828819"/>
                </a:lnTo>
                <a:lnTo>
                  <a:pt x="627769" y="813583"/>
                </a:lnTo>
                <a:lnTo>
                  <a:pt x="627769" y="692323"/>
                </a:lnTo>
                <a:lnTo>
                  <a:pt x="621104" y="683435"/>
                </a:lnTo>
                <a:lnTo>
                  <a:pt x="614121" y="674229"/>
                </a:lnTo>
                <a:lnTo>
                  <a:pt x="607774" y="665024"/>
                </a:lnTo>
                <a:lnTo>
                  <a:pt x="601109" y="655501"/>
                </a:lnTo>
                <a:lnTo>
                  <a:pt x="595079" y="645660"/>
                </a:lnTo>
                <a:lnTo>
                  <a:pt x="589049" y="635502"/>
                </a:lnTo>
                <a:lnTo>
                  <a:pt x="583019" y="625344"/>
                </a:lnTo>
                <a:lnTo>
                  <a:pt x="577623" y="614869"/>
                </a:lnTo>
                <a:lnTo>
                  <a:pt x="572228" y="604711"/>
                </a:lnTo>
                <a:lnTo>
                  <a:pt x="566515" y="593918"/>
                </a:lnTo>
                <a:lnTo>
                  <a:pt x="561754" y="583126"/>
                </a:lnTo>
                <a:lnTo>
                  <a:pt x="556676" y="572016"/>
                </a:lnTo>
                <a:lnTo>
                  <a:pt x="551916" y="561223"/>
                </a:lnTo>
                <a:lnTo>
                  <a:pt x="547473" y="550113"/>
                </a:lnTo>
                <a:lnTo>
                  <a:pt x="543347" y="538685"/>
                </a:lnTo>
                <a:lnTo>
                  <a:pt x="538903" y="527575"/>
                </a:lnTo>
                <a:lnTo>
                  <a:pt x="535095" y="516147"/>
                </a:lnTo>
                <a:lnTo>
                  <a:pt x="531604" y="504720"/>
                </a:lnTo>
                <a:lnTo>
                  <a:pt x="528113" y="493292"/>
                </a:lnTo>
                <a:lnTo>
                  <a:pt x="524939" y="481864"/>
                </a:lnTo>
                <a:lnTo>
                  <a:pt x="522083" y="470437"/>
                </a:lnTo>
                <a:lnTo>
                  <a:pt x="519226" y="459009"/>
                </a:lnTo>
                <a:lnTo>
                  <a:pt x="516687" y="447582"/>
                </a:lnTo>
                <a:lnTo>
                  <a:pt x="514466" y="436154"/>
                </a:lnTo>
                <a:lnTo>
                  <a:pt x="512244" y="424726"/>
                </a:lnTo>
                <a:lnTo>
                  <a:pt x="510974" y="413299"/>
                </a:lnTo>
                <a:lnTo>
                  <a:pt x="509388" y="402189"/>
                </a:lnTo>
                <a:lnTo>
                  <a:pt x="507801" y="390761"/>
                </a:lnTo>
                <a:lnTo>
                  <a:pt x="507166" y="379651"/>
                </a:lnTo>
                <a:lnTo>
                  <a:pt x="506531" y="368541"/>
                </a:lnTo>
                <a:lnTo>
                  <a:pt x="506214" y="358065"/>
                </a:lnTo>
                <a:lnTo>
                  <a:pt x="505579" y="346955"/>
                </a:lnTo>
                <a:lnTo>
                  <a:pt x="506214" y="329179"/>
                </a:lnTo>
                <a:lnTo>
                  <a:pt x="507166" y="311403"/>
                </a:lnTo>
                <a:lnTo>
                  <a:pt x="509388" y="294261"/>
                </a:lnTo>
                <a:lnTo>
                  <a:pt x="511927" y="277120"/>
                </a:lnTo>
                <a:lnTo>
                  <a:pt x="515418" y="260296"/>
                </a:lnTo>
                <a:lnTo>
                  <a:pt x="519226" y="243789"/>
                </a:lnTo>
                <a:lnTo>
                  <a:pt x="524304" y="227918"/>
                </a:lnTo>
                <a:lnTo>
                  <a:pt x="529700" y="212046"/>
                </a:lnTo>
                <a:lnTo>
                  <a:pt x="535730" y="196492"/>
                </a:lnTo>
                <a:lnTo>
                  <a:pt x="542077" y="181572"/>
                </a:lnTo>
                <a:lnTo>
                  <a:pt x="549694" y="166970"/>
                </a:lnTo>
                <a:lnTo>
                  <a:pt x="557311" y="153003"/>
                </a:lnTo>
                <a:lnTo>
                  <a:pt x="565880" y="139354"/>
                </a:lnTo>
                <a:lnTo>
                  <a:pt x="574767" y="126021"/>
                </a:lnTo>
                <a:lnTo>
                  <a:pt x="584288" y="113641"/>
                </a:lnTo>
                <a:lnTo>
                  <a:pt x="594127" y="101262"/>
                </a:lnTo>
                <a:lnTo>
                  <a:pt x="604918" y="89834"/>
                </a:lnTo>
                <a:lnTo>
                  <a:pt x="616026" y="79359"/>
                </a:lnTo>
                <a:lnTo>
                  <a:pt x="627451" y="68883"/>
                </a:lnTo>
                <a:lnTo>
                  <a:pt x="639194" y="59043"/>
                </a:lnTo>
                <a:lnTo>
                  <a:pt x="651254" y="50155"/>
                </a:lnTo>
                <a:lnTo>
                  <a:pt x="664267" y="41584"/>
                </a:lnTo>
                <a:lnTo>
                  <a:pt x="676962" y="33966"/>
                </a:lnTo>
                <a:lnTo>
                  <a:pt x="690291" y="27300"/>
                </a:lnTo>
                <a:lnTo>
                  <a:pt x="704256" y="20951"/>
                </a:lnTo>
                <a:lnTo>
                  <a:pt x="718538" y="15554"/>
                </a:lnTo>
                <a:lnTo>
                  <a:pt x="732820" y="10793"/>
                </a:lnTo>
                <a:lnTo>
                  <a:pt x="747102" y="6984"/>
                </a:lnTo>
                <a:lnTo>
                  <a:pt x="762336" y="3492"/>
                </a:lnTo>
                <a:lnTo>
                  <a:pt x="777252" y="1587"/>
                </a:lnTo>
                <a:lnTo>
                  <a:pt x="785187" y="635"/>
                </a:lnTo>
                <a:lnTo>
                  <a:pt x="792804" y="318"/>
                </a:lnTo>
                <a:lnTo>
                  <a:pt x="800738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>
              <a:ea typeface="Arial Unicode MS" panose="020B0604020202020204" charset="-12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 userDrawn="1"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Enter title
</a:t>
            </a:r>
            <a:endParaRPr lang="zh-CN" altLang="en-US" dirty="0"/>
          </a:p>
        </p:txBody>
      </p:sp>
      <p:sp>
        <p:nvSpPr>
          <p:cNvPr id="6147" name="椭圆 5"/>
          <p:cNvSpPr/>
          <p:nvPr/>
        </p:nvSpPr>
        <p:spPr>
          <a:xfrm>
            <a:off x="1625600" y="2084388"/>
            <a:ext cx="2327275" cy="2327275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48" name="椭圆 6"/>
          <p:cNvSpPr/>
          <p:nvPr/>
        </p:nvSpPr>
        <p:spPr>
          <a:xfrm>
            <a:off x="5054600" y="2084388"/>
            <a:ext cx="2327275" cy="2327275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49" name="椭圆 7"/>
          <p:cNvSpPr/>
          <p:nvPr/>
        </p:nvSpPr>
        <p:spPr>
          <a:xfrm>
            <a:off x="8483600" y="2084388"/>
            <a:ext cx="2327275" cy="2327275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1725613" y="2225675"/>
            <a:ext cx="444500" cy="442913"/>
          </a:xfrm>
          <a:prstGeom prst="ellipse">
            <a:avLst/>
          </a:prstGeom>
          <a:solidFill>
            <a:srgbClr val="FFFFFF"/>
          </a:solidFill>
          <a:ln w="38100" cap="flat">
            <a:solidFill>
              <a:srgbClr val="000000"/>
            </a:solidFill>
            <a:prstDash val="solid"/>
            <a:miter lim="800000"/>
          </a:ln>
        </p:spPr>
        <p:txBody>
          <a:bodyPr wrap="square" lIns="0" tIns="0" rIns="0" bIns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cs typeface="+mn-cs"/>
              </a:rPr>
              <a:t>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anose="020B0604020202020204" charset="-122"/>
              <a:ea typeface="Arial Unicode MS" panose="020B0604020202020204" charset="-122"/>
              <a:cs typeface="+mn-cs"/>
            </a:endParaRPr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5162550" y="2225675"/>
            <a:ext cx="442913" cy="442913"/>
          </a:xfrm>
          <a:prstGeom prst="ellipse">
            <a:avLst/>
          </a:prstGeom>
          <a:solidFill>
            <a:srgbClr val="FFFFFF"/>
          </a:solidFill>
          <a:ln w="38100" cap="flat">
            <a:solidFill>
              <a:srgbClr val="000000"/>
            </a:solidFill>
            <a:prstDash val="solid"/>
            <a:miter lim="800000"/>
          </a:ln>
        </p:spPr>
        <p:txBody>
          <a:bodyPr wrap="square" lIns="0" tIns="0" rIns="0" bIns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cs typeface="+mn-cs"/>
              </a:rPr>
              <a:t>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anose="020B0604020202020204" charset="-122"/>
              <a:ea typeface="Arial Unicode MS" panose="020B0604020202020204" charset="-122"/>
              <a:cs typeface="+mn-cs"/>
            </a:endParaRPr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8605838" y="2225675"/>
            <a:ext cx="442913" cy="442913"/>
          </a:xfrm>
          <a:prstGeom prst="ellipse">
            <a:avLst/>
          </a:prstGeom>
          <a:solidFill>
            <a:srgbClr val="FFFFFF"/>
          </a:solidFill>
          <a:ln w="38100" cap="flat">
            <a:solidFill>
              <a:srgbClr val="000000"/>
            </a:solidFill>
            <a:prstDash val="solid"/>
            <a:miter lim="800000"/>
          </a:ln>
        </p:spPr>
        <p:txBody>
          <a:bodyPr wrap="square" lIns="0" tIns="0" rIns="0" bIns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cs typeface="+mn-cs"/>
              </a:rPr>
              <a:t>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anose="020B0604020202020204" charset="-122"/>
              <a:ea typeface="Arial Unicode MS" panose="020B0604020202020204" charset="-122"/>
              <a:cs typeface="+mn-cs"/>
            </a:endParaRPr>
          </a:p>
        </p:txBody>
      </p:sp>
      <p:sp>
        <p:nvSpPr>
          <p:cNvPr id="21" name="文本框 34"/>
          <p:cNvSpPr txBox="1">
            <a:spLocks noChangeArrowheads="1"/>
          </p:cNvSpPr>
          <p:nvPr/>
        </p:nvSpPr>
        <p:spPr bwMode="auto">
          <a:xfrm>
            <a:off x="1625600" y="5192713"/>
            <a:ext cx="2173288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20000"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2" name="文本框 34"/>
          <p:cNvSpPr txBox="1">
            <a:spLocks noChangeArrowheads="1"/>
          </p:cNvSpPr>
          <p:nvPr/>
        </p:nvSpPr>
        <p:spPr bwMode="auto">
          <a:xfrm>
            <a:off x="1625600" y="4718050"/>
            <a:ext cx="21732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3" name="文本框 34"/>
          <p:cNvSpPr txBox="1">
            <a:spLocks noChangeArrowheads="1"/>
          </p:cNvSpPr>
          <p:nvPr/>
        </p:nvSpPr>
        <p:spPr bwMode="auto">
          <a:xfrm>
            <a:off x="5054600" y="5192713"/>
            <a:ext cx="2173288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20000"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4" name="文本框 34"/>
          <p:cNvSpPr txBox="1">
            <a:spLocks noChangeArrowheads="1"/>
          </p:cNvSpPr>
          <p:nvPr/>
        </p:nvSpPr>
        <p:spPr bwMode="auto">
          <a:xfrm>
            <a:off x="5054600" y="4718050"/>
            <a:ext cx="21732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5" name="文本框 34"/>
          <p:cNvSpPr txBox="1">
            <a:spLocks noChangeArrowheads="1"/>
          </p:cNvSpPr>
          <p:nvPr/>
        </p:nvSpPr>
        <p:spPr bwMode="auto">
          <a:xfrm>
            <a:off x="8489950" y="5192713"/>
            <a:ext cx="2173288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20000"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6" name="文本框 34"/>
          <p:cNvSpPr txBox="1">
            <a:spLocks noChangeArrowheads="1"/>
          </p:cNvSpPr>
          <p:nvPr/>
        </p:nvSpPr>
        <p:spPr bwMode="auto">
          <a:xfrm>
            <a:off x="8489950" y="4718050"/>
            <a:ext cx="21732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6159" name="KSO_Shape"/>
          <p:cNvSpPr/>
          <p:nvPr/>
        </p:nvSpPr>
        <p:spPr>
          <a:xfrm>
            <a:off x="9371013" y="2955925"/>
            <a:ext cx="592137" cy="593725"/>
          </a:xfrm>
          <a:custGeom>
            <a:avLst/>
            <a:gdLst/>
            <a:ahLst/>
            <a:cxnLst>
              <a:cxn ang="0">
                <a:pos x="227887" y="334222"/>
              </a:cxn>
              <a:cxn ang="0">
                <a:pos x="232034" y="470545"/>
              </a:cxn>
              <a:cxn ang="0">
                <a:pos x="224558" y="481729"/>
              </a:cxn>
              <a:cxn ang="0">
                <a:pos x="121882" y="482432"/>
              </a:cxn>
              <a:cxn ang="0">
                <a:pos x="113296" y="471950"/>
              </a:cxn>
              <a:cxn ang="0">
                <a:pos x="116275" y="335276"/>
              </a:cxn>
              <a:cxn ang="0">
                <a:pos x="301493" y="232969"/>
              </a:cxn>
              <a:cxn ang="0">
                <a:pos x="402834" y="238238"/>
              </a:cxn>
              <a:cxn ang="0">
                <a:pos x="405811" y="471952"/>
              </a:cxn>
              <a:cxn ang="0">
                <a:pos x="397347" y="482432"/>
              </a:cxn>
              <a:cxn ang="0">
                <a:pos x="294604" y="481729"/>
              </a:cxn>
              <a:cxn ang="0">
                <a:pos x="287132" y="470547"/>
              </a:cxn>
              <a:cxn ang="0">
                <a:pos x="291277" y="237126"/>
              </a:cxn>
              <a:cxn ang="0">
                <a:pos x="565329" y="116280"/>
              </a:cxn>
              <a:cxn ang="0">
                <a:pos x="577308" y="122659"/>
              </a:cxn>
              <a:cxn ang="0">
                <a:pos x="579178" y="473362"/>
              </a:cxn>
              <a:cxn ang="0">
                <a:pos x="569653" y="482842"/>
              </a:cxn>
              <a:cxn ang="0">
                <a:pos x="466985" y="481087"/>
              </a:cxn>
              <a:cxn ang="0">
                <a:pos x="460616" y="469032"/>
              </a:cxn>
              <a:cxn ang="0">
                <a:pos x="465875" y="119557"/>
              </a:cxn>
              <a:cxn ang="0">
                <a:pos x="377809" y="9826"/>
              </a:cxn>
              <a:cxn ang="0">
                <a:pos x="385290" y="12462"/>
              </a:cxn>
              <a:cxn ang="0">
                <a:pos x="389965" y="18727"/>
              </a:cxn>
              <a:cxn ang="0">
                <a:pos x="397213" y="131329"/>
              </a:cxn>
              <a:cxn ang="0">
                <a:pos x="387861" y="140112"/>
              </a:cxn>
              <a:cxn ang="0">
                <a:pos x="376348" y="138180"/>
              </a:cxn>
              <a:cxn ang="0">
                <a:pos x="370795" y="129923"/>
              </a:cxn>
              <a:cxn ang="0">
                <a:pos x="347884" y="92155"/>
              </a:cxn>
              <a:cxn ang="0">
                <a:pos x="313226" y="130919"/>
              </a:cxn>
              <a:cxn ang="0">
                <a:pos x="260508" y="172727"/>
              </a:cxn>
              <a:cxn ang="0">
                <a:pos x="215154" y="196910"/>
              </a:cxn>
              <a:cxn ang="0">
                <a:pos x="176054" y="210964"/>
              </a:cxn>
              <a:cxn ang="0">
                <a:pos x="135025" y="219981"/>
              </a:cxn>
              <a:cxn ang="0">
                <a:pos x="104224" y="222440"/>
              </a:cxn>
              <a:cxn ang="0">
                <a:pos x="96509" y="216351"/>
              </a:cxn>
              <a:cxn ang="0">
                <a:pos x="95223" y="205049"/>
              </a:cxn>
              <a:cxn ang="0">
                <a:pos x="104516" y="196032"/>
              </a:cxn>
              <a:cxn ang="0">
                <a:pos x="138181" y="191523"/>
              </a:cxn>
              <a:cxn ang="0">
                <a:pos x="175352" y="182330"/>
              </a:cxn>
              <a:cxn ang="0">
                <a:pos x="210595" y="168745"/>
              </a:cxn>
              <a:cxn ang="0">
                <a:pos x="255248" y="143098"/>
              </a:cxn>
              <a:cxn ang="0">
                <a:pos x="302238" y="102871"/>
              </a:cxn>
              <a:cxn ang="0">
                <a:pos x="330818" y="68909"/>
              </a:cxn>
              <a:cxn ang="0">
                <a:pos x="280380" y="73242"/>
              </a:cxn>
              <a:cxn ang="0">
                <a:pos x="269275" y="66801"/>
              </a:cxn>
              <a:cxn ang="0">
                <a:pos x="268398" y="53743"/>
              </a:cxn>
              <a:cxn ang="0">
                <a:pos x="373016" y="10412"/>
              </a:cxn>
              <a:cxn ang="0">
                <a:pos x="33112" y="878"/>
              </a:cxn>
              <a:cxn ang="0">
                <a:pos x="44286" y="6962"/>
              </a:cxn>
              <a:cxn ang="0">
                <a:pos x="51365" y="17434"/>
              </a:cxn>
              <a:cxn ang="0">
                <a:pos x="567708" y="539861"/>
              </a:cxn>
              <a:cxn ang="0">
                <a:pos x="580110" y="543664"/>
              </a:cxn>
              <a:cxn ang="0">
                <a:pos x="589003" y="552556"/>
              </a:cxn>
              <a:cxn ang="0">
                <a:pos x="592805" y="565017"/>
              </a:cxn>
              <a:cxn ang="0">
                <a:pos x="590290" y="577829"/>
              </a:cxn>
              <a:cxn ang="0">
                <a:pos x="582217" y="587540"/>
              </a:cxn>
              <a:cxn ang="0">
                <a:pos x="570399" y="592572"/>
              </a:cxn>
              <a:cxn ang="0">
                <a:pos x="18604" y="591694"/>
              </a:cxn>
              <a:cxn ang="0">
                <a:pos x="7664" y="585083"/>
              </a:cxn>
              <a:cxn ang="0">
                <a:pos x="1170" y="574260"/>
              </a:cxn>
              <a:cxn ang="0">
                <a:pos x="234" y="22524"/>
              </a:cxn>
              <a:cxn ang="0">
                <a:pos x="5207" y="10706"/>
              </a:cxn>
              <a:cxn ang="0">
                <a:pos x="14918" y="2691"/>
              </a:cxn>
            </a:cxnLst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>
              <a:ea typeface="Arial Unicode MS" panose="020B0604020202020204" charset="-122"/>
            </a:endParaRPr>
          </a:p>
        </p:txBody>
      </p:sp>
      <p:sp>
        <p:nvSpPr>
          <p:cNvPr id="6160" name="KSO_Shape"/>
          <p:cNvSpPr/>
          <p:nvPr/>
        </p:nvSpPr>
        <p:spPr>
          <a:xfrm>
            <a:off x="5965825" y="2944813"/>
            <a:ext cx="615950" cy="615950"/>
          </a:xfrm>
          <a:custGeom>
            <a:avLst/>
            <a:gdLst/>
            <a:ahLst/>
            <a:cxnLst>
              <a:cxn ang="0">
                <a:pos x="139785" y="615051"/>
              </a:cxn>
              <a:cxn ang="0">
                <a:pos x="186864" y="659385"/>
              </a:cxn>
              <a:cxn ang="0">
                <a:pos x="228739" y="615172"/>
              </a:cxn>
              <a:cxn ang="0">
                <a:pos x="228739" y="745516"/>
              </a:cxn>
              <a:cxn ang="0">
                <a:pos x="139785" y="745516"/>
              </a:cxn>
              <a:cxn ang="0">
                <a:pos x="392245" y="505766"/>
              </a:cxn>
              <a:cxn ang="0">
                <a:pos x="441502" y="552286"/>
              </a:cxn>
              <a:cxn ang="0">
                <a:pos x="478174" y="587056"/>
              </a:cxn>
              <a:cxn ang="0">
                <a:pos x="481199" y="583906"/>
              </a:cxn>
              <a:cxn ang="0">
                <a:pos x="481199" y="745517"/>
              </a:cxn>
              <a:cxn ang="0">
                <a:pos x="392245" y="745517"/>
              </a:cxn>
              <a:cxn ang="0">
                <a:pos x="354969" y="481197"/>
              </a:cxn>
              <a:cxn ang="0">
                <a:pos x="354969" y="745516"/>
              </a:cxn>
              <a:cxn ang="0">
                <a:pos x="266015" y="745516"/>
              </a:cxn>
              <a:cxn ang="0">
                <a:pos x="266015" y="575597"/>
              </a:cxn>
              <a:cxn ang="0">
                <a:pos x="607429" y="450698"/>
              </a:cxn>
              <a:cxn ang="0">
                <a:pos x="607429" y="745516"/>
              </a:cxn>
              <a:cxn ang="0">
                <a:pos x="518475" y="745516"/>
              </a:cxn>
              <a:cxn ang="0">
                <a:pos x="518475" y="544900"/>
              </a:cxn>
              <a:cxn ang="0">
                <a:pos x="705015" y="347343"/>
              </a:cxn>
              <a:cxn ang="0">
                <a:pos x="733659" y="374307"/>
              </a:cxn>
              <a:cxn ang="0">
                <a:pos x="733659" y="745516"/>
              </a:cxn>
              <a:cxn ang="0">
                <a:pos x="644705" y="745516"/>
              </a:cxn>
              <a:cxn ang="0">
                <a:pos x="644705" y="411428"/>
              </a:cxn>
              <a:cxn ang="0">
                <a:pos x="522877" y="77094"/>
              </a:cxn>
              <a:cxn ang="0">
                <a:pos x="750850" y="97910"/>
              </a:cxn>
              <a:cxn ang="0">
                <a:pos x="781948" y="324107"/>
              </a:cxn>
              <a:cxn ang="0">
                <a:pos x="704989" y="250281"/>
              </a:cxn>
              <a:cxn ang="0">
                <a:pos x="478468" y="490396"/>
              </a:cxn>
              <a:cxn ang="0">
                <a:pos x="441804" y="455782"/>
              </a:cxn>
              <a:cxn ang="0">
                <a:pos x="373314" y="391155"/>
              </a:cxn>
              <a:cxn ang="0">
                <a:pos x="360488" y="379052"/>
              </a:cxn>
              <a:cxn ang="0">
                <a:pos x="187451" y="562526"/>
              </a:cxn>
              <a:cxn ang="0">
                <a:pos x="82177" y="463165"/>
              </a:cxn>
              <a:cxn ang="0">
                <a:pos x="255214" y="279690"/>
              </a:cxn>
              <a:cxn ang="0">
                <a:pos x="303132" y="228859"/>
              </a:cxn>
              <a:cxn ang="0">
                <a:pos x="351171" y="178029"/>
              </a:cxn>
              <a:cxn ang="0">
                <a:pos x="469150" y="289372"/>
              </a:cxn>
              <a:cxn ang="0">
                <a:pos x="599715" y="150919"/>
              </a:cxn>
              <a:cxn ang="0">
                <a:pos x="0" y="0"/>
              </a:cxn>
              <a:cxn ang="0">
                <a:pos x="37018" y="0"/>
              </a:cxn>
              <a:cxn ang="0">
                <a:pos x="37018" y="822873"/>
              </a:cxn>
              <a:cxn ang="0">
                <a:pos x="859889" y="822873"/>
              </a:cxn>
              <a:cxn ang="0">
                <a:pos x="859889" y="859886"/>
              </a:cxn>
              <a:cxn ang="0">
                <a:pos x="37018" y="859886"/>
              </a:cxn>
              <a:cxn ang="0">
                <a:pos x="0" y="859886"/>
              </a:cxn>
              <a:cxn ang="0">
                <a:pos x="0" y="822873"/>
              </a:cxn>
            </a:cxnLst>
            <a:pathLst>
              <a:path w="1611313" h="1611313">
                <a:moveTo>
                  <a:pt x="261938" y="1152525"/>
                </a:moveTo>
                <a:lnTo>
                  <a:pt x="350158" y="1235601"/>
                </a:lnTo>
                <a:lnTo>
                  <a:pt x="428626" y="1152751"/>
                </a:lnTo>
                <a:lnTo>
                  <a:pt x="428626" y="1397000"/>
                </a:lnTo>
                <a:lnTo>
                  <a:pt x="261938" y="1397000"/>
                </a:lnTo>
                <a:lnTo>
                  <a:pt x="261938" y="1152525"/>
                </a:lnTo>
                <a:close/>
                <a:moveTo>
                  <a:pt x="735013" y="947738"/>
                </a:moveTo>
                <a:lnTo>
                  <a:pt x="827315" y="1034912"/>
                </a:lnTo>
                <a:lnTo>
                  <a:pt x="896031" y="1100065"/>
                </a:lnTo>
                <a:lnTo>
                  <a:pt x="901701" y="1094163"/>
                </a:lnTo>
                <a:lnTo>
                  <a:pt x="901701" y="1397001"/>
                </a:lnTo>
                <a:lnTo>
                  <a:pt x="735013" y="1397001"/>
                </a:lnTo>
                <a:lnTo>
                  <a:pt x="735013" y="947738"/>
                </a:lnTo>
                <a:close/>
                <a:moveTo>
                  <a:pt x="665163" y="901700"/>
                </a:moveTo>
                <a:lnTo>
                  <a:pt x="665163" y="1397000"/>
                </a:lnTo>
                <a:lnTo>
                  <a:pt x="498475" y="1397000"/>
                </a:lnTo>
                <a:lnTo>
                  <a:pt x="498475" y="1078593"/>
                </a:lnTo>
                <a:lnTo>
                  <a:pt x="665163" y="901700"/>
                </a:lnTo>
                <a:close/>
                <a:moveTo>
                  <a:pt x="1138238" y="844550"/>
                </a:moveTo>
                <a:lnTo>
                  <a:pt x="1138238" y="1397000"/>
                </a:lnTo>
                <a:lnTo>
                  <a:pt x="971550" y="1397000"/>
                </a:lnTo>
                <a:lnTo>
                  <a:pt x="971550" y="1021071"/>
                </a:lnTo>
                <a:lnTo>
                  <a:pt x="1138238" y="844550"/>
                </a:lnTo>
                <a:close/>
                <a:moveTo>
                  <a:pt x="1321101" y="650875"/>
                </a:moveTo>
                <a:lnTo>
                  <a:pt x="1374776" y="701402"/>
                </a:lnTo>
                <a:lnTo>
                  <a:pt x="1374776" y="1397000"/>
                </a:lnTo>
                <a:lnTo>
                  <a:pt x="1208088" y="1397000"/>
                </a:lnTo>
                <a:lnTo>
                  <a:pt x="1208088" y="770962"/>
                </a:lnTo>
                <a:lnTo>
                  <a:pt x="1321101" y="650875"/>
                </a:lnTo>
                <a:close/>
                <a:moveTo>
                  <a:pt x="979799" y="144463"/>
                </a:moveTo>
                <a:lnTo>
                  <a:pt x="1406989" y="183470"/>
                </a:lnTo>
                <a:lnTo>
                  <a:pt x="1465263" y="607333"/>
                </a:lnTo>
                <a:lnTo>
                  <a:pt x="1321052" y="468993"/>
                </a:lnTo>
                <a:lnTo>
                  <a:pt x="896583" y="918937"/>
                </a:lnTo>
                <a:lnTo>
                  <a:pt x="827879" y="854076"/>
                </a:lnTo>
                <a:lnTo>
                  <a:pt x="699540" y="732972"/>
                </a:lnTo>
                <a:lnTo>
                  <a:pt x="675505" y="710294"/>
                </a:lnTo>
                <a:lnTo>
                  <a:pt x="351257" y="1054101"/>
                </a:lnTo>
                <a:lnTo>
                  <a:pt x="153988" y="867910"/>
                </a:lnTo>
                <a:lnTo>
                  <a:pt x="478235" y="524102"/>
                </a:lnTo>
                <a:lnTo>
                  <a:pt x="568027" y="428852"/>
                </a:lnTo>
                <a:lnTo>
                  <a:pt x="658045" y="333602"/>
                </a:lnTo>
                <a:lnTo>
                  <a:pt x="879123" y="542245"/>
                </a:lnTo>
                <a:lnTo>
                  <a:pt x="1123783" y="282802"/>
                </a:lnTo>
                <a:lnTo>
                  <a:pt x="979799" y="144463"/>
                </a:lnTo>
                <a:close/>
                <a:moveTo>
                  <a:pt x="0" y="0"/>
                </a:moveTo>
                <a:lnTo>
                  <a:pt x="69367" y="0"/>
                </a:lnTo>
                <a:lnTo>
                  <a:pt x="69367" y="1541956"/>
                </a:lnTo>
                <a:lnTo>
                  <a:pt x="1611313" y="1541956"/>
                </a:lnTo>
                <a:lnTo>
                  <a:pt x="1611313" y="1611313"/>
                </a:lnTo>
                <a:lnTo>
                  <a:pt x="69367" y="1611313"/>
                </a:lnTo>
                <a:lnTo>
                  <a:pt x="0" y="1611313"/>
                </a:lnTo>
                <a:lnTo>
                  <a:pt x="0" y="15419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>
              <a:ea typeface="Arial Unicode MS" panose="020B0604020202020204" charset="-122"/>
            </a:endParaRPr>
          </a:p>
        </p:txBody>
      </p:sp>
      <p:sp>
        <p:nvSpPr>
          <p:cNvPr id="6161" name="KSO_Shape"/>
          <p:cNvSpPr/>
          <p:nvPr/>
        </p:nvSpPr>
        <p:spPr>
          <a:xfrm>
            <a:off x="2573338" y="2944813"/>
            <a:ext cx="614362" cy="615950"/>
          </a:xfrm>
          <a:custGeom>
            <a:avLst/>
            <a:gdLst/>
            <a:ahLst/>
            <a:cxnLst>
              <a:cxn ang="0">
                <a:pos x="236470" y="346809"/>
              </a:cxn>
              <a:cxn ang="0">
                <a:pos x="240773" y="488266"/>
              </a:cxn>
              <a:cxn ang="0">
                <a:pos x="233016" y="499872"/>
              </a:cxn>
              <a:cxn ang="0">
                <a:pos x="126473" y="500601"/>
              </a:cxn>
              <a:cxn ang="0">
                <a:pos x="117564" y="489724"/>
              </a:cxn>
              <a:cxn ang="0">
                <a:pos x="120655" y="347903"/>
              </a:cxn>
              <a:cxn ang="0">
                <a:pos x="312848" y="241743"/>
              </a:cxn>
              <a:cxn ang="0">
                <a:pos x="418006" y="247211"/>
              </a:cxn>
              <a:cxn ang="0">
                <a:pos x="421096" y="489727"/>
              </a:cxn>
              <a:cxn ang="0">
                <a:pos x="412312" y="500601"/>
              </a:cxn>
              <a:cxn ang="0">
                <a:pos x="305700" y="499872"/>
              </a:cxn>
              <a:cxn ang="0">
                <a:pos x="297947" y="488269"/>
              </a:cxn>
              <a:cxn ang="0">
                <a:pos x="302247" y="246056"/>
              </a:cxn>
              <a:cxn ang="0">
                <a:pos x="586622" y="120659"/>
              </a:cxn>
              <a:cxn ang="0">
                <a:pos x="599052" y="127278"/>
              </a:cxn>
              <a:cxn ang="0">
                <a:pos x="600993" y="491190"/>
              </a:cxn>
              <a:cxn ang="0">
                <a:pos x="591109" y="501027"/>
              </a:cxn>
              <a:cxn ang="0">
                <a:pos x="484574" y="499205"/>
              </a:cxn>
              <a:cxn ang="0">
                <a:pos x="477965" y="486696"/>
              </a:cxn>
              <a:cxn ang="0">
                <a:pos x="483422" y="124060"/>
              </a:cxn>
              <a:cxn ang="0">
                <a:pos x="392039" y="10197"/>
              </a:cxn>
              <a:cxn ang="0">
                <a:pos x="399801" y="12931"/>
              </a:cxn>
              <a:cxn ang="0">
                <a:pos x="404653" y="19432"/>
              </a:cxn>
              <a:cxn ang="0">
                <a:pos x="412174" y="136275"/>
              </a:cxn>
              <a:cxn ang="0">
                <a:pos x="402470" y="145389"/>
              </a:cxn>
              <a:cxn ang="0">
                <a:pos x="390523" y="143384"/>
              </a:cxn>
              <a:cxn ang="0">
                <a:pos x="384761" y="134816"/>
              </a:cxn>
              <a:cxn ang="0">
                <a:pos x="360987" y="95626"/>
              </a:cxn>
              <a:cxn ang="0">
                <a:pos x="325024" y="135849"/>
              </a:cxn>
              <a:cxn ang="0">
                <a:pos x="270320" y="179232"/>
              </a:cxn>
              <a:cxn ang="0">
                <a:pos x="223258" y="204326"/>
              </a:cxn>
              <a:cxn ang="0">
                <a:pos x="182685" y="218909"/>
              </a:cxn>
              <a:cxn ang="0">
                <a:pos x="140110" y="228266"/>
              </a:cxn>
              <a:cxn ang="0">
                <a:pos x="108149" y="230818"/>
              </a:cxn>
              <a:cxn ang="0">
                <a:pos x="100144" y="224499"/>
              </a:cxn>
              <a:cxn ang="0">
                <a:pos x="98809" y="212772"/>
              </a:cxn>
              <a:cxn ang="0">
                <a:pos x="108452" y="203415"/>
              </a:cxn>
              <a:cxn ang="0">
                <a:pos x="143385" y="198736"/>
              </a:cxn>
              <a:cxn ang="0">
                <a:pos x="181957" y="189197"/>
              </a:cxn>
              <a:cxn ang="0">
                <a:pos x="218527" y="175100"/>
              </a:cxn>
              <a:cxn ang="0">
                <a:pos x="264862" y="148487"/>
              </a:cxn>
              <a:cxn ang="0">
                <a:pos x="313622" y="106745"/>
              </a:cxn>
              <a:cxn ang="0">
                <a:pos x="343278" y="71504"/>
              </a:cxn>
              <a:cxn ang="0">
                <a:pos x="290940" y="76000"/>
              </a:cxn>
              <a:cxn ang="0">
                <a:pos x="279417" y="69316"/>
              </a:cxn>
              <a:cxn ang="0">
                <a:pos x="278507" y="55767"/>
              </a:cxn>
              <a:cxn ang="0">
                <a:pos x="387066" y="10804"/>
              </a:cxn>
              <a:cxn ang="0">
                <a:pos x="34360" y="911"/>
              </a:cxn>
              <a:cxn ang="0">
                <a:pos x="45954" y="7224"/>
              </a:cxn>
              <a:cxn ang="0">
                <a:pos x="53300" y="18090"/>
              </a:cxn>
              <a:cxn ang="0">
                <a:pos x="589090" y="560193"/>
              </a:cxn>
              <a:cxn ang="0">
                <a:pos x="601960" y="564139"/>
              </a:cxn>
              <a:cxn ang="0">
                <a:pos x="611187" y="573366"/>
              </a:cxn>
              <a:cxn ang="0">
                <a:pos x="615133" y="586296"/>
              </a:cxn>
              <a:cxn ang="0">
                <a:pos x="612523" y="599591"/>
              </a:cxn>
              <a:cxn ang="0">
                <a:pos x="604146" y="609668"/>
              </a:cxn>
              <a:cxn ang="0">
                <a:pos x="591883" y="614889"/>
              </a:cxn>
              <a:cxn ang="0">
                <a:pos x="19304" y="613978"/>
              </a:cxn>
              <a:cxn ang="0">
                <a:pos x="7953" y="607118"/>
              </a:cxn>
              <a:cxn ang="0">
                <a:pos x="1214" y="595888"/>
              </a:cxn>
              <a:cxn ang="0">
                <a:pos x="243" y="23372"/>
              </a:cxn>
              <a:cxn ang="0">
                <a:pos x="5403" y="11109"/>
              </a:cxn>
              <a:cxn ang="0">
                <a:pos x="15480" y="2792"/>
              </a:cxn>
            </a:cxnLst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>
              <a:ea typeface="Arial Unicode MS" panose="020B0604020202020204" charset="-122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 userDrawn="1"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Enter title
</a:t>
            </a:r>
            <a:endParaRPr lang="zh-CN" altLang="en-US" dirty="0"/>
          </a:p>
        </p:txBody>
      </p:sp>
      <p:sp>
        <p:nvSpPr>
          <p:cNvPr id="9" name="KSO_Shape"/>
          <p:cNvSpPr/>
          <p:nvPr/>
        </p:nvSpPr>
        <p:spPr bwMode="auto">
          <a:xfrm>
            <a:off x="1711325" y="1971675"/>
            <a:ext cx="1328738" cy="1657350"/>
          </a:xfrm>
          <a:custGeom>
            <a:avLst/>
            <a:gdLst>
              <a:gd name="T0" fmla="*/ 514718 w 1827213"/>
              <a:gd name="T1" fmla="*/ 1478193 h 2278063"/>
              <a:gd name="T2" fmla="*/ 586089 w 1827213"/>
              <a:gd name="T3" fmla="*/ 1702087 h 2278063"/>
              <a:gd name="T4" fmla="*/ 651357 w 1827213"/>
              <a:gd name="T5" fmla="*/ 1785483 h 2278063"/>
              <a:gd name="T6" fmla="*/ 656399 w 1827213"/>
              <a:gd name="T7" fmla="*/ 1379658 h 2278063"/>
              <a:gd name="T8" fmla="*/ 633847 w 1827213"/>
              <a:gd name="T9" fmla="*/ 1256954 h 2278063"/>
              <a:gd name="T10" fmla="*/ 688768 w 1827213"/>
              <a:gd name="T11" fmla="*/ 1207023 h 2278063"/>
              <a:gd name="T12" fmla="*/ 886960 w 1827213"/>
              <a:gd name="T13" fmla="*/ 1239691 h 2278063"/>
              <a:gd name="T14" fmla="*/ 882450 w 1827213"/>
              <a:gd name="T15" fmla="*/ 1367972 h 2278063"/>
              <a:gd name="T16" fmla="*/ 858572 w 1827213"/>
              <a:gd name="T17" fmla="*/ 1798498 h 2278063"/>
              <a:gd name="T18" fmla="*/ 927555 w 1827213"/>
              <a:gd name="T19" fmla="*/ 1725194 h 2278063"/>
              <a:gd name="T20" fmla="*/ 996272 w 1827213"/>
              <a:gd name="T21" fmla="*/ 1552825 h 2278063"/>
              <a:gd name="T22" fmla="*/ 1043764 w 1827213"/>
              <a:gd name="T23" fmla="*/ 1169840 h 2278063"/>
              <a:gd name="T24" fmla="*/ 1334023 w 1827213"/>
              <a:gd name="T25" fmla="*/ 1122564 h 2278063"/>
              <a:gd name="T26" fmla="*/ 1468540 w 1827213"/>
              <a:gd name="T27" fmla="*/ 1208351 h 2278063"/>
              <a:gd name="T28" fmla="*/ 1526910 w 1827213"/>
              <a:gd name="T29" fmla="*/ 1358942 h 2278063"/>
              <a:gd name="T30" fmla="*/ 1495602 w 1827213"/>
              <a:gd name="T31" fmla="*/ 1765298 h 2278063"/>
              <a:gd name="T32" fmla="*/ 1386822 w 1827213"/>
              <a:gd name="T33" fmla="*/ 1826650 h 2278063"/>
              <a:gd name="T34" fmla="*/ 1112747 w 1827213"/>
              <a:gd name="T35" fmla="*/ 1885612 h 2278063"/>
              <a:gd name="T36" fmla="*/ 666746 w 1827213"/>
              <a:gd name="T37" fmla="*/ 1903141 h 2278063"/>
              <a:gd name="T38" fmla="*/ 246216 w 1827213"/>
              <a:gd name="T39" fmla="*/ 1855334 h 2278063"/>
              <a:gd name="T40" fmla="*/ 76412 w 1827213"/>
              <a:gd name="T41" fmla="*/ 1795842 h 2278063"/>
              <a:gd name="T42" fmla="*/ 4511 w 1827213"/>
              <a:gd name="T43" fmla="*/ 1724397 h 2278063"/>
              <a:gd name="T44" fmla="*/ 20164 w 1827213"/>
              <a:gd name="T45" fmla="*/ 1272093 h 2278063"/>
              <a:gd name="T46" fmla="*/ 123638 w 1827213"/>
              <a:gd name="T47" fmla="*/ 1152045 h 2278063"/>
              <a:gd name="T48" fmla="*/ 321035 w 1827213"/>
              <a:gd name="T49" fmla="*/ 1109285 h 2278063"/>
              <a:gd name="T50" fmla="*/ 489230 w 1827213"/>
              <a:gd name="T51" fmla="*/ 331401 h 2278063"/>
              <a:gd name="T52" fmla="*/ 406631 w 1827213"/>
              <a:gd name="T53" fmla="*/ 492717 h 2278063"/>
              <a:gd name="T54" fmla="*/ 415129 w 1827213"/>
              <a:gd name="T55" fmla="*/ 657222 h 2278063"/>
              <a:gd name="T56" fmla="*/ 469045 w 1827213"/>
              <a:gd name="T57" fmla="*/ 789304 h 2278063"/>
              <a:gd name="T58" fmla="*/ 552175 w 1827213"/>
              <a:gd name="T59" fmla="*/ 897202 h 2278063"/>
              <a:gd name="T60" fmla="*/ 648320 w 1827213"/>
              <a:gd name="T61" fmla="*/ 973209 h 2278063"/>
              <a:gd name="T62" fmla="*/ 743403 w 1827213"/>
              <a:gd name="T63" fmla="*/ 1008023 h 2278063"/>
              <a:gd name="T64" fmla="*/ 833704 w 1827213"/>
              <a:gd name="T65" fmla="*/ 994735 h 2278063"/>
              <a:gd name="T66" fmla="*/ 931442 w 1827213"/>
              <a:gd name="T67" fmla="*/ 936800 h 2278063"/>
              <a:gd name="T68" fmla="*/ 1022541 w 1827213"/>
              <a:gd name="T69" fmla="*/ 842722 h 2278063"/>
              <a:gd name="T70" fmla="*/ 1091595 w 1827213"/>
              <a:gd name="T71" fmla="*/ 720472 h 2278063"/>
              <a:gd name="T72" fmla="*/ 1123732 w 1827213"/>
              <a:gd name="T73" fmla="*/ 579089 h 2278063"/>
              <a:gd name="T74" fmla="*/ 971281 w 1827213"/>
              <a:gd name="T75" fmla="*/ 515307 h 2278063"/>
              <a:gd name="T76" fmla="*/ 728264 w 1827213"/>
              <a:gd name="T77" fmla="*/ 457371 h 2278063"/>
              <a:gd name="T78" fmla="*/ 608481 w 1827213"/>
              <a:gd name="T79" fmla="*/ 387211 h 2278063"/>
              <a:gd name="T80" fmla="*/ 538365 w 1827213"/>
              <a:gd name="T81" fmla="*/ 319177 h 2278063"/>
              <a:gd name="T82" fmla="*/ 845655 w 1827213"/>
              <a:gd name="T83" fmla="*/ 8505 h 2278063"/>
              <a:gd name="T84" fmla="*/ 984295 w 1827213"/>
              <a:gd name="T85" fmla="*/ 67237 h 2278063"/>
              <a:gd name="T86" fmla="*/ 1099297 w 1827213"/>
              <a:gd name="T87" fmla="*/ 172743 h 2278063"/>
              <a:gd name="T88" fmla="*/ 1181631 w 1827213"/>
              <a:gd name="T89" fmla="*/ 315456 h 2278063"/>
              <a:gd name="T90" fmla="*/ 1223594 w 1827213"/>
              <a:gd name="T91" fmla="*/ 485276 h 2278063"/>
              <a:gd name="T92" fmla="*/ 1214830 w 1827213"/>
              <a:gd name="T93" fmla="*/ 671307 h 2278063"/>
              <a:gd name="T94" fmla="*/ 1150025 w 1827213"/>
              <a:gd name="T95" fmla="*/ 837672 h 2278063"/>
              <a:gd name="T96" fmla="*/ 1046178 w 1827213"/>
              <a:gd name="T97" fmla="*/ 971614 h 2278063"/>
              <a:gd name="T98" fmla="*/ 922678 w 1827213"/>
              <a:gd name="T99" fmla="*/ 1064896 h 2278063"/>
              <a:gd name="T100" fmla="*/ 798911 w 1827213"/>
              <a:gd name="T101" fmla="*/ 1109809 h 2278063"/>
              <a:gd name="T102" fmla="*/ 682050 w 1827213"/>
              <a:gd name="T103" fmla="*/ 1098913 h 2278063"/>
              <a:gd name="T104" fmla="*/ 555628 w 1827213"/>
              <a:gd name="T105" fmla="*/ 1034600 h 2278063"/>
              <a:gd name="T106" fmla="*/ 437705 w 1827213"/>
              <a:gd name="T107" fmla="*/ 924309 h 2278063"/>
              <a:gd name="T108" fmla="*/ 346607 w 1827213"/>
              <a:gd name="T109" fmla="*/ 777079 h 2278063"/>
              <a:gd name="T110" fmla="*/ 301721 w 1827213"/>
              <a:gd name="T111" fmla="*/ 600349 h 2278063"/>
              <a:gd name="T112" fmla="*/ 314470 w 1827213"/>
              <a:gd name="T113" fmla="*/ 417507 h 2278063"/>
              <a:gd name="T114" fmla="*/ 373166 w 1827213"/>
              <a:gd name="T115" fmla="*/ 256723 h 2278063"/>
              <a:gd name="T116" fmla="*/ 468780 w 1827213"/>
              <a:gd name="T117" fmla="*/ 127299 h 2278063"/>
              <a:gd name="T118" fmla="*/ 593874 w 1827213"/>
              <a:gd name="T119" fmla="*/ 38801 h 2278063"/>
              <a:gd name="T120" fmla="*/ 739950 w 1827213"/>
              <a:gd name="T121" fmla="*/ 797 h 227806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827213" h="2278063">
                <a:moveTo>
                  <a:pt x="575845" y="1312863"/>
                </a:moveTo>
                <a:lnTo>
                  <a:pt x="576797" y="1356693"/>
                </a:lnTo>
                <a:lnTo>
                  <a:pt x="578385" y="1398934"/>
                </a:lnTo>
                <a:lnTo>
                  <a:pt x="580289" y="1440540"/>
                </a:lnTo>
                <a:lnTo>
                  <a:pt x="582829" y="1481511"/>
                </a:lnTo>
                <a:lnTo>
                  <a:pt x="585368" y="1520894"/>
                </a:lnTo>
                <a:lnTo>
                  <a:pt x="588543" y="1559007"/>
                </a:lnTo>
                <a:lnTo>
                  <a:pt x="592035" y="1596801"/>
                </a:lnTo>
                <a:lnTo>
                  <a:pt x="595844" y="1633008"/>
                </a:lnTo>
                <a:lnTo>
                  <a:pt x="600288" y="1668580"/>
                </a:lnTo>
                <a:lnTo>
                  <a:pt x="605050" y="1702246"/>
                </a:lnTo>
                <a:lnTo>
                  <a:pt x="610129" y="1735595"/>
                </a:lnTo>
                <a:lnTo>
                  <a:pt x="615843" y="1767673"/>
                </a:lnTo>
                <a:lnTo>
                  <a:pt x="621875" y="1798480"/>
                </a:lnTo>
                <a:lnTo>
                  <a:pt x="628224" y="1828653"/>
                </a:lnTo>
                <a:lnTo>
                  <a:pt x="635207" y="1856920"/>
                </a:lnTo>
                <a:lnTo>
                  <a:pt x="642509" y="1884551"/>
                </a:lnTo>
                <a:lnTo>
                  <a:pt x="650445" y="1910912"/>
                </a:lnTo>
                <a:lnTo>
                  <a:pt x="658698" y="1936321"/>
                </a:lnTo>
                <a:lnTo>
                  <a:pt x="667269" y="1960459"/>
                </a:lnTo>
                <a:lnTo>
                  <a:pt x="676475" y="1983326"/>
                </a:lnTo>
                <a:lnTo>
                  <a:pt x="681237" y="1994442"/>
                </a:lnTo>
                <a:lnTo>
                  <a:pt x="685999" y="2004923"/>
                </a:lnTo>
                <a:lnTo>
                  <a:pt x="691078" y="2015404"/>
                </a:lnTo>
                <a:lnTo>
                  <a:pt x="696157" y="2025885"/>
                </a:lnTo>
                <a:lnTo>
                  <a:pt x="701236" y="2035413"/>
                </a:lnTo>
                <a:lnTo>
                  <a:pt x="706632" y="2044941"/>
                </a:lnTo>
                <a:lnTo>
                  <a:pt x="711712" y="2054152"/>
                </a:lnTo>
                <a:lnTo>
                  <a:pt x="717743" y="2063045"/>
                </a:lnTo>
                <a:lnTo>
                  <a:pt x="723140" y="2071620"/>
                </a:lnTo>
                <a:lnTo>
                  <a:pt x="728854" y="2080196"/>
                </a:lnTo>
                <a:lnTo>
                  <a:pt x="734885" y="2088136"/>
                </a:lnTo>
                <a:lnTo>
                  <a:pt x="740599" y="2095758"/>
                </a:lnTo>
                <a:lnTo>
                  <a:pt x="746630" y="2103063"/>
                </a:lnTo>
                <a:lnTo>
                  <a:pt x="752979" y="2110050"/>
                </a:lnTo>
                <a:lnTo>
                  <a:pt x="759646" y="2116720"/>
                </a:lnTo>
                <a:lnTo>
                  <a:pt x="765995" y="2123390"/>
                </a:lnTo>
                <a:lnTo>
                  <a:pt x="772661" y="2129742"/>
                </a:lnTo>
                <a:lnTo>
                  <a:pt x="779327" y="2135141"/>
                </a:lnTo>
                <a:lnTo>
                  <a:pt x="785994" y="2140858"/>
                </a:lnTo>
                <a:lnTo>
                  <a:pt x="792977" y="2145940"/>
                </a:lnTo>
                <a:lnTo>
                  <a:pt x="799961" y="2150704"/>
                </a:lnTo>
                <a:lnTo>
                  <a:pt x="807262" y="2155468"/>
                </a:lnTo>
                <a:lnTo>
                  <a:pt x="814564" y="2159597"/>
                </a:lnTo>
                <a:lnTo>
                  <a:pt x="821865" y="2163408"/>
                </a:lnTo>
                <a:lnTo>
                  <a:pt x="821865" y="1665086"/>
                </a:lnTo>
                <a:lnTo>
                  <a:pt x="815199" y="1664134"/>
                </a:lnTo>
                <a:lnTo>
                  <a:pt x="808850" y="1662228"/>
                </a:lnTo>
                <a:lnTo>
                  <a:pt x="802501" y="1659687"/>
                </a:lnTo>
                <a:lnTo>
                  <a:pt x="796469" y="1657146"/>
                </a:lnTo>
                <a:lnTo>
                  <a:pt x="790755" y="1653970"/>
                </a:lnTo>
                <a:lnTo>
                  <a:pt x="785359" y="1649841"/>
                </a:lnTo>
                <a:lnTo>
                  <a:pt x="780280" y="1645713"/>
                </a:lnTo>
                <a:lnTo>
                  <a:pt x="775835" y="1641266"/>
                </a:lnTo>
                <a:lnTo>
                  <a:pt x="771391" y="1635867"/>
                </a:lnTo>
                <a:lnTo>
                  <a:pt x="767899" y="1630785"/>
                </a:lnTo>
                <a:lnTo>
                  <a:pt x="764725" y="1625068"/>
                </a:lnTo>
                <a:lnTo>
                  <a:pt x="762185" y="1619034"/>
                </a:lnTo>
                <a:lnTo>
                  <a:pt x="759963" y="1612682"/>
                </a:lnTo>
                <a:lnTo>
                  <a:pt x="758059" y="1606012"/>
                </a:lnTo>
                <a:lnTo>
                  <a:pt x="757424" y="1599342"/>
                </a:lnTo>
                <a:lnTo>
                  <a:pt x="757106" y="1592355"/>
                </a:lnTo>
                <a:lnTo>
                  <a:pt x="757106" y="1518353"/>
                </a:lnTo>
                <a:lnTo>
                  <a:pt x="757424" y="1510731"/>
                </a:lnTo>
                <a:lnTo>
                  <a:pt x="758376" y="1503108"/>
                </a:lnTo>
                <a:lnTo>
                  <a:pt x="760281" y="1496121"/>
                </a:lnTo>
                <a:lnTo>
                  <a:pt x="762820" y="1489134"/>
                </a:lnTo>
                <a:lnTo>
                  <a:pt x="765995" y="1482464"/>
                </a:lnTo>
                <a:lnTo>
                  <a:pt x="769804" y="1476429"/>
                </a:lnTo>
                <a:lnTo>
                  <a:pt x="774248" y="1470395"/>
                </a:lnTo>
                <a:lnTo>
                  <a:pt x="778692" y="1465313"/>
                </a:lnTo>
                <a:lnTo>
                  <a:pt x="784089" y="1460232"/>
                </a:lnTo>
                <a:lnTo>
                  <a:pt x="789803" y="1455785"/>
                </a:lnTo>
                <a:lnTo>
                  <a:pt x="795834" y="1452291"/>
                </a:lnTo>
                <a:lnTo>
                  <a:pt x="802501" y="1449433"/>
                </a:lnTo>
                <a:lnTo>
                  <a:pt x="809485" y="1446892"/>
                </a:lnTo>
                <a:lnTo>
                  <a:pt x="816786" y="1444987"/>
                </a:lnTo>
                <a:lnTo>
                  <a:pt x="824087" y="1443399"/>
                </a:lnTo>
                <a:lnTo>
                  <a:pt x="831706" y="1443081"/>
                </a:lnTo>
                <a:lnTo>
                  <a:pt x="995190" y="1443081"/>
                </a:lnTo>
                <a:lnTo>
                  <a:pt x="1002809" y="1443399"/>
                </a:lnTo>
                <a:lnTo>
                  <a:pt x="1010745" y="1444987"/>
                </a:lnTo>
                <a:lnTo>
                  <a:pt x="1017728" y="1446892"/>
                </a:lnTo>
                <a:lnTo>
                  <a:pt x="1024395" y="1449433"/>
                </a:lnTo>
                <a:lnTo>
                  <a:pt x="1031061" y="1452291"/>
                </a:lnTo>
                <a:lnTo>
                  <a:pt x="1037093" y="1455785"/>
                </a:lnTo>
                <a:lnTo>
                  <a:pt x="1043124" y="1460232"/>
                </a:lnTo>
                <a:lnTo>
                  <a:pt x="1048521" y="1465313"/>
                </a:lnTo>
                <a:lnTo>
                  <a:pt x="1053282" y="1470395"/>
                </a:lnTo>
                <a:lnTo>
                  <a:pt x="1057727" y="1476429"/>
                </a:lnTo>
                <a:lnTo>
                  <a:pt x="1061218" y="1482464"/>
                </a:lnTo>
                <a:lnTo>
                  <a:pt x="1064393" y="1489134"/>
                </a:lnTo>
                <a:lnTo>
                  <a:pt x="1066932" y="1496121"/>
                </a:lnTo>
                <a:lnTo>
                  <a:pt x="1068837" y="1503108"/>
                </a:lnTo>
                <a:lnTo>
                  <a:pt x="1070107" y="1510731"/>
                </a:lnTo>
                <a:lnTo>
                  <a:pt x="1070424" y="1518353"/>
                </a:lnTo>
                <a:lnTo>
                  <a:pt x="1070424" y="1592355"/>
                </a:lnTo>
                <a:lnTo>
                  <a:pt x="1070107" y="1599342"/>
                </a:lnTo>
                <a:lnTo>
                  <a:pt x="1068837" y="1606012"/>
                </a:lnTo>
                <a:lnTo>
                  <a:pt x="1067567" y="1612682"/>
                </a:lnTo>
                <a:lnTo>
                  <a:pt x="1065345" y="1619034"/>
                </a:lnTo>
                <a:lnTo>
                  <a:pt x="1062806" y="1625068"/>
                </a:lnTo>
                <a:lnTo>
                  <a:pt x="1059314" y="1630785"/>
                </a:lnTo>
                <a:lnTo>
                  <a:pt x="1055822" y="1635867"/>
                </a:lnTo>
                <a:lnTo>
                  <a:pt x="1051378" y="1641266"/>
                </a:lnTo>
                <a:lnTo>
                  <a:pt x="1046933" y="1645713"/>
                </a:lnTo>
                <a:lnTo>
                  <a:pt x="1041854" y="1649841"/>
                </a:lnTo>
                <a:lnTo>
                  <a:pt x="1036458" y="1653970"/>
                </a:lnTo>
                <a:lnTo>
                  <a:pt x="1031061" y="1657146"/>
                </a:lnTo>
                <a:lnTo>
                  <a:pt x="1024712" y="1659687"/>
                </a:lnTo>
                <a:lnTo>
                  <a:pt x="1018681" y="1662228"/>
                </a:lnTo>
                <a:lnTo>
                  <a:pt x="1012014" y="1664134"/>
                </a:lnTo>
                <a:lnTo>
                  <a:pt x="1005348" y="1665086"/>
                </a:lnTo>
                <a:lnTo>
                  <a:pt x="1005348" y="2163408"/>
                </a:lnTo>
                <a:lnTo>
                  <a:pt x="1012649" y="2159597"/>
                </a:lnTo>
                <a:lnTo>
                  <a:pt x="1019951" y="2155468"/>
                </a:lnTo>
                <a:lnTo>
                  <a:pt x="1027252" y="2150704"/>
                </a:lnTo>
                <a:lnTo>
                  <a:pt x="1034236" y="2145940"/>
                </a:lnTo>
                <a:lnTo>
                  <a:pt x="1041219" y="2140858"/>
                </a:lnTo>
                <a:lnTo>
                  <a:pt x="1048203" y="2135141"/>
                </a:lnTo>
                <a:lnTo>
                  <a:pt x="1054552" y="2129742"/>
                </a:lnTo>
                <a:lnTo>
                  <a:pt x="1061218" y="2123390"/>
                </a:lnTo>
                <a:lnTo>
                  <a:pt x="1067885" y="2116720"/>
                </a:lnTo>
                <a:lnTo>
                  <a:pt x="1073916" y="2110050"/>
                </a:lnTo>
                <a:lnTo>
                  <a:pt x="1080265" y="2103063"/>
                </a:lnTo>
                <a:lnTo>
                  <a:pt x="1086297" y="2095758"/>
                </a:lnTo>
                <a:lnTo>
                  <a:pt x="1092646" y="2088136"/>
                </a:lnTo>
                <a:lnTo>
                  <a:pt x="1098360" y="2080196"/>
                </a:lnTo>
                <a:lnTo>
                  <a:pt x="1104391" y="2071620"/>
                </a:lnTo>
                <a:lnTo>
                  <a:pt x="1109788" y="2063045"/>
                </a:lnTo>
                <a:lnTo>
                  <a:pt x="1115184" y="2054152"/>
                </a:lnTo>
                <a:lnTo>
                  <a:pt x="1120581" y="2044941"/>
                </a:lnTo>
                <a:lnTo>
                  <a:pt x="1125977" y="2035413"/>
                </a:lnTo>
                <a:lnTo>
                  <a:pt x="1131374" y="2025885"/>
                </a:lnTo>
                <a:lnTo>
                  <a:pt x="1136453" y="2015404"/>
                </a:lnTo>
                <a:lnTo>
                  <a:pt x="1140897" y="2004923"/>
                </a:lnTo>
                <a:lnTo>
                  <a:pt x="1146294" y="1994442"/>
                </a:lnTo>
                <a:lnTo>
                  <a:pt x="1150738" y="1983326"/>
                </a:lnTo>
                <a:lnTo>
                  <a:pt x="1159944" y="1960459"/>
                </a:lnTo>
                <a:lnTo>
                  <a:pt x="1168832" y="1936321"/>
                </a:lnTo>
                <a:lnTo>
                  <a:pt x="1176768" y="1910912"/>
                </a:lnTo>
                <a:lnTo>
                  <a:pt x="1184387" y="1884551"/>
                </a:lnTo>
                <a:lnTo>
                  <a:pt x="1192006" y="1856920"/>
                </a:lnTo>
                <a:lnTo>
                  <a:pt x="1198990" y="1828653"/>
                </a:lnTo>
                <a:lnTo>
                  <a:pt x="1205338" y="1798480"/>
                </a:lnTo>
                <a:lnTo>
                  <a:pt x="1211370" y="1767673"/>
                </a:lnTo>
                <a:lnTo>
                  <a:pt x="1216766" y="1735595"/>
                </a:lnTo>
                <a:lnTo>
                  <a:pt x="1222163" y="1702246"/>
                </a:lnTo>
                <a:lnTo>
                  <a:pt x="1226925" y="1668580"/>
                </a:lnTo>
                <a:lnTo>
                  <a:pt x="1231369" y="1633008"/>
                </a:lnTo>
                <a:lnTo>
                  <a:pt x="1235496" y="1596801"/>
                </a:lnTo>
                <a:lnTo>
                  <a:pt x="1238670" y="1559007"/>
                </a:lnTo>
                <a:lnTo>
                  <a:pt x="1241845" y="1520894"/>
                </a:lnTo>
                <a:lnTo>
                  <a:pt x="1244702" y="1481511"/>
                </a:lnTo>
                <a:lnTo>
                  <a:pt x="1246606" y="1440540"/>
                </a:lnTo>
                <a:lnTo>
                  <a:pt x="1248828" y="1398934"/>
                </a:lnTo>
                <a:lnTo>
                  <a:pt x="1250416" y="1356693"/>
                </a:lnTo>
                <a:lnTo>
                  <a:pt x="1251368" y="1312863"/>
                </a:lnTo>
                <a:lnTo>
                  <a:pt x="1306921" y="1316357"/>
                </a:lnTo>
                <a:lnTo>
                  <a:pt x="1358029" y="1319850"/>
                </a:lnTo>
                <a:lnTo>
                  <a:pt x="1403424" y="1323344"/>
                </a:lnTo>
                <a:lnTo>
                  <a:pt x="1442787" y="1326520"/>
                </a:lnTo>
                <a:lnTo>
                  <a:pt x="1498975" y="1331284"/>
                </a:lnTo>
                <a:lnTo>
                  <a:pt x="1519291" y="1333190"/>
                </a:lnTo>
                <a:lnTo>
                  <a:pt x="1534846" y="1333507"/>
                </a:lnTo>
                <a:lnTo>
                  <a:pt x="1550719" y="1334460"/>
                </a:lnTo>
                <a:lnTo>
                  <a:pt x="1566273" y="1336683"/>
                </a:lnTo>
                <a:lnTo>
                  <a:pt x="1581193" y="1339224"/>
                </a:lnTo>
                <a:lnTo>
                  <a:pt x="1596113" y="1342400"/>
                </a:lnTo>
                <a:lnTo>
                  <a:pt x="1610716" y="1346847"/>
                </a:lnTo>
                <a:lnTo>
                  <a:pt x="1625318" y="1351611"/>
                </a:lnTo>
                <a:lnTo>
                  <a:pt x="1639286" y="1357010"/>
                </a:lnTo>
                <a:lnTo>
                  <a:pt x="1652618" y="1363362"/>
                </a:lnTo>
                <a:lnTo>
                  <a:pt x="1666268" y="1370350"/>
                </a:lnTo>
                <a:lnTo>
                  <a:pt x="1678966" y="1377654"/>
                </a:lnTo>
                <a:lnTo>
                  <a:pt x="1691664" y="1385594"/>
                </a:lnTo>
                <a:lnTo>
                  <a:pt x="1703727" y="1394170"/>
                </a:lnTo>
                <a:lnTo>
                  <a:pt x="1715472" y="1403380"/>
                </a:lnTo>
                <a:lnTo>
                  <a:pt x="1726266" y="1412908"/>
                </a:lnTo>
                <a:lnTo>
                  <a:pt x="1737376" y="1423072"/>
                </a:lnTo>
                <a:lnTo>
                  <a:pt x="1747534" y="1434188"/>
                </a:lnTo>
                <a:lnTo>
                  <a:pt x="1757058" y="1444987"/>
                </a:lnTo>
                <a:lnTo>
                  <a:pt x="1765946" y="1456738"/>
                </a:lnTo>
                <a:lnTo>
                  <a:pt x="1774835" y="1468807"/>
                </a:lnTo>
                <a:lnTo>
                  <a:pt x="1782771" y="1481511"/>
                </a:lnTo>
                <a:lnTo>
                  <a:pt x="1790072" y="1494215"/>
                </a:lnTo>
                <a:lnTo>
                  <a:pt x="1797056" y="1507555"/>
                </a:lnTo>
                <a:lnTo>
                  <a:pt x="1803087" y="1521212"/>
                </a:lnTo>
                <a:lnTo>
                  <a:pt x="1808801" y="1535186"/>
                </a:lnTo>
                <a:lnTo>
                  <a:pt x="1813245" y="1549478"/>
                </a:lnTo>
                <a:lnTo>
                  <a:pt x="1817690" y="1564088"/>
                </a:lnTo>
                <a:lnTo>
                  <a:pt x="1821182" y="1579016"/>
                </a:lnTo>
                <a:lnTo>
                  <a:pt x="1824039" y="1593943"/>
                </a:lnTo>
                <a:lnTo>
                  <a:pt x="1825626" y="1609506"/>
                </a:lnTo>
                <a:lnTo>
                  <a:pt x="1826896" y="1625068"/>
                </a:lnTo>
                <a:lnTo>
                  <a:pt x="1827213" y="1641266"/>
                </a:lnTo>
                <a:lnTo>
                  <a:pt x="1827213" y="2031602"/>
                </a:lnTo>
                <a:lnTo>
                  <a:pt x="1826896" y="2039225"/>
                </a:lnTo>
                <a:lnTo>
                  <a:pt x="1826261" y="2047165"/>
                </a:lnTo>
                <a:lnTo>
                  <a:pt x="1824356" y="2054787"/>
                </a:lnTo>
                <a:lnTo>
                  <a:pt x="1822134" y="2062092"/>
                </a:lnTo>
                <a:lnTo>
                  <a:pt x="1819277" y="2069397"/>
                </a:lnTo>
                <a:lnTo>
                  <a:pt x="1815468" y="2076702"/>
                </a:lnTo>
                <a:lnTo>
                  <a:pt x="1811658" y="2084007"/>
                </a:lnTo>
                <a:lnTo>
                  <a:pt x="1806897" y="2090994"/>
                </a:lnTo>
                <a:lnTo>
                  <a:pt x="1801817" y="2097664"/>
                </a:lnTo>
                <a:lnTo>
                  <a:pt x="1795469" y="2104334"/>
                </a:lnTo>
                <a:lnTo>
                  <a:pt x="1789437" y="2111003"/>
                </a:lnTo>
                <a:lnTo>
                  <a:pt x="1782453" y="2117355"/>
                </a:lnTo>
                <a:lnTo>
                  <a:pt x="1774835" y="2123707"/>
                </a:lnTo>
                <a:lnTo>
                  <a:pt x="1766899" y="2129742"/>
                </a:lnTo>
                <a:lnTo>
                  <a:pt x="1758010" y="2135776"/>
                </a:lnTo>
                <a:lnTo>
                  <a:pt x="1748804" y="2141811"/>
                </a:lnTo>
                <a:lnTo>
                  <a:pt x="1739281" y="2147528"/>
                </a:lnTo>
                <a:lnTo>
                  <a:pt x="1729123" y="2152927"/>
                </a:lnTo>
                <a:lnTo>
                  <a:pt x="1718647" y="2158644"/>
                </a:lnTo>
                <a:lnTo>
                  <a:pt x="1707854" y="2164043"/>
                </a:lnTo>
                <a:lnTo>
                  <a:pt x="1696426" y="2169442"/>
                </a:lnTo>
                <a:lnTo>
                  <a:pt x="1684363" y="2174524"/>
                </a:lnTo>
                <a:lnTo>
                  <a:pt x="1671982" y="2179288"/>
                </a:lnTo>
                <a:lnTo>
                  <a:pt x="1659285" y="2184370"/>
                </a:lnTo>
                <a:lnTo>
                  <a:pt x="1646269" y="2189134"/>
                </a:lnTo>
                <a:lnTo>
                  <a:pt x="1632619" y="2193580"/>
                </a:lnTo>
                <a:lnTo>
                  <a:pt x="1618334" y="2198027"/>
                </a:lnTo>
                <a:lnTo>
                  <a:pt x="1604367" y="2202473"/>
                </a:lnTo>
                <a:lnTo>
                  <a:pt x="1589129" y="2206602"/>
                </a:lnTo>
                <a:lnTo>
                  <a:pt x="1574209" y="2210413"/>
                </a:lnTo>
                <a:lnTo>
                  <a:pt x="1543100" y="2218671"/>
                </a:lnTo>
                <a:lnTo>
                  <a:pt x="1510720" y="2225976"/>
                </a:lnTo>
                <a:lnTo>
                  <a:pt x="1477071" y="2232646"/>
                </a:lnTo>
                <a:lnTo>
                  <a:pt x="1442152" y="2238998"/>
                </a:lnTo>
                <a:lnTo>
                  <a:pt x="1405964" y="2244715"/>
                </a:lnTo>
                <a:lnTo>
                  <a:pt x="1369140" y="2250432"/>
                </a:lnTo>
                <a:lnTo>
                  <a:pt x="1331364" y="2254878"/>
                </a:lnTo>
                <a:lnTo>
                  <a:pt x="1292636" y="2259324"/>
                </a:lnTo>
                <a:lnTo>
                  <a:pt x="1253590" y="2263453"/>
                </a:lnTo>
                <a:lnTo>
                  <a:pt x="1213592" y="2266629"/>
                </a:lnTo>
                <a:lnTo>
                  <a:pt x="1173277" y="2269488"/>
                </a:lnTo>
                <a:lnTo>
                  <a:pt x="1132326" y="2272029"/>
                </a:lnTo>
                <a:lnTo>
                  <a:pt x="1091058" y="2274252"/>
                </a:lnTo>
                <a:lnTo>
                  <a:pt x="1049473" y="2275840"/>
                </a:lnTo>
                <a:lnTo>
                  <a:pt x="1007570" y="2276793"/>
                </a:lnTo>
                <a:lnTo>
                  <a:pt x="965667" y="2277746"/>
                </a:lnTo>
                <a:lnTo>
                  <a:pt x="923765" y="2278063"/>
                </a:lnTo>
                <a:lnTo>
                  <a:pt x="881862" y="2277746"/>
                </a:lnTo>
                <a:lnTo>
                  <a:pt x="839959" y="2276793"/>
                </a:lnTo>
                <a:lnTo>
                  <a:pt x="797739" y="2275840"/>
                </a:lnTo>
                <a:lnTo>
                  <a:pt x="755836" y="2274252"/>
                </a:lnTo>
                <a:lnTo>
                  <a:pt x="714251" y="2272029"/>
                </a:lnTo>
                <a:lnTo>
                  <a:pt x="672666" y="2269488"/>
                </a:lnTo>
                <a:lnTo>
                  <a:pt x="631715" y="2266629"/>
                </a:lnTo>
                <a:lnTo>
                  <a:pt x="591082" y="2263453"/>
                </a:lnTo>
                <a:lnTo>
                  <a:pt x="551084" y="2259324"/>
                </a:lnTo>
                <a:lnTo>
                  <a:pt x="511721" y="2254878"/>
                </a:lnTo>
                <a:lnTo>
                  <a:pt x="472993" y="2250432"/>
                </a:lnTo>
                <a:lnTo>
                  <a:pt x="435217" y="2244715"/>
                </a:lnTo>
                <a:lnTo>
                  <a:pt x="398393" y="2238998"/>
                </a:lnTo>
                <a:lnTo>
                  <a:pt x="362522" y="2232646"/>
                </a:lnTo>
                <a:lnTo>
                  <a:pt x="327603" y="2225976"/>
                </a:lnTo>
                <a:lnTo>
                  <a:pt x="294589" y="2218671"/>
                </a:lnTo>
                <a:lnTo>
                  <a:pt x="262210" y="2210413"/>
                </a:lnTo>
                <a:lnTo>
                  <a:pt x="231417" y="2202473"/>
                </a:lnTo>
                <a:lnTo>
                  <a:pt x="216497" y="2198027"/>
                </a:lnTo>
                <a:lnTo>
                  <a:pt x="202212" y="2193580"/>
                </a:lnTo>
                <a:lnTo>
                  <a:pt x="188245" y="2189134"/>
                </a:lnTo>
                <a:lnTo>
                  <a:pt x="174595" y="2184370"/>
                </a:lnTo>
                <a:lnTo>
                  <a:pt x="161262" y="2179288"/>
                </a:lnTo>
                <a:lnTo>
                  <a:pt x="148247" y="2174524"/>
                </a:lnTo>
                <a:lnTo>
                  <a:pt x="135866" y="2169442"/>
                </a:lnTo>
                <a:lnTo>
                  <a:pt x="124438" y="2164043"/>
                </a:lnTo>
                <a:lnTo>
                  <a:pt x="112693" y="2158644"/>
                </a:lnTo>
                <a:lnTo>
                  <a:pt x="101900" y="2152927"/>
                </a:lnTo>
                <a:lnTo>
                  <a:pt x="91424" y="2147528"/>
                </a:lnTo>
                <a:lnTo>
                  <a:pt x="81266" y="2141811"/>
                </a:lnTo>
                <a:lnTo>
                  <a:pt x="71743" y="2135776"/>
                </a:lnTo>
                <a:lnTo>
                  <a:pt x="63172" y="2129742"/>
                </a:lnTo>
                <a:lnTo>
                  <a:pt x="54601" y="2123707"/>
                </a:lnTo>
                <a:lnTo>
                  <a:pt x="46664" y="2117355"/>
                </a:lnTo>
                <a:lnTo>
                  <a:pt x="39681" y="2111003"/>
                </a:lnTo>
                <a:lnTo>
                  <a:pt x="33014" y="2104334"/>
                </a:lnTo>
                <a:lnTo>
                  <a:pt x="26665" y="2097664"/>
                </a:lnTo>
                <a:lnTo>
                  <a:pt x="21269" y="2090994"/>
                </a:lnTo>
                <a:lnTo>
                  <a:pt x="16507" y="2084007"/>
                </a:lnTo>
                <a:lnTo>
                  <a:pt x="12063" y="2076702"/>
                </a:lnTo>
                <a:lnTo>
                  <a:pt x="8571" y="2069397"/>
                </a:lnTo>
                <a:lnTo>
                  <a:pt x="5397" y="2062092"/>
                </a:lnTo>
                <a:lnTo>
                  <a:pt x="2857" y="2054787"/>
                </a:lnTo>
                <a:lnTo>
                  <a:pt x="1270" y="2047165"/>
                </a:lnTo>
                <a:lnTo>
                  <a:pt x="317" y="2039225"/>
                </a:lnTo>
                <a:lnTo>
                  <a:pt x="0" y="2031602"/>
                </a:lnTo>
                <a:lnTo>
                  <a:pt x="0" y="1641266"/>
                </a:lnTo>
                <a:lnTo>
                  <a:pt x="317" y="1625068"/>
                </a:lnTo>
                <a:lnTo>
                  <a:pt x="1587" y="1609506"/>
                </a:lnTo>
                <a:lnTo>
                  <a:pt x="3492" y="1593943"/>
                </a:lnTo>
                <a:lnTo>
                  <a:pt x="6349" y="1579016"/>
                </a:lnTo>
                <a:lnTo>
                  <a:pt x="9523" y="1564088"/>
                </a:lnTo>
                <a:lnTo>
                  <a:pt x="13968" y="1549478"/>
                </a:lnTo>
                <a:lnTo>
                  <a:pt x="18729" y="1535186"/>
                </a:lnTo>
                <a:lnTo>
                  <a:pt x="24126" y="1521212"/>
                </a:lnTo>
                <a:lnTo>
                  <a:pt x="30475" y="1507555"/>
                </a:lnTo>
                <a:lnTo>
                  <a:pt x="37141" y="1494215"/>
                </a:lnTo>
                <a:lnTo>
                  <a:pt x="44442" y="1481511"/>
                </a:lnTo>
                <a:lnTo>
                  <a:pt x="52696" y="1468807"/>
                </a:lnTo>
                <a:lnTo>
                  <a:pt x="60949" y="1456738"/>
                </a:lnTo>
                <a:lnTo>
                  <a:pt x="70155" y="1444987"/>
                </a:lnTo>
                <a:lnTo>
                  <a:pt x="79996" y="1434188"/>
                </a:lnTo>
                <a:lnTo>
                  <a:pt x="90154" y="1423072"/>
                </a:lnTo>
                <a:lnTo>
                  <a:pt x="100630" y="1412908"/>
                </a:lnTo>
                <a:lnTo>
                  <a:pt x="112058" y="1403380"/>
                </a:lnTo>
                <a:lnTo>
                  <a:pt x="123486" y="1394170"/>
                </a:lnTo>
                <a:lnTo>
                  <a:pt x="135549" y="1385594"/>
                </a:lnTo>
                <a:lnTo>
                  <a:pt x="147929" y="1377654"/>
                </a:lnTo>
                <a:lnTo>
                  <a:pt x="161262" y="1370350"/>
                </a:lnTo>
                <a:lnTo>
                  <a:pt x="174277" y="1363362"/>
                </a:lnTo>
                <a:lnTo>
                  <a:pt x="188245" y="1357010"/>
                </a:lnTo>
                <a:lnTo>
                  <a:pt x="201895" y="1351611"/>
                </a:lnTo>
                <a:lnTo>
                  <a:pt x="216180" y="1346847"/>
                </a:lnTo>
                <a:lnTo>
                  <a:pt x="230782" y="1342400"/>
                </a:lnTo>
                <a:lnTo>
                  <a:pt x="245702" y="1339224"/>
                </a:lnTo>
                <a:lnTo>
                  <a:pt x="260940" y="1336683"/>
                </a:lnTo>
                <a:lnTo>
                  <a:pt x="276177" y="1334460"/>
                </a:lnTo>
                <a:lnTo>
                  <a:pt x="292049" y="1333507"/>
                </a:lnTo>
                <a:lnTo>
                  <a:pt x="307922" y="1333190"/>
                </a:lnTo>
                <a:lnTo>
                  <a:pt x="327921" y="1331284"/>
                </a:lnTo>
                <a:lnTo>
                  <a:pt x="384108" y="1326520"/>
                </a:lnTo>
                <a:lnTo>
                  <a:pt x="423472" y="1323344"/>
                </a:lnTo>
                <a:lnTo>
                  <a:pt x="469501" y="1319850"/>
                </a:lnTo>
                <a:lnTo>
                  <a:pt x="520610" y="1316357"/>
                </a:lnTo>
                <a:lnTo>
                  <a:pt x="575845" y="1312863"/>
                </a:lnTo>
                <a:close/>
                <a:moveTo>
                  <a:pt x="622209" y="377550"/>
                </a:moveTo>
                <a:lnTo>
                  <a:pt x="617124" y="378504"/>
                </a:lnTo>
                <a:lnTo>
                  <a:pt x="612358" y="379457"/>
                </a:lnTo>
                <a:lnTo>
                  <a:pt x="607591" y="381364"/>
                </a:lnTo>
                <a:lnTo>
                  <a:pt x="602825" y="383589"/>
                </a:lnTo>
                <a:lnTo>
                  <a:pt x="598376" y="386131"/>
                </a:lnTo>
                <a:lnTo>
                  <a:pt x="593609" y="388991"/>
                </a:lnTo>
                <a:lnTo>
                  <a:pt x="589796" y="392487"/>
                </a:lnTo>
                <a:lnTo>
                  <a:pt x="585347" y="396301"/>
                </a:lnTo>
                <a:lnTo>
                  <a:pt x="580898" y="400750"/>
                </a:lnTo>
                <a:lnTo>
                  <a:pt x="577085" y="404882"/>
                </a:lnTo>
                <a:lnTo>
                  <a:pt x="568823" y="414733"/>
                </a:lnTo>
                <a:lnTo>
                  <a:pt x="560879" y="425221"/>
                </a:lnTo>
                <a:lnTo>
                  <a:pt x="544354" y="447785"/>
                </a:lnTo>
                <a:lnTo>
                  <a:pt x="533232" y="463675"/>
                </a:lnTo>
                <a:lnTo>
                  <a:pt x="521475" y="480837"/>
                </a:lnTo>
                <a:lnTo>
                  <a:pt x="509717" y="498316"/>
                </a:lnTo>
                <a:lnTo>
                  <a:pt x="498913" y="516748"/>
                </a:lnTo>
                <a:lnTo>
                  <a:pt x="495100" y="534545"/>
                </a:lnTo>
                <a:lnTo>
                  <a:pt x="491604" y="552342"/>
                </a:lnTo>
                <a:lnTo>
                  <a:pt x="488744" y="570457"/>
                </a:lnTo>
                <a:lnTo>
                  <a:pt x="486520" y="589208"/>
                </a:lnTo>
                <a:lnTo>
                  <a:pt x="484613" y="608276"/>
                </a:lnTo>
                <a:lnTo>
                  <a:pt x="483342" y="626708"/>
                </a:lnTo>
                <a:lnTo>
                  <a:pt x="482389" y="646094"/>
                </a:lnTo>
                <a:lnTo>
                  <a:pt x="482071" y="665163"/>
                </a:lnTo>
                <a:lnTo>
                  <a:pt x="482071" y="678828"/>
                </a:lnTo>
                <a:lnTo>
                  <a:pt x="482706" y="692494"/>
                </a:lnTo>
                <a:lnTo>
                  <a:pt x="483978" y="706159"/>
                </a:lnTo>
                <a:lnTo>
                  <a:pt x="484931" y="719825"/>
                </a:lnTo>
                <a:lnTo>
                  <a:pt x="486838" y="733173"/>
                </a:lnTo>
                <a:lnTo>
                  <a:pt x="488744" y="746520"/>
                </a:lnTo>
                <a:lnTo>
                  <a:pt x="491286" y="759550"/>
                </a:lnTo>
                <a:lnTo>
                  <a:pt x="493829" y="772580"/>
                </a:lnTo>
                <a:lnTo>
                  <a:pt x="496688" y="785928"/>
                </a:lnTo>
                <a:lnTo>
                  <a:pt x="499866" y="798958"/>
                </a:lnTo>
                <a:lnTo>
                  <a:pt x="503679" y="811670"/>
                </a:lnTo>
                <a:lnTo>
                  <a:pt x="507811" y="824382"/>
                </a:lnTo>
                <a:lnTo>
                  <a:pt x="511624" y="836776"/>
                </a:lnTo>
                <a:lnTo>
                  <a:pt x="516390" y="849171"/>
                </a:lnTo>
                <a:lnTo>
                  <a:pt x="521157" y="861565"/>
                </a:lnTo>
                <a:lnTo>
                  <a:pt x="525924" y="873642"/>
                </a:lnTo>
                <a:lnTo>
                  <a:pt x="531326" y="885718"/>
                </a:lnTo>
                <a:lnTo>
                  <a:pt x="536728" y="897795"/>
                </a:lnTo>
                <a:lnTo>
                  <a:pt x="542766" y="909553"/>
                </a:lnTo>
                <a:lnTo>
                  <a:pt x="548485" y="921312"/>
                </a:lnTo>
                <a:lnTo>
                  <a:pt x="554841" y="932435"/>
                </a:lnTo>
                <a:lnTo>
                  <a:pt x="561196" y="943876"/>
                </a:lnTo>
                <a:lnTo>
                  <a:pt x="567870" y="954681"/>
                </a:lnTo>
                <a:lnTo>
                  <a:pt x="574861" y="965805"/>
                </a:lnTo>
                <a:lnTo>
                  <a:pt x="581852" y="976610"/>
                </a:lnTo>
                <a:lnTo>
                  <a:pt x="589160" y="987097"/>
                </a:lnTo>
                <a:lnTo>
                  <a:pt x="596151" y="997267"/>
                </a:lnTo>
                <a:lnTo>
                  <a:pt x="604096" y="1007755"/>
                </a:lnTo>
                <a:lnTo>
                  <a:pt x="611722" y="1017607"/>
                </a:lnTo>
                <a:lnTo>
                  <a:pt x="619349" y="1027458"/>
                </a:lnTo>
                <a:lnTo>
                  <a:pt x="627293" y="1036675"/>
                </a:lnTo>
                <a:lnTo>
                  <a:pt x="635237" y="1046209"/>
                </a:lnTo>
                <a:lnTo>
                  <a:pt x="643817" y="1055425"/>
                </a:lnTo>
                <a:lnTo>
                  <a:pt x="652079" y="1064642"/>
                </a:lnTo>
                <a:lnTo>
                  <a:pt x="660659" y="1072904"/>
                </a:lnTo>
                <a:lnTo>
                  <a:pt x="668921" y="1081803"/>
                </a:lnTo>
                <a:lnTo>
                  <a:pt x="677501" y="1089748"/>
                </a:lnTo>
                <a:lnTo>
                  <a:pt x="686399" y="1097693"/>
                </a:lnTo>
                <a:lnTo>
                  <a:pt x="695297" y="1105320"/>
                </a:lnTo>
                <a:lnTo>
                  <a:pt x="703876" y="1112948"/>
                </a:lnTo>
                <a:lnTo>
                  <a:pt x="712774" y="1120257"/>
                </a:lnTo>
                <a:lnTo>
                  <a:pt x="721672" y="1127249"/>
                </a:lnTo>
                <a:lnTo>
                  <a:pt x="730569" y="1134240"/>
                </a:lnTo>
                <a:lnTo>
                  <a:pt x="739785" y="1140279"/>
                </a:lnTo>
                <a:lnTo>
                  <a:pt x="748682" y="1146635"/>
                </a:lnTo>
                <a:lnTo>
                  <a:pt x="757898" y="1152673"/>
                </a:lnTo>
                <a:lnTo>
                  <a:pt x="767113" y="1158393"/>
                </a:lnTo>
                <a:lnTo>
                  <a:pt x="775693" y="1163796"/>
                </a:lnTo>
                <a:lnTo>
                  <a:pt x="784909" y="1168881"/>
                </a:lnTo>
                <a:lnTo>
                  <a:pt x="794124" y="1173648"/>
                </a:lnTo>
                <a:lnTo>
                  <a:pt x="803022" y="1178097"/>
                </a:lnTo>
                <a:lnTo>
                  <a:pt x="811919" y="1182229"/>
                </a:lnTo>
                <a:lnTo>
                  <a:pt x="821135" y="1186042"/>
                </a:lnTo>
                <a:lnTo>
                  <a:pt x="829714" y="1189538"/>
                </a:lnTo>
                <a:lnTo>
                  <a:pt x="838612" y="1193034"/>
                </a:lnTo>
                <a:lnTo>
                  <a:pt x="847192" y="1195894"/>
                </a:lnTo>
                <a:lnTo>
                  <a:pt x="856090" y="1198437"/>
                </a:lnTo>
                <a:lnTo>
                  <a:pt x="864352" y="1200661"/>
                </a:lnTo>
                <a:lnTo>
                  <a:pt x="872932" y="1202568"/>
                </a:lnTo>
                <a:lnTo>
                  <a:pt x="881194" y="1204157"/>
                </a:lnTo>
                <a:lnTo>
                  <a:pt x="889456" y="1205428"/>
                </a:lnTo>
                <a:lnTo>
                  <a:pt x="897718" y="1206382"/>
                </a:lnTo>
                <a:lnTo>
                  <a:pt x="905662" y="1206700"/>
                </a:lnTo>
                <a:lnTo>
                  <a:pt x="913607" y="1207017"/>
                </a:lnTo>
                <a:lnTo>
                  <a:pt x="921551" y="1206700"/>
                </a:lnTo>
                <a:lnTo>
                  <a:pt x="929495" y="1206382"/>
                </a:lnTo>
                <a:lnTo>
                  <a:pt x="937757" y="1205428"/>
                </a:lnTo>
                <a:lnTo>
                  <a:pt x="945702" y="1204157"/>
                </a:lnTo>
                <a:lnTo>
                  <a:pt x="954281" y="1202568"/>
                </a:lnTo>
                <a:lnTo>
                  <a:pt x="962861" y="1200661"/>
                </a:lnTo>
                <a:lnTo>
                  <a:pt x="971441" y="1198437"/>
                </a:lnTo>
                <a:lnTo>
                  <a:pt x="980021" y="1195894"/>
                </a:lnTo>
                <a:lnTo>
                  <a:pt x="988919" y="1193034"/>
                </a:lnTo>
                <a:lnTo>
                  <a:pt x="997499" y="1189538"/>
                </a:lnTo>
                <a:lnTo>
                  <a:pt x="1006396" y="1186042"/>
                </a:lnTo>
                <a:lnTo>
                  <a:pt x="1015294" y="1182229"/>
                </a:lnTo>
                <a:lnTo>
                  <a:pt x="1024192" y="1178097"/>
                </a:lnTo>
                <a:lnTo>
                  <a:pt x="1033407" y="1173648"/>
                </a:lnTo>
                <a:lnTo>
                  <a:pt x="1042305" y="1168881"/>
                </a:lnTo>
                <a:lnTo>
                  <a:pt x="1051202" y="1163796"/>
                </a:lnTo>
                <a:lnTo>
                  <a:pt x="1060418" y="1158393"/>
                </a:lnTo>
                <a:lnTo>
                  <a:pt x="1069315" y="1152673"/>
                </a:lnTo>
                <a:lnTo>
                  <a:pt x="1078531" y="1146635"/>
                </a:lnTo>
                <a:lnTo>
                  <a:pt x="1087746" y="1140279"/>
                </a:lnTo>
                <a:lnTo>
                  <a:pt x="1096326" y="1134240"/>
                </a:lnTo>
                <a:lnTo>
                  <a:pt x="1105541" y="1127249"/>
                </a:lnTo>
                <a:lnTo>
                  <a:pt x="1114439" y="1120257"/>
                </a:lnTo>
                <a:lnTo>
                  <a:pt x="1123337" y="1112948"/>
                </a:lnTo>
                <a:lnTo>
                  <a:pt x="1132234" y="1105320"/>
                </a:lnTo>
                <a:lnTo>
                  <a:pt x="1140814" y="1097693"/>
                </a:lnTo>
                <a:lnTo>
                  <a:pt x="1149712" y="1089748"/>
                </a:lnTo>
                <a:lnTo>
                  <a:pt x="1158292" y="1081803"/>
                </a:lnTo>
                <a:lnTo>
                  <a:pt x="1166872" y="1072904"/>
                </a:lnTo>
                <a:lnTo>
                  <a:pt x="1175134" y="1064642"/>
                </a:lnTo>
                <a:lnTo>
                  <a:pt x="1183714" y="1055425"/>
                </a:lnTo>
                <a:lnTo>
                  <a:pt x="1191976" y="1046209"/>
                </a:lnTo>
                <a:lnTo>
                  <a:pt x="1199920" y="1036675"/>
                </a:lnTo>
                <a:lnTo>
                  <a:pt x="1208182" y="1027458"/>
                </a:lnTo>
                <a:lnTo>
                  <a:pt x="1215809" y="1017607"/>
                </a:lnTo>
                <a:lnTo>
                  <a:pt x="1223435" y="1007755"/>
                </a:lnTo>
                <a:lnTo>
                  <a:pt x="1231062" y="997267"/>
                </a:lnTo>
                <a:lnTo>
                  <a:pt x="1238370" y="987097"/>
                </a:lnTo>
                <a:lnTo>
                  <a:pt x="1245679" y="976610"/>
                </a:lnTo>
                <a:lnTo>
                  <a:pt x="1252670" y="965805"/>
                </a:lnTo>
                <a:lnTo>
                  <a:pt x="1259343" y="954681"/>
                </a:lnTo>
                <a:lnTo>
                  <a:pt x="1266017" y="943876"/>
                </a:lnTo>
                <a:lnTo>
                  <a:pt x="1272690" y="932435"/>
                </a:lnTo>
                <a:lnTo>
                  <a:pt x="1278728" y="921312"/>
                </a:lnTo>
                <a:lnTo>
                  <a:pt x="1284765" y="909553"/>
                </a:lnTo>
                <a:lnTo>
                  <a:pt x="1290485" y="897795"/>
                </a:lnTo>
                <a:lnTo>
                  <a:pt x="1295887" y="885718"/>
                </a:lnTo>
                <a:lnTo>
                  <a:pt x="1300972" y="873642"/>
                </a:lnTo>
                <a:lnTo>
                  <a:pt x="1306056" y="861565"/>
                </a:lnTo>
                <a:lnTo>
                  <a:pt x="1310823" y="849171"/>
                </a:lnTo>
                <a:lnTo>
                  <a:pt x="1315271" y="836776"/>
                </a:lnTo>
                <a:lnTo>
                  <a:pt x="1319720" y="824382"/>
                </a:lnTo>
                <a:lnTo>
                  <a:pt x="1323534" y="811670"/>
                </a:lnTo>
                <a:lnTo>
                  <a:pt x="1327347" y="798958"/>
                </a:lnTo>
                <a:lnTo>
                  <a:pt x="1330525" y="785928"/>
                </a:lnTo>
                <a:lnTo>
                  <a:pt x="1333385" y="772580"/>
                </a:lnTo>
                <a:lnTo>
                  <a:pt x="1335927" y="759550"/>
                </a:lnTo>
                <a:lnTo>
                  <a:pt x="1338787" y="746520"/>
                </a:lnTo>
                <a:lnTo>
                  <a:pt x="1340376" y="733173"/>
                </a:lnTo>
                <a:lnTo>
                  <a:pt x="1342282" y="719825"/>
                </a:lnTo>
                <a:lnTo>
                  <a:pt x="1343236" y="706159"/>
                </a:lnTo>
                <a:lnTo>
                  <a:pt x="1344507" y="692494"/>
                </a:lnTo>
                <a:lnTo>
                  <a:pt x="1345142" y="678828"/>
                </a:lnTo>
                <a:lnTo>
                  <a:pt x="1345142" y="665163"/>
                </a:lnTo>
                <a:lnTo>
                  <a:pt x="1345142" y="657218"/>
                </a:lnTo>
                <a:lnTo>
                  <a:pt x="1344824" y="648637"/>
                </a:lnTo>
                <a:lnTo>
                  <a:pt x="1343871" y="632111"/>
                </a:lnTo>
                <a:lnTo>
                  <a:pt x="1322262" y="631158"/>
                </a:lnTo>
                <a:lnTo>
                  <a:pt x="1300336" y="630204"/>
                </a:lnTo>
                <a:lnTo>
                  <a:pt x="1278092" y="628615"/>
                </a:lnTo>
                <a:lnTo>
                  <a:pt x="1255530" y="626708"/>
                </a:lnTo>
                <a:lnTo>
                  <a:pt x="1232333" y="624484"/>
                </a:lnTo>
                <a:lnTo>
                  <a:pt x="1209135" y="621941"/>
                </a:lnTo>
                <a:lnTo>
                  <a:pt x="1185302" y="619399"/>
                </a:lnTo>
                <a:lnTo>
                  <a:pt x="1162105" y="616221"/>
                </a:lnTo>
                <a:lnTo>
                  <a:pt x="1138272" y="613043"/>
                </a:lnTo>
                <a:lnTo>
                  <a:pt x="1114757" y="608911"/>
                </a:lnTo>
                <a:lnTo>
                  <a:pt x="1091242" y="604780"/>
                </a:lnTo>
                <a:lnTo>
                  <a:pt x="1067726" y="600649"/>
                </a:lnTo>
                <a:lnTo>
                  <a:pt x="1044211" y="595881"/>
                </a:lnTo>
                <a:lnTo>
                  <a:pt x="1021332" y="590797"/>
                </a:lnTo>
                <a:lnTo>
                  <a:pt x="998770" y="585712"/>
                </a:lnTo>
                <a:lnTo>
                  <a:pt x="975890" y="579673"/>
                </a:lnTo>
                <a:lnTo>
                  <a:pt x="954281" y="573953"/>
                </a:lnTo>
                <a:lnTo>
                  <a:pt x="932673" y="567279"/>
                </a:lnTo>
                <a:lnTo>
                  <a:pt x="911382" y="560605"/>
                </a:lnTo>
                <a:lnTo>
                  <a:pt x="891362" y="553931"/>
                </a:lnTo>
                <a:lnTo>
                  <a:pt x="871343" y="546940"/>
                </a:lnTo>
                <a:lnTo>
                  <a:pt x="852276" y="539312"/>
                </a:lnTo>
                <a:lnTo>
                  <a:pt x="834163" y="531685"/>
                </a:lnTo>
                <a:lnTo>
                  <a:pt x="817004" y="523104"/>
                </a:lnTo>
                <a:lnTo>
                  <a:pt x="800162" y="514842"/>
                </a:lnTo>
                <a:lnTo>
                  <a:pt x="784909" y="505943"/>
                </a:lnTo>
                <a:lnTo>
                  <a:pt x="770291" y="497045"/>
                </a:lnTo>
                <a:lnTo>
                  <a:pt x="763300" y="492595"/>
                </a:lnTo>
                <a:lnTo>
                  <a:pt x="756945" y="487828"/>
                </a:lnTo>
                <a:lnTo>
                  <a:pt x="750271" y="483061"/>
                </a:lnTo>
                <a:lnTo>
                  <a:pt x="744551" y="478294"/>
                </a:lnTo>
                <a:lnTo>
                  <a:pt x="738514" y="473209"/>
                </a:lnTo>
                <a:lnTo>
                  <a:pt x="733112" y="468124"/>
                </a:lnTo>
                <a:lnTo>
                  <a:pt x="728027" y="463040"/>
                </a:lnTo>
                <a:lnTo>
                  <a:pt x="723261" y="457955"/>
                </a:lnTo>
                <a:lnTo>
                  <a:pt x="718812" y="452870"/>
                </a:lnTo>
                <a:lnTo>
                  <a:pt x="714363" y="447785"/>
                </a:lnTo>
                <a:lnTo>
                  <a:pt x="706419" y="436662"/>
                </a:lnTo>
                <a:lnTo>
                  <a:pt x="698474" y="426810"/>
                </a:lnTo>
                <a:lnTo>
                  <a:pt x="690848" y="418229"/>
                </a:lnTo>
                <a:lnTo>
                  <a:pt x="683221" y="409966"/>
                </a:lnTo>
                <a:lnTo>
                  <a:pt x="676230" y="403610"/>
                </a:lnTo>
                <a:lnTo>
                  <a:pt x="669239" y="397254"/>
                </a:lnTo>
                <a:lnTo>
                  <a:pt x="662566" y="392169"/>
                </a:lnTo>
                <a:lnTo>
                  <a:pt x="656210" y="387720"/>
                </a:lnTo>
                <a:lnTo>
                  <a:pt x="649855" y="384542"/>
                </a:lnTo>
                <a:lnTo>
                  <a:pt x="644135" y="381682"/>
                </a:lnTo>
                <a:lnTo>
                  <a:pt x="638097" y="379775"/>
                </a:lnTo>
                <a:lnTo>
                  <a:pt x="632695" y="378504"/>
                </a:lnTo>
                <a:lnTo>
                  <a:pt x="627293" y="377550"/>
                </a:lnTo>
                <a:lnTo>
                  <a:pt x="622209" y="377550"/>
                </a:lnTo>
                <a:close/>
                <a:moveTo>
                  <a:pt x="899307" y="0"/>
                </a:moveTo>
                <a:lnTo>
                  <a:pt x="913607" y="0"/>
                </a:lnTo>
                <a:lnTo>
                  <a:pt x="927906" y="0"/>
                </a:lnTo>
                <a:lnTo>
                  <a:pt x="942206" y="953"/>
                </a:lnTo>
                <a:lnTo>
                  <a:pt x="956188" y="1907"/>
                </a:lnTo>
                <a:lnTo>
                  <a:pt x="970170" y="3496"/>
                </a:lnTo>
                <a:lnTo>
                  <a:pt x="984152" y="5403"/>
                </a:lnTo>
                <a:lnTo>
                  <a:pt x="997816" y="7627"/>
                </a:lnTo>
                <a:lnTo>
                  <a:pt x="1011798" y="10170"/>
                </a:lnTo>
                <a:lnTo>
                  <a:pt x="1025145" y="13666"/>
                </a:lnTo>
                <a:lnTo>
                  <a:pt x="1038809" y="17161"/>
                </a:lnTo>
                <a:lnTo>
                  <a:pt x="1052156" y="20975"/>
                </a:lnTo>
                <a:lnTo>
                  <a:pt x="1065502" y="25107"/>
                </a:lnTo>
                <a:lnTo>
                  <a:pt x="1078531" y="29874"/>
                </a:lnTo>
                <a:lnTo>
                  <a:pt x="1091242" y="34958"/>
                </a:lnTo>
                <a:lnTo>
                  <a:pt x="1103953" y="40679"/>
                </a:lnTo>
                <a:lnTo>
                  <a:pt x="1116981" y="46399"/>
                </a:lnTo>
                <a:lnTo>
                  <a:pt x="1129374" y="52120"/>
                </a:lnTo>
                <a:lnTo>
                  <a:pt x="1141767" y="58794"/>
                </a:lnTo>
                <a:lnTo>
                  <a:pt x="1154161" y="65785"/>
                </a:lnTo>
                <a:lnTo>
                  <a:pt x="1166236" y="73095"/>
                </a:lnTo>
                <a:lnTo>
                  <a:pt x="1177676" y="80404"/>
                </a:lnTo>
                <a:lnTo>
                  <a:pt x="1189751" y="88349"/>
                </a:lnTo>
                <a:lnTo>
                  <a:pt x="1201191" y="96294"/>
                </a:lnTo>
                <a:lnTo>
                  <a:pt x="1212313" y="105193"/>
                </a:lnTo>
                <a:lnTo>
                  <a:pt x="1223753" y="113774"/>
                </a:lnTo>
                <a:lnTo>
                  <a:pt x="1234557" y="122990"/>
                </a:lnTo>
                <a:lnTo>
                  <a:pt x="1245361" y="132524"/>
                </a:lnTo>
                <a:lnTo>
                  <a:pt x="1256166" y="142058"/>
                </a:lnTo>
                <a:lnTo>
                  <a:pt x="1266334" y="152228"/>
                </a:lnTo>
                <a:lnTo>
                  <a:pt x="1276503" y="162398"/>
                </a:lnTo>
                <a:lnTo>
                  <a:pt x="1286354" y="172885"/>
                </a:lnTo>
                <a:lnTo>
                  <a:pt x="1296205" y="184008"/>
                </a:lnTo>
                <a:lnTo>
                  <a:pt x="1305738" y="195131"/>
                </a:lnTo>
                <a:lnTo>
                  <a:pt x="1315271" y="206572"/>
                </a:lnTo>
                <a:lnTo>
                  <a:pt x="1324169" y="218331"/>
                </a:lnTo>
                <a:lnTo>
                  <a:pt x="1333067" y="230407"/>
                </a:lnTo>
                <a:lnTo>
                  <a:pt x="1341647" y="242166"/>
                </a:lnTo>
                <a:lnTo>
                  <a:pt x="1349909" y="254561"/>
                </a:lnTo>
                <a:lnTo>
                  <a:pt x="1358489" y="267591"/>
                </a:lnTo>
                <a:lnTo>
                  <a:pt x="1366115" y="280303"/>
                </a:lnTo>
                <a:lnTo>
                  <a:pt x="1373742" y="293650"/>
                </a:lnTo>
                <a:lnTo>
                  <a:pt x="1381050" y="306998"/>
                </a:lnTo>
                <a:lnTo>
                  <a:pt x="1388359" y="320664"/>
                </a:lnTo>
                <a:lnTo>
                  <a:pt x="1394715" y="334329"/>
                </a:lnTo>
                <a:lnTo>
                  <a:pt x="1401388" y="348313"/>
                </a:lnTo>
                <a:lnTo>
                  <a:pt x="1407426" y="362614"/>
                </a:lnTo>
                <a:lnTo>
                  <a:pt x="1413781" y="377233"/>
                </a:lnTo>
                <a:lnTo>
                  <a:pt x="1419501" y="391852"/>
                </a:lnTo>
                <a:lnTo>
                  <a:pt x="1424585" y="406471"/>
                </a:lnTo>
                <a:lnTo>
                  <a:pt x="1429988" y="421407"/>
                </a:lnTo>
                <a:lnTo>
                  <a:pt x="1435072" y="436662"/>
                </a:lnTo>
                <a:lnTo>
                  <a:pt x="1439203" y="451917"/>
                </a:lnTo>
                <a:lnTo>
                  <a:pt x="1443652" y="467807"/>
                </a:lnTo>
                <a:lnTo>
                  <a:pt x="1447465" y="483379"/>
                </a:lnTo>
                <a:lnTo>
                  <a:pt x="1450961" y="499269"/>
                </a:lnTo>
                <a:lnTo>
                  <a:pt x="1454138" y="515159"/>
                </a:lnTo>
                <a:lnTo>
                  <a:pt x="1457316" y="531367"/>
                </a:lnTo>
                <a:lnTo>
                  <a:pt x="1459858" y="547575"/>
                </a:lnTo>
                <a:lnTo>
                  <a:pt x="1462400" y="564101"/>
                </a:lnTo>
                <a:lnTo>
                  <a:pt x="1463989" y="580309"/>
                </a:lnTo>
                <a:lnTo>
                  <a:pt x="1465578" y="597153"/>
                </a:lnTo>
                <a:lnTo>
                  <a:pt x="1467167" y="613996"/>
                </a:lnTo>
                <a:lnTo>
                  <a:pt x="1467803" y="631158"/>
                </a:lnTo>
                <a:lnTo>
                  <a:pt x="1468438" y="648001"/>
                </a:lnTo>
                <a:lnTo>
                  <a:pt x="1468438" y="665163"/>
                </a:lnTo>
                <a:lnTo>
                  <a:pt x="1468438" y="682960"/>
                </a:lnTo>
                <a:lnTo>
                  <a:pt x="1467803" y="700439"/>
                </a:lnTo>
                <a:lnTo>
                  <a:pt x="1466214" y="717918"/>
                </a:lnTo>
                <a:lnTo>
                  <a:pt x="1464943" y="735079"/>
                </a:lnTo>
                <a:lnTo>
                  <a:pt x="1462718" y="752241"/>
                </a:lnTo>
                <a:lnTo>
                  <a:pt x="1460176" y="769402"/>
                </a:lnTo>
                <a:lnTo>
                  <a:pt x="1457316" y="786246"/>
                </a:lnTo>
                <a:lnTo>
                  <a:pt x="1453503" y="802771"/>
                </a:lnTo>
                <a:lnTo>
                  <a:pt x="1450007" y="819297"/>
                </a:lnTo>
                <a:lnTo>
                  <a:pt x="1445558" y="835505"/>
                </a:lnTo>
                <a:lnTo>
                  <a:pt x="1441110" y="851395"/>
                </a:lnTo>
                <a:lnTo>
                  <a:pt x="1436025" y="867603"/>
                </a:lnTo>
                <a:lnTo>
                  <a:pt x="1430623" y="883176"/>
                </a:lnTo>
                <a:lnTo>
                  <a:pt x="1425221" y="899066"/>
                </a:lnTo>
                <a:lnTo>
                  <a:pt x="1418865" y="914320"/>
                </a:lnTo>
                <a:lnTo>
                  <a:pt x="1412828" y="929257"/>
                </a:lnTo>
                <a:lnTo>
                  <a:pt x="1405837" y="944194"/>
                </a:lnTo>
                <a:lnTo>
                  <a:pt x="1398846" y="958813"/>
                </a:lnTo>
                <a:lnTo>
                  <a:pt x="1391537" y="973432"/>
                </a:lnTo>
                <a:lnTo>
                  <a:pt x="1383910" y="987415"/>
                </a:lnTo>
                <a:lnTo>
                  <a:pt x="1375966" y="1001716"/>
                </a:lnTo>
                <a:lnTo>
                  <a:pt x="1367704" y="1015700"/>
                </a:lnTo>
                <a:lnTo>
                  <a:pt x="1359124" y="1029047"/>
                </a:lnTo>
                <a:lnTo>
                  <a:pt x="1350544" y="1042713"/>
                </a:lnTo>
                <a:lnTo>
                  <a:pt x="1341647" y="1055425"/>
                </a:lnTo>
                <a:lnTo>
                  <a:pt x="1332431" y="1068455"/>
                </a:lnTo>
                <a:lnTo>
                  <a:pt x="1322898" y="1080850"/>
                </a:lnTo>
                <a:lnTo>
                  <a:pt x="1313365" y="1093244"/>
                </a:lnTo>
                <a:lnTo>
                  <a:pt x="1303514" y="1105320"/>
                </a:lnTo>
                <a:lnTo>
                  <a:pt x="1293345" y="1117397"/>
                </a:lnTo>
                <a:lnTo>
                  <a:pt x="1283176" y="1128838"/>
                </a:lnTo>
                <a:lnTo>
                  <a:pt x="1273008" y="1139961"/>
                </a:lnTo>
                <a:lnTo>
                  <a:pt x="1262521" y="1151084"/>
                </a:lnTo>
                <a:lnTo>
                  <a:pt x="1251717" y="1161889"/>
                </a:lnTo>
                <a:lnTo>
                  <a:pt x="1240913" y="1172059"/>
                </a:lnTo>
                <a:lnTo>
                  <a:pt x="1229791" y="1182229"/>
                </a:lnTo>
                <a:lnTo>
                  <a:pt x="1218986" y="1192081"/>
                </a:lnTo>
                <a:lnTo>
                  <a:pt x="1207546" y="1201615"/>
                </a:lnTo>
                <a:lnTo>
                  <a:pt x="1196424" y="1211149"/>
                </a:lnTo>
                <a:lnTo>
                  <a:pt x="1184985" y="1220047"/>
                </a:lnTo>
                <a:lnTo>
                  <a:pt x="1173863" y="1228628"/>
                </a:lnTo>
                <a:lnTo>
                  <a:pt x="1162105" y="1237209"/>
                </a:lnTo>
                <a:lnTo>
                  <a:pt x="1150665" y="1244836"/>
                </a:lnTo>
                <a:lnTo>
                  <a:pt x="1139225" y="1252463"/>
                </a:lnTo>
                <a:lnTo>
                  <a:pt x="1127468" y="1259773"/>
                </a:lnTo>
                <a:lnTo>
                  <a:pt x="1115710" y="1267082"/>
                </a:lnTo>
                <a:lnTo>
                  <a:pt x="1103953" y="1273438"/>
                </a:lnTo>
                <a:lnTo>
                  <a:pt x="1092513" y="1279794"/>
                </a:lnTo>
                <a:lnTo>
                  <a:pt x="1080755" y="1285515"/>
                </a:lnTo>
                <a:lnTo>
                  <a:pt x="1068997" y="1291553"/>
                </a:lnTo>
                <a:lnTo>
                  <a:pt x="1057240" y="1296638"/>
                </a:lnTo>
                <a:lnTo>
                  <a:pt x="1045800" y="1301723"/>
                </a:lnTo>
                <a:lnTo>
                  <a:pt x="1034360" y="1306172"/>
                </a:lnTo>
                <a:lnTo>
                  <a:pt x="1022603" y="1309986"/>
                </a:lnTo>
                <a:lnTo>
                  <a:pt x="1011481" y="1314117"/>
                </a:lnTo>
                <a:lnTo>
                  <a:pt x="1000041" y="1317295"/>
                </a:lnTo>
                <a:lnTo>
                  <a:pt x="988919" y="1320155"/>
                </a:lnTo>
                <a:lnTo>
                  <a:pt x="977797" y="1323016"/>
                </a:lnTo>
                <a:lnTo>
                  <a:pt x="966675" y="1325240"/>
                </a:lnTo>
                <a:lnTo>
                  <a:pt x="955870" y="1327147"/>
                </a:lnTo>
                <a:lnTo>
                  <a:pt x="945066" y="1328736"/>
                </a:lnTo>
                <a:lnTo>
                  <a:pt x="934580" y="1329372"/>
                </a:lnTo>
                <a:lnTo>
                  <a:pt x="923775" y="1330007"/>
                </a:lnTo>
                <a:lnTo>
                  <a:pt x="913607" y="1330325"/>
                </a:lnTo>
                <a:lnTo>
                  <a:pt x="903438" y="1330007"/>
                </a:lnTo>
                <a:lnTo>
                  <a:pt x="892951" y="1329372"/>
                </a:lnTo>
                <a:lnTo>
                  <a:pt x="882147" y="1328736"/>
                </a:lnTo>
                <a:lnTo>
                  <a:pt x="871343" y="1327147"/>
                </a:lnTo>
                <a:lnTo>
                  <a:pt x="860539" y="1325240"/>
                </a:lnTo>
                <a:lnTo>
                  <a:pt x="849416" y="1323016"/>
                </a:lnTo>
                <a:lnTo>
                  <a:pt x="838612" y="1320155"/>
                </a:lnTo>
                <a:lnTo>
                  <a:pt x="827172" y="1317295"/>
                </a:lnTo>
                <a:lnTo>
                  <a:pt x="816050" y="1314117"/>
                </a:lnTo>
                <a:lnTo>
                  <a:pt x="804293" y="1309986"/>
                </a:lnTo>
                <a:lnTo>
                  <a:pt x="792853" y="1306172"/>
                </a:lnTo>
                <a:lnTo>
                  <a:pt x="781095" y="1301723"/>
                </a:lnTo>
                <a:lnTo>
                  <a:pt x="769973" y="1296638"/>
                </a:lnTo>
                <a:lnTo>
                  <a:pt x="758216" y="1291553"/>
                </a:lnTo>
                <a:lnTo>
                  <a:pt x="746458" y="1285515"/>
                </a:lnTo>
                <a:lnTo>
                  <a:pt x="735018" y="1279794"/>
                </a:lnTo>
                <a:lnTo>
                  <a:pt x="723261" y="1273438"/>
                </a:lnTo>
                <a:lnTo>
                  <a:pt x="711503" y="1267082"/>
                </a:lnTo>
                <a:lnTo>
                  <a:pt x="699745" y="1259773"/>
                </a:lnTo>
                <a:lnTo>
                  <a:pt x="688306" y="1252463"/>
                </a:lnTo>
                <a:lnTo>
                  <a:pt x="676548" y="1244836"/>
                </a:lnTo>
                <a:lnTo>
                  <a:pt x="664790" y="1237209"/>
                </a:lnTo>
                <a:lnTo>
                  <a:pt x="653668" y="1228628"/>
                </a:lnTo>
                <a:lnTo>
                  <a:pt x="642228" y="1220047"/>
                </a:lnTo>
                <a:lnTo>
                  <a:pt x="630471" y="1211149"/>
                </a:lnTo>
                <a:lnTo>
                  <a:pt x="619667" y="1201615"/>
                </a:lnTo>
                <a:lnTo>
                  <a:pt x="608227" y="1192081"/>
                </a:lnTo>
                <a:lnTo>
                  <a:pt x="597422" y="1182229"/>
                </a:lnTo>
                <a:lnTo>
                  <a:pt x="586300" y="1172059"/>
                </a:lnTo>
                <a:lnTo>
                  <a:pt x="575496" y="1161889"/>
                </a:lnTo>
                <a:lnTo>
                  <a:pt x="565010" y="1151084"/>
                </a:lnTo>
                <a:lnTo>
                  <a:pt x="554205" y="1139961"/>
                </a:lnTo>
                <a:lnTo>
                  <a:pt x="543719" y="1128838"/>
                </a:lnTo>
                <a:lnTo>
                  <a:pt x="533868" y="1117397"/>
                </a:lnTo>
                <a:lnTo>
                  <a:pt x="523699" y="1105320"/>
                </a:lnTo>
                <a:lnTo>
                  <a:pt x="513848" y="1093244"/>
                </a:lnTo>
                <a:lnTo>
                  <a:pt x="504315" y="1080850"/>
                </a:lnTo>
                <a:lnTo>
                  <a:pt x="494782" y="1068455"/>
                </a:lnTo>
                <a:lnTo>
                  <a:pt x="485884" y="1055425"/>
                </a:lnTo>
                <a:lnTo>
                  <a:pt x="476669" y="1042713"/>
                </a:lnTo>
                <a:lnTo>
                  <a:pt x="467771" y="1029047"/>
                </a:lnTo>
                <a:lnTo>
                  <a:pt x="459509" y="1015700"/>
                </a:lnTo>
                <a:lnTo>
                  <a:pt x="451565" y="1001716"/>
                </a:lnTo>
                <a:lnTo>
                  <a:pt x="443303" y="987415"/>
                </a:lnTo>
                <a:lnTo>
                  <a:pt x="435676" y="973432"/>
                </a:lnTo>
                <a:lnTo>
                  <a:pt x="428367" y="958813"/>
                </a:lnTo>
                <a:lnTo>
                  <a:pt x="421694" y="944194"/>
                </a:lnTo>
                <a:lnTo>
                  <a:pt x="414703" y="929257"/>
                </a:lnTo>
                <a:lnTo>
                  <a:pt x="408348" y="914320"/>
                </a:lnTo>
                <a:lnTo>
                  <a:pt x="402310" y="899066"/>
                </a:lnTo>
                <a:lnTo>
                  <a:pt x="396272" y="883176"/>
                </a:lnTo>
                <a:lnTo>
                  <a:pt x="391188" y="867603"/>
                </a:lnTo>
                <a:lnTo>
                  <a:pt x="386104" y="851395"/>
                </a:lnTo>
                <a:lnTo>
                  <a:pt x="381655" y="835505"/>
                </a:lnTo>
                <a:lnTo>
                  <a:pt x="377524" y="819297"/>
                </a:lnTo>
                <a:lnTo>
                  <a:pt x="373710" y="802771"/>
                </a:lnTo>
                <a:lnTo>
                  <a:pt x="370215" y="786246"/>
                </a:lnTo>
                <a:lnTo>
                  <a:pt x="367355" y="769402"/>
                </a:lnTo>
                <a:lnTo>
                  <a:pt x="364813" y="752241"/>
                </a:lnTo>
                <a:lnTo>
                  <a:pt x="362588" y="735079"/>
                </a:lnTo>
                <a:lnTo>
                  <a:pt x="360999" y="717918"/>
                </a:lnTo>
                <a:lnTo>
                  <a:pt x="359411" y="700439"/>
                </a:lnTo>
                <a:lnTo>
                  <a:pt x="358775" y="682960"/>
                </a:lnTo>
                <a:lnTo>
                  <a:pt x="358775" y="665163"/>
                </a:lnTo>
                <a:lnTo>
                  <a:pt x="358775" y="648001"/>
                </a:lnTo>
                <a:lnTo>
                  <a:pt x="359411" y="631158"/>
                </a:lnTo>
                <a:lnTo>
                  <a:pt x="360364" y="613996"/>
                </a:lnTo>
                <a:lnTo>
                  <a:pt x="361635" y="597153"/>
                </a:lnTo>
                <a:lnTo>
                  <a:pt x="363224" y="580309"/>
                </a:lnTo>
                <a:lnTo>
                  <a:pt x="365130" y="564101"/>
                </a:lnTo>
                <a:lnTo>
                  <a:pt x="367673" y="547575"/>
                </a:lnTo>
                <a:lnTo>
                  <a:pt x="370215" y="531367"/>
                </a:lnTo>
                <a:lnTo>
                  <a:pt x="373075" y="515159"/>
                </a:lnTo>
                <a:lnTo>
                  <a:pt x="376253" y="499269"/>
                </a:lnTo>
                <a:lnTo>
                  <a:pt x="380066" y="483379"/>
                </a:lnTo>
                <a:lnTo>
                  <a:pt x="383561" y="467807"/>
                </a:lnTo>
                <a:lnTo>
                  <a:pt x="388010" y="451917"/>
                </a:lnTo>
                <a:lnTo>
                  <a:pt x="392459" y="436662"/>
                </a:lnTo>
                <a:lnTo>
                  <a:pt x="397226" y="421407"/>
                </a:lnTo>
                <a:lnTo>
                  <a:pt x="402310" y="406471"/>
                </a:lnTo>
                <a:lnTo>
                  <a:pt x="407712" y="391852"/>
                </a:lnTo>
                <a:lnTo>
                  <a:pt x="413432" y="377233"/>
                </a:lnTo>
                <a:lnTo>
                  <a:pt x="419470" y="362614"/>
                </a:lnTo>
                <a:lnTo>
                  <a:pt x="425825" y="348313"/>
                </a:lnTo>
                <a:lnTo>
                  <a:pt x="432498" y="334329"/>
                </a:lnTo>
                <a:lnTo>
                  <a:pt x="439172" y="320664"/>
                </a:lnTo>
                <a:lnTo>
                  <a:pt x="446480" y="306998"/>
                </a:lnTo>
                <a:lnTo>
                  <a:pt x="453789" y="293650"/>
                </a:lnTo>
                <a:lnTo>
                  <a:pt x="461416" y="280303"/>
                </a:lnTo>
                <a:lnTo>
                  <a:pt x="469042" y="267591"/>
                </a:lnTo>
                <a:lnTo>
                  <a:pt x="477304" y="254561"/>
                </a:lnTo>
                <a:lnTo>
                  <a:pt x="485884" y="242166"/>
                </a:lnTo>
                <a:lnTo>
                  <a:pt x="494146" y="230407"/>
                </a:lnTo>
                <a:lnTo>
                  <a:pt x="503044" y="218331"/>
                </a:lnTo>
                <a:lnTo>
                  <a:pt x="511942" y="206572"/>
                </a:lnTo>
                <a:lnTo>
                  <a:pt x="521475" y="195131"/>
                </a:lnTo>
                <a:lnTo>
                  <a:pt x="531008" y="184008"/>
                </a:lnTo>
                <a:lnTo>
                  <a:pt x="540859" y="172885"/>
                </a:lnTo>
                <a:lnTo>
                  <a:pt x="550710" y="162398"/>
                </a:lnTo>
                <a:lnTo>
                  <a:pt x="560879" y="152228"/>
                </a:lnTo>
                <a:lnTo>
                  <a:pt x="571047" y="142058"/>
                </a:lnTo>
                <a:lnTo>
                  <a:pt x="581852" y="132524"/>
                </a:lnTo>
                <a:lnTo>
                  <a:pt x="592656" y="122990"/>
                </a:lnTo>
                <a:lnTo>
                  <a:pt x="603460" y="113774"/>
                </a:lnTo>
                <a:lnTo>
                  <a:pt x="614900" y="105193"/>
                </a:lnTo>
                <a:lnTo>
                  <a:pt x="626340" y="96294"/>
                </a:lnTo>
                <a:lnTo>
                  <a:pt x="637462" y="88349"/>
                </a:lnTo>
                <a:lnTo>
                  <a:pt x="649219" y="80404"/>
                </a:lnTo>
                <a:lnTo>
                  <a:pt x="661295" y="73095"/>
                </a:lnTo>
                <a:lnTo>
                  <a:pt x="673370" y="65785"/>
                </a:lnTo>
                <a:lnTo>
                  <a:pt x="685763" y="58794"/>
                </a:lnTo>
                <a:lnTo>
                  <a:pt x="697839" y="52120"/>
                </a:lnTo>
                <a:lnTo>
                  <a:pt x="710550" y="46399"/>
                </a:lnTo>
                <a:lnTo>
                  <a:pt x="722943" y="40679"/>
                </a:lnTo>
                <a:lnTo>
                  <a:pt x="735971" y="34958"/>
                </a:lnTo>
                <a:lnTo>
                  <a:pt x="748682" y="29874"/>
                </a:lnTo>
                <a:lnTo>
                  <a:pt x="762029" y="25107"/>
                </a:lnTo>
                <a:lnTo>
                  <a:pt x="775058" y="20975"/>
                </a:lnTo>
                <a:lnTo>
                  <a:pt x="788404" y="17161"/>
                </a:lnTo>
                <a:lnTo>
                  <a:pt x="802068" y="13666"/>
                </a:lnTo>
                <a:lnTo>
                  <a:pt x="815415" y="10170"/>
                </a:lnTo>
                <a:lnTo>
                  <a:pt x="829397" y="7627"/>
                </a:lnTo>
                <a:lnTo>
                  <a:pt x="842743" y="5403"/>
                </a:lnTo>
                <a:lnTo>
                  <a:pt x="857043" y="3496"/>
                </a:lnTo>
                <a:lnTo>
                  <a:pt x="871025" y="1907"/>
                </a:lnTo>
                <a:lnTo>
                  <a:pt x="885325" y="953"/>
                </a:lnTo>
                <a:lnTo>
                  <a:pt x="89930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charset="-122"/>
              <a:cs typeface="+mn-cs"/>
            </a:endParaRPr>
          </a:p>
        </p:txBody>
      </p:sp>
      <p:sp>
        <p:nvSpPr>
          <p:cNvPr id="15" name="KSO_Shape"/>
          <p:cNvSpPr>
            <a:spLocks noChangeAspect="1"/>
          </p:cNvSpPr>
          <p:nvPr/>
        </p:nvSpPr>
        <p:spPr bwMode="auto">
          <a:xfrm>
            <a:off x="4310063" y="1971675"/>
            <a:ext cx="1284288" cy="1657350"/>
          </a:xfrm>
          <a:custGeom>
            <a:avLst/>
            <a:gdLst>
              <a:gd name="T0" fmla="*/ 1292466 w 1766888"/>
              <a:gd name="T1" fmla="*/ 1151792 h 2276475"/>
              <a:gd name="T2" fmla="*/ 1414974 w 1766888"/>
              <a:gd name="T3" fmla="*/ 1225730 h 2276475"/>
              <a:gd name="T4" fmla="*/ 1476893 w 1766888"/>
              <a:gd name="T5" fmla="*/ 1355254 h 2276475"/>
              <a:gd name="T6" fmla="*/ 1467326 w 1766888"/>
              <a:gd name="T7" fmla="*/ 1751008 h 2276475"/>
              <a:gd name="T8" fmla="*/ 1407533 w 1766888"/>
              <a:gd name="T9" fmla="*/ 1803934 h 2276475"/>
              <a:gd name="T10" fmla="*/ 1219918 w 1766888"/>
              <a:gd name="T11" fmla="*/ 1867233 h 2276475"/>
              <a:gd name="T12" fmla="*/ 903948 w 1766888"/>
              <a:gd name="T13" fmla="*/ 1905000 h 2276475"/>
              <a:gd name="T14" fmla="*/ 967726 w 1766888"/>
              <a:gd name="T15" fmla="*/ 1656591 h 2276475"/>
              <a:gd name="T16" fmla="*/ 1003602 w 1766888"/>
              <a:gd name="T17" fmla="*/ 1348339 h 2276475"/>
              <a:gd name="T18" fmla="*/ 477984 w 1766888"/>
              <a:gd name="T19" fmla="*/ 1374851 h 2276475"/>
              <a:gd name="T20" fmla="*/ 516287 w 1766888"/>
              <a:gd name="T21" fmla="*/ 1679009 h 2276475"/>
              <a:gd name="T22" fmla="*/ 547408 w 1766888"/>
              <a:gd name="T23" fmla="*/ 1902076 h 2276475"/>
              <a:gd name="T24" fmla="*/ 237796 w 1766888"/>
              <a:gd name="T25" fmla="*/ 1860334 h 2276475"/>
              <a:gd name="T26" fmla="*/ 65965 w 1766888"/>
              <a:gd name="T27" fmla="*/ 1798386 h 2276475"/>
              <a:gd name="T28" fmla="*/ 9310 w 1766888"/>
              <a:gd name="T29" fmla="*/ 1745211 h 2276475"/>
              <a:gd name="T30" fmla="*/ 4788 w 1766888"/>
              <a:gd name="T31" fmla="*/ 1343212 h 2276475"/>
              <a:gd name="T32" fmla="*/ 72881 w 1766888"/>
              <a:gd name="T33" fmla="*/ 1217188 h 2276475"/>
              <a:gd name="T34" fmla="*/ 198961 w 1766888"/>
              <a:gd name="T35" fmla="*/ 1149125 h 2276475"/>
              <a:gd name="T36" fmla="*/ 507437 w 1766888"/>
              <a:gd name="T37" fmla="*/ 357977 h 2276475"/>
              <a:gd name="T38" fmla="*/ 463817 w 1766888"/>
              <a:gd name="T39" fmla="*/ 443754 h 2276475"/>
              <a:gd name="T40" fmla="*/ 451316 w 1766888"/>
              <a:gd name="T41" fmla="*/ 602028 h 2276475"/>
              <a:gd name="T42" fmla="*/ 470998 w 1766888"/>
              <a:gd name="T43" fmla="*/ 723921 h 2276475"/>
              <a:gd name="T44" fmla="*/ 544941 w 1766888"/>
              <a:gd name="T45" fmla="*/ 876619 h 2276475"/>
              <a:gd name="T46" fmla="*/ 637237 w 1766888"/>
              <a:gd name="T47" fmla="*/ 967972 h 2276475"/>
              <a:gd name="T48" fmla="*/ 711977 w 1766888"/>
              <a:gd name="T49" fmla="*/ 999309 h 2276475"/>
              <a:gd name="T50" fmla="*/ 785919 w 1766888"/>
              <a:gd name="T51" fmla="*/ 992936 h 2276475"/>
              <a:gd name="T52" fmla="*/ 860129 w 1766888"/>
              <a:gd name="T53" fmla="*/ 949915 h 2276475"/>
              <a:gd name="T54" fmla="*/ 965989 w 1766888"/>
              <a:gd name="T55" fmla="*/ 814213 h 2276475"/>
              <a:gd name="T56" fmla="*/ 1011472 w 1766888"/>
              <a:gd name="T57" fmla="*/ 684618 h 2276475"/>
              <a:gd name="T58" fmla="*/ 1021579 w 1766888"/>
              <a:gd name="T59" fmla="*/ 552368 h 2276475"/>
              <a:gd name="T60" fmla="*/ 823423 w 1766888"/>
              <a:gd name="T61" fmla="*/ 523688 h 2276475"/>
              <a:gd name="T62" fmla="*/ 651866 w 1766888"/>
              <a:gd name="T63" fmla="*/ 465795 h 2276475"/>
              <a:gd name="T64" fmla="*/ 565155 w 1766888"/>
              <a:gd name="T65" fmla="*/ 391172 h 2276475"/>
              <a:gd name="T66" fmla="*/ 515417 w 1766888"/>
              <a:gd name="T67" fmla="*/ 357712 h 2276475"/>
              <a:gd name="T68" fmla="*/ 873960 w 1766888"/>
              <a:gd name="T69" fmla="*/ 9561 h 2276475"/>
              <a:gd name="T70" fmla="*/ 992587 w 1766888"/>
              <a:gd name="T71" fmla="*/ 51785 h 2276475"/>
              <a:gd name="T72" fmla="*/ 1081957 w 1766888"/>
              <a:gd name="T73" fmla="*/ 125876 h 2276475"/>
              <a:gd name="T74" fmla="*/ 1157230 w 1766888"/>
              <a:gd name="T75" fmla="*/ 249097 h 2276475"/>
              <a:gd name="T76" fmla="*/ 1230906 w 1766888"/>
              <a:gd name="T77" fmla="*/ 488103 h 2276475"/>
              <a:gd name="T78" fmla="*/ 1337831 w 1766888"/>
              <a:gd name="T79" fmla="*/ 751008 h 2276475"/>
              <a:gd name="T80" fmla="*/ 1364961 w 1766888"/>
              <a:gd name="T81" fmla="*/ 875823 h 2276475"/>
              <a:gd name="T82" fmla="*/ 1347938 w 1766888"/>
              <a:gd name="T83" fmla="*/ 927341 h 2276475"/>
              <a:gd name="T84" fmla="*/ 1304583 w 1766888"/>
              <a:gd name="T85" fmla="*/ 961864 h 2276475"/>
              <a:gd name="T86" fmla="*/ 1156165 w 1766888"/>
              <a:gd name="T87" fmla="*/ 978330 h 2276475"/>
              <a:gd name="T88" fmla="*/ 961733 w 1766888"/>
              <a:gd name="T89" fmla="*/ 983110 h 2276475"/>
              <a:gd name="T90" fmla="*/ 867310 w 1766888"/>
              <a:gd name="T91" fmla="*/ 1058264 h 2276475"/>
              <a:gd name="T92" fmla="*/ 768631 w 1766888"/>
              <a:gd name="T93" fmla="*/ 1094911 h 2276475"/>
              <a:gd name="T94" fmla="*/ 672612 w 1766888"/>
              <a:gd name="T95" fmla="*/ 1087741 h 2276475"/>
              <a:gd name="T96" fmla="*/ 575529 w 1766888"/>
              <a:gd name="T97" fmla="*/ 1038878 h 2276475"/>
              <a:gd name="T98" fmla="*/ 485893 w 1766888"/>
              <a:gd name="T99" fmla="*/ 954163 h 2276475"/>
              <a:gd name="T100" fmla="*/ 264863 w 1766888"/>
              <a:gd name="T101" fmla="*/ 979126 h 2276475"/>
              <a:gd name="T102" fmla="*/ 164055 w 1766888"/>
              <a:gd name="T103" fmla="*/ 948321 h 2276475"/>
              <a:gd name="T104" fmla="*/ 133202 w 1766888"/>
              <a:gd name="T105" fmla="*/ 907159 h 2276475"/>
              <a:gd name="T106" fmla="*/ 132404 w 1766888"/>
              <a:gd name="T107" fmla="*/ 813681 h 2276475"/>
              <a:gd name="T108" fmla="*/ 214592 w 1766888"/>
              <a:gd name="T109" fmla="*/ 612651 h 2276475"/>
              <a:gd name="T110" fmla="*/ 305558 w 1766888"/>
              <a:gd name="T111" fmla="*/ 333014 h 2276475"/>
              <a:gd name="T112" fmla="*/ 369925 w 1766888"/>
              <a:gd name="T113" fmla="*/ 180582 h 2276475"/>
              <a:gd name="T114" fmla="*/ 453443 w 1766888"/>
              <a:gd name="T115" fmla="*/ 83652 h 2276475"/>
              <a:gd name="T116" fmla="*/ 546537 w 1766888"/>
              <a:gd name="T117" fmla="*/ 29212 h 2276475"/>
              <a:gd name="T118" fmla="*/ 706391 w 1766888"/>
              <a:gd name="T119" fmla="*/ 265 h 227647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766888" h="2276475">
                <a:moveTo>
                  <a:pt x="1210250" y="1347787"/>
                </a:moveTo>
                <a:lnTo>
                  <a:pt x="1263883" y="1351283"/>
                </a:lnTo>
                <a:lnTo>
                  <a:pt x="1313390" y="1354461"/>
                </a:lnTo>
                <a:lnTo>
                  <a:pt x="1357502" y="1357640"/>
                </a:lnTo>
                <a:lnTo>
                  <a:pt x="1395267" y="1360818"/>
                </a:lnTo>
                <a:lnTo>
                  <a:pt x="1449535" y="1364950"/>
                </a:lnTo>
                <a:lnTo>
                  <a:pt x="1469211" y="1366857"/>
                </a:lnTo>
                <a:lnTo>
                  <a:pt x="1484443" y="1367174"/>
                </a:lnTo>
                <a:lnTo>
                  <a:pt x="1499676" y="1368446"/>
                </a:lnTo>
                <a:lnTo>
                  <a:pt x="1514275" y="1370671"/>
                </a:lnTo>
                <a:lnTo>
                  <a:pt x="1529190" y="1373213"/>
                </a:lnTo>
                <a:lnTo>
                  <a:pt x="1543471" y="1376391"/>
                </a:lnTo>
                <a:lnTo>
                  <a:pt x="1557752" y="1380205"/>
                </a:lnTo>
                <a:lnTo>
                  <a:pt x="1571716" y="1384973"/>
                </a:lnTo>
                <a:lnTo>
                  <a:pt x="1585045" y="1390058"/>
                </a:lnTo>
                <a:lnTo>
                  <a:pt x="1598056" y="1396414"/>
                </a:lnTo>
                <a:lnTo>
                  <a:pt x="1611385" y="1403089"/>
                </a:lnTo>
                <a:lnTo>
                  <a:pt x="1623762" y="1410399"/>
                </a:lnTo>
                <a:lnTo>
                  <a:pt x="1635821" y="1418027"/>
                </a:lnTo>
                <a:lnTo>
                  <a:pt x="1647246" y="1426290"/>
                </a:lnTo>
                <a:lnTo>
                  <a:pt x="1658671" y="1435189"/>
                </a:lnTo>
                <a:lnTo>
                  <a:pt x="1669143" y="1444724"/>
                </a:lnTo>
                <a:lnTo>
                  <a:pt x="1679933" y="1454577"/>
                </a:lnTo>
                <a:lnTo>
                  <a:pt x="1689771" y="1464747"/>
                </a:lnTo>
                <a:lnTo>
                  <a:pt x="1698975" y="1475553"/>
                </a:lnTo>
                <a:lnTo>
                  <a:pt x="1707860" y="1486995"/>
                </a:lnTo>
                <a:lnTo>
                  <a:pt x="1716112" y="1498437"/>
                </a:lnTo>
                <a:lnTo>
                  <a:pt x="1723728" y="1510514"/>
                </a:lnTo>
                <a:lnTo>
                  <a:pt x="1731027" y="1522909"/>
                </a:lnTo>
                <a:lnTo>
                  <a:pt x="1737692" y="1535622"/>
                </a:lnTo>
                <a:lnTo>
                  <a:pt x="1743404" y="1548971"/>
                </a:lnTo>
                <a:lnTo>
                  <a:pt x="1749116" y="1562638"/>
                </a:lnTo>
                <a:lnTo>
                  <a:pt x="1753242" y="1576622"/>
                </a:lnTo>
                <a:lnTo>
                  <a:pt x="1757368" y="1590606"/>
                </a:lnTo>
                <a:lnTo>
                  <a:pt x="1761176" y="1605226"/>
                </a:lnTo>
                <a:lnTo>
                  <a:pt x="1763715" y="1619528"/>
                </a:lnTo>
                <a:lnTo>
                  <a:pt x="1765301" y="1634784"/>
                </a:lnTo>
                <a:lnTo>
                  <a:pt x="1766571" y="1650040"/>
                </a:lnTo>
                <a:lnTo>
                  <a:pt x="1766888" y="1665295"/>
                </a:lnTo>
                <a:lnTo>
                  <a:pt x="1766888" y="2042873"/>
                </a:lnTo>
                <a:lnTo>
                  <a:pt x="1766571" y="2049547"/>
                </a:lnTo>
                <a:lnTo>
                  <a:pt x="1766254" y="2055904"/>
                </a:lnTo>
                <a:lnTo>
                  <a:pt x="1764667" y="2062260"/>
                </a:lnTo>
                <a:lnTo>
                  <a:pt x="1763080" y="2068299"/>
                </a:lnTo>
                <a:lnTo>
                  <a:pt x="1761176" y="2074656"/>
                </a:lnTo>
                <a:lnTo>
                  <a:pt x="1758637" y="2080694"/>
                </a:lnTo>
                <a:lnTo>
                  <a:pt x="1755463" y="2086733"/>
                </a:lnTo>
                <a:lnTo>
                  <a:pt x="1752290" y="2092454"/>
                </a:lnTo>
                <a:lnTo>
                  <a:pt x="1748799" y="2098175"/>
                </a:lnTo>
                <a:lnTo>
                  <a:pt x="1744356" y="2104213"/>
                </a:lnTo>
                <a:lnTo>
                  <a:pt x="1739596" y="2109616"/>
                </a:lnTo>
                <a:lnTo>
                  <a:pt x="1734836" y="2115019"/>
                </a:lnTo>
                <a:lnTo>
                  <a:pt x="1729440" y="2120423"/>
                </a:lnTo>
                <a:lnTo>
                  <a:pt x="1723411" y="2125826"/>
                </a:lnTo>
                <a:lnTo>
                  <a:pt x="1717381" y="2131229"/>
                </a:lnTo>
                <a:lnTo>
                  <a:pt x="1710717" y="2136314"/>
                </a:lnTo>
                <a:lnTo>
                  <a:pt x="1703735" y="2141399"/>
                </a:lnTo>
                <a:lnTo>
                  <a:pt x="1696436" y="2146166"/>
                </a:lnTo>
                <a:lnTo>
                  <a:pt x="1688819" y="2150934"/>
                </a:lnTo>
                <a:lnTo>
                  <a:pt x="1680885" y="2155701"/>
                </a:lnTo>
                <a:lnTo>
                  <a:pt x="1672634" y="2160469"/>
                </a:lnTo>
                <a:lnTo>
                  <a:pt x="1663748" y="2164918"/>
                </a:lnTo>
                <a:lnTo>
                  <a:pt x="1654545" y="2169368"/>
                </a:lnTo>
                <a:lnTo>
                  <a:pt x="1645342" y="2173817"/>
                </a:lnTo>
                <a:lnTo>
                  <a:pt x="1625666" y="2182081"/>
                </a:lnTo>
                <a:lnTo>
                  <a:pt x="1604721" y="2190344"/>
                </a:lnTo>
                <a:lnTo>
                  <a:pt x="1582823" y="2198290"/>
                </a:lnTo>
                <a:lnTo>
                  <a:pt x="1559656" y="2205600"/>
                </a:lnTo>
                <a:lnTo>
                  <a:pt x="1535537" y="2212592"/>
                </a:lnTo>
                <a:lnTo>
                  <a:pt x="1510149" y="2218949"/>
                </a:lnTo>
                <a:lnTo>
                  <a:pt x="1484126" y="2225623"/>
                </a:lnTo>
                <a:lnTo>
                  <a:pt x="1456834" y="2231344"/>
                </a:lnTo>
                <a:lnTo>
                  <a:pt x="1428907" y="2237383"/>
                </a:lnTo>
                <a:lnTo>
                  <a:pt x="1400027" y="2242468"/>
                </a:lnTo>
                <a:lnTo>
                  <a:pt x="1370514" y="2247553"/>
                </a:lnTo>
                <a:lnTo>
                  <a:pt x="1340365" y="2252003"/>
                </a:lnTo>
                <a:lnTo>
                  <a:pt x="1309582" y="2256134"/>
                </a:lnTo>
                <a:lnTo>
                  <a:pt x="1277846" y="2259948"/>
                </a:lnTo>
                <a:lnTo>
                  <a:pt x="1245793" y="2263444"/>
                </a:lnTo>
                <a:lnTo>
                  <a:pt x="1213423" y="2266940"/>
                </a:lnTo>
                <a:lnTo>
                  <a:pt x="1180736" y="2269801"/>
                </a:lnTo>
                <a:lnTo>
                  <a:pt x="1147096" y="2272343"/>
                </a:lnTo>
                <a:lnTo>
                  <a:pt x="1113457" y="2274568"/>
                </a:lnTo>
                <a:lnTo>
                  <a:pt x="1079500" y="2276475"/>
                </a:lnTo>
                <a:lnTo>
                  <a:pt x="1087117" y="2255499"/>
                </a:lnTo>
                <a:lnTo>
                  <a:pt x="1094416" y="2233886"/>
                </a:lnTo>
                <a:lnTo>
                  <a:pt x="1101715" y="2211321"/>
                </a:lnTo>
                <a:lnTo>
                  <a:pt x="1108697" y="2188119"/>
                </a:lnTo>
                <a:lnTo>
                  <a:pt x="1115044" y="2164283"/>
                </a:lnTo>
                <a:lnTo>
                  <a:pt x="1121708" y="2139810"/>
                </a:lnTo>
                <a:lnTo>
                  <a:pt x="1127738" y="2114702"/>
                </a:lnTo>
                <a:lnTo>
                  <a:pt x="1133768" y="2088958"/>
                </a:lnTo>
                <a:lnTo>
                  <a:pt x="1139480" y="2062260"/>
                </a:lnTo>
                <a:lnTo>
                  <a:pt x="1144875" y="2035245"/>
                </a:lnTo>
                <a:lnTo>
                  <a:pt x="1150587" y="2007912"/>
                </a:lnTo>
                <a:lnTo>
                  <a:pt x="1155665" y="1979626"/>
                </a:lnTo>
                <a:lnTo>
                  <a:pt x="1160425" y="1951021"/>
                </a:lnTo>
                <a:lnTo>
                  <a:pt x="1164551" y="1922099"/>
                </a:lnTo>
                <a:lnTo>
                  <a:pt x="1168994" y="1892541"/>
                </a:lnTo>
                <a:lnTo>
                  <a:pt x="1173437" y="1862665"/>
                </a:lnTo>
                <a:lnTo>
                  <a:pt x="1177562" y="1832472"/>
                </a:lnTo>
                <a:lnTo>
                  <a:pt x="1181053" y="1801643"/>
                </a:lnTo>
                <a:lnTo>
                  <a:pt x="1184227" y="1770496"/>
                </a:lnTo>
                <a:lnTo>
                  <a:pt x="1187718" y="1739349"/>
                </a:lnTo>
                <a:lnTo>
                  <a:pt x="1190891" y="1707566"/>
                </a:lnTo>
                <a:lnTo>
                  <a:pt x="1193747" y="1675466"/>
                </a:lnTo>
                <a:lnTo>
                  <a:pt x="1196286" y="1643365"/>
                </a:lnTo>
                <a:lnTo>
                  <a:pt x="1198508" y="1611265"/>
                </a:lnTo>
                <a:lnTo>
                  <a:pt x="1200729" y="1578529"/>
                </a:lnTo>
                <a:lnTo>
                  <a:pt x="1202951" y="1546111"/>
                </a:lnTo>
                <a:lnTo>
                  <a:pt x="1206124" y="1480003"/>
                </a:lnTo>
                <a:lnTo>
                  <a:pt x="1208663" y="1413895"/>
                </a:lnTo>
                <a:lnTo>
                  <a:pt x="1210250" y="1347787"/>
                </a:lnTo>
                <a:close/>
                <a:moveTo>
                  <a:pt x="556835" y="1347787"/>
                </a:moveTo>
                <a:lnTo>
                  <a:pt x="558423" y="1413872"/>
                </a:lnTo>
                <a:lnTo>
                  <a:pt x="560965" y="1479958"/>
                </a:lnTo>
                <a:lnTo>
                  <a:pt x="564459" y="1545407"/>
                </a:lnTo>
                <a:lnTo>
                  <a:pt x="566047" y="1578132"/>
                </a:lnTo>
                <a:lnTo>
                  <a:pt x="568271" y="1610540"/>
                </a:lnTo>
                <a:lnTo>
                  <a:pt x="570812" y="1642947"/>
                </a:lnTo>
                <a:lnTo>
                  <a:pt x="573353" y="1675036"/>
                </a:lnTo>
                <a:lnTo>
                  <a:pt x="576529" y="1706808"/>
                </a:lnTo>
                <a:lnTo>
                  <a:pt x="579388" y="1738580"/>
                </a:lnTo>
                <a:lnTo>
                  <a:pt x="582565" y="1769716"/>
                </a:lnTo>
                <a:lnTo>
                  <a:pt x="586376" y="1800852"/>
                </a:lnTo>
                <a:lnTo>
                  <a:pt x="589871" y="1831353"/>
                </a:lnTo>
                <a:lnTo>
                  <a:pt x="593682" y="1861854"/>
                </a:lnTo>
                <a:lnTo>
                  <a:pt x="597812" y="1891720"/>
                </a:lnTo>
                <a:lnTo>
                  <a:pt x="602259" y="1920950"/>
                </a:lnTo>
                <a:lnTo>
                  <a:pt x="606706" y="1949862"/>
                </a:lnTo>
                <a:lnTo>
                  <a:pt x="611788" y="1978457"/>
                </a:lnTo>
                <a:lnTo>
                  <a:pt x="616553" y="2006416"/>
                </a:lnTo>
                <a:lnTo>
                  <a:pt x="621953" y="2034375"/>
                </a:lnTo>
                <a:lnTo>
                  <a:pt x="627353" y="2061381"/>
                </a:lnTo>
                <a:lnTo>
                  <a:pt x="633388" y="2087434"/>
                </a:lnTo>
                <a:lnTo>
                  <a:pt x="639106" y="2113487"/>
                </a:lnTo>
                <a:lnTo>
                  <a:pt x="645459" y="2138586"/>
                </a:lnTo>
                <a:lnTo>
                  <a:pt x="651812" y="2163051"/>
                </a:lnTo>
                <a:lnTo>
                  <a:pt x="658482" y="2187197"/>
                </a:lnTo>
                <a:lnTo>
                  <a:pt x="665471" y="2210073"/>
                </a:lnTo>
                <a:lnTo>
                  <a:pt x="672459" y="2232313"/>
                </a:lnTo>
                <a:lnTo>
                  <a:pt x="680082" y="2254236"/>
                </a:lnTo>
                <a:lnTo>
                  <a:pt x="687388" y="2274887"/>
                </a:lnTo>
                <a:lnTo>
                  <a:pt x="653718" y="2272981"/>
                </a:lnTo>
                <a:lnTo>
                  <a:pt x="620047" y="2270439"/>
                </a:lnTo>
                <a:lnTo>
                  <a:pt x="587012" y="2267897"/>
                </a:lnTo>
                <a:lnTo>
                  <a:pt x="554294" y="2265038"/>
                </a:lnTo>
                <a:lnTo>
                  <a:pt x="521576" y="2261543"/>
                </a:lnTo>
                <a:lnTo>
                  <a:pt x="490129" y="2257730"/>
                </a:lnTo>
                <a:lnTo>
                  <a:pt x="458682" y="2254236"/>
                </a:lnTo>
                <a:lnTo>
                  <a:pt x="427553" y="2249787"/>
                </a:lnTo>
                <a:lnTo>
                  <a:pt x="397376" y="2245022"/>
                </a:lnTo>
                <a:lnTo>
                  <a:pt x="368153" y="2239938"/>
                </a:lnTo>
                <a:lnTo>
                  <a:pt x="339247" y="2234855"/>
                </a:lnTo>
                <a:lnTo>
                  <a:pt x="311294" y="2229136"/>
                </a:lnTo>
                <a:lnTo>
                  <a:pt x="283977" y="2223099"/>
                </a:lnTo>
                <a:lnTo>
                  <a:pt x="257612" y="2217063"/>
                </a:lnTo>
                <a:lnTo>
                  <a:pt x="232518" y="2210073"/>
                </a:lnTo>
                <a:lnTo>
                  <a:pt x="208059" y="2203083"/>
                </a:lnTo>
                <a:lnTo>
                  <a:pt x="185188" y="2195775"/>
                </a:lnTo>
                <a:lnTo>
                  <a:pt x="162953" y="2188150"/>
                </a:lnTo>
                <a:lnTo>
                  <a:pt x="141670" y="2180207"/>
                </a:lnTo>
                <a:lnTo>
                  <a:pt x="121976" y="2171629"/>
                </a:lnTo>
                <a:lnTo>
                  <a:pt x="113082" y="2167499"/>
                </a:lnTo>
                <a:lnTo>
                  <a:pt x="103870" y="2163051"/>
                </a:lnTo>
                <a:lnTo>
                  <a:pt x="94976" y="2158285"/>
                </a:lnTo>
                <a:lnTo>
                  <a:pt x="86717" y="2153837"/>
                </a:lnTo>
                <a:lnTo>
                  <a:pt x="78776" y="2149071"/>
                </a:lnTo>
                <a:lnTo>
                  <a:pt x="70517" y="2144305"/>
                </a:lnTo>
                <a:lnTo>
                  <a:pt x="63212" y="2139222"/>
                </a:lnTo>
                <a:lnTo>
                  <a:pt x="56541" y="2134456"/>
                </a:lnTo>
                <a:lnTo>
                  <a:pt x="49870" y="2129372"/>
                </a:lnTo>
                <a:lnTo>
                  <a:pt x="43518" y="2124289"/>
                </a:lnTo>
                <a:lnTo>
                  <a:pt x="37800" y="2118888"/>
                </a:lnTo>
                <a:lnTo>
                  <a:pt x="32400" y="2113804"/>
                </a:lnTo>
                <a:lnTo>
                  <a:pt x="27318" y="2108403"/>
                </a:lnTo>
                <a:lnTo>
                  <a:pt x="22553" y="2102684"/>
                </a:lnTo>
                <a:lnTo>
                  <a:pt x="18423" y="2097283"/>
                </a:lnTo>
                <a:lnTo>
                  <a:pt x="14612" y="2091564"/>
                </a:lnTo>
                <a:lnTo>
                  <a:pt x="11118" y="2085527"/>
                </a:lnTo>
                <a:lnTo>
                  <a:pt x="8259" y="2079809"/>
                </a:lnTo>
                <a:lnTo>
                  <a:pt x="5718" y="2074090"/>
                </a:lnTo>
                <a:lnTo>
                  <a:pt x="3494" y="2067735"/>
                </a:lnTo>
                <a:lnTo>
                  <a:pt x="1588" y="2061699"/>
                </a:lnTo>
                <a:lnTo>
                  <a:pt x="635" y="2055344"/>
                </a:lnTo>
                <a:lnTo>
                  <a:pt x="0" y="2049308"/>
                </a:lnTo>
                <a:lnTo>
                  <a:pt x="0" y="2042636"/>
                </a:lnTo>
                <a:lnTo>
                  <a:pt x="0" y="1665187"/>
                </a:lnTo>
                <a:lnTo>
                  <a:pt x="318" y="1649937"/>
                </a:lnTo>
                <a:lnTo>
                  <a:pt x="1270" y="1634686"/>
                </a:lnTo>
                <a:lnTo>
                  <a:pt x="3176" y="1619436"/>
                </a:lnTo>
                <a:lnTo>
                  <a:pt x="5718" y="1605138"/>
                </a:lnTo>
                <a:lnTo>
                  <a:pt x="8894" y="1590523"/>
                </a:lnTo>
                <a:lnTo>
                  <a:pt x="13023" y="1576544"/>
                </a:lnTo>
                <a:lnTo>
                  <a:pt x="17788" y="1562564"/>
                </a:lnTo>
                <a:lnTo>
                  <a:pt x="23188" y="1548902"/>
                </a:lnTo>
                <a:lnTo>
                  <a:pt x="29223" y="1535558"/>
                </a:lnTo>
                <a:lnTo>
                  <a:pt x="35576" y="1522849"/>
                </a:lnTo>
                <a:lnTo>
                  <a:pt x="42882" y="1510458"/>
                </a:lnTo>
                <a:lnTo>
                  <a:pt x="50506" y="1498385"/>
                </a:lnTo>
                <a:lnTo>
                  <a:pt x="59082" y="1486947"/>
                </a:lnTo>
                <a:lnTo>
                  <a:pt x="67659" y="1475510"/>
                </a:lnTo>
                <a:lnTo>
                  <a:pt x="77188" y="1464707"/>
                </a:lnTo>
                <a:lnTo>
                  <a:pt x="87035" y="1454540"/>
                </a:lnTo>
                <a:lnTo>
                  <a:pt x="97200" y="1444691"/>
                </a:lnTo>
                <a:lnTo>
                  <a:pt x="108317" y="1435159"/>
                </a:lnTo>
                <a:lnTo>
                  <a:pt x="119435" y="1426263"/>
                </a:lnTo>
                <a:lnTo>
                  <a:pt x="131188" y="1418003"/>
                </a:lnTo>
                <a:lnTo>
                  <a:pt x="143259" y="1410377"/>
                </a:lnTo>
                <a:lnTo>
                  <a:pt x="155647" y="1403070"/>
                </a:lnTo>
                <a:lnTo>
                  <a:pt x="168353" y="1396398"/>
                </a:lnTo>
                <a:lnTo>
                  <a:pt x="182012" y="1390044"/>
                </a:lnTo>
                <a:lnTo>
                  <a:pt x="195353" y="1384960"/>
                </a:lnTo>
                <a:lnTo>
                  <a:pt x="209329" y="1380194"/>
                </a:lnTo>
                <a:lnTo>
                  <a:pt x="222988" y="1376382"/>
                </a:lnTo>
                <a:lnTo>
                  <a:pt x="237600" y="1373204"/>
                </a:lnTo>
                <a:lnTo>
                  <a:pt x="252212" y="1370663"/>
                </a:lnTo>
                <a:lnTo>
                  <a:pt x="267141" y="1368439"/>
                </a:lnTo>
                <a:lnTo>
                  <a:pt x="282388" y="1367168"/>
                </a:lnTo>
                <a:lnTo>
                  <a:pt x="297953" y="1366850"/>
                </a:lnTo>
                <a:lnTo>
                  <a:pt x="317647" y="1364944"/>
                </a:lnTo>
                <a:lnTo>
                  <a:pt x="371965" y="1360813"/>
                </a:lnTo>
                <a:lnTo>
                  <a:pt x="409765" y="1357636"/>
                </a:lnTo>
                <a:lnTo>
                  <a:pt x="453918" y="1354459"/>
                </a:lnTo>
                <a:lnTo>
                  <a:pt x="503153" y="1351282"/>
                </a:lnTo>
                <a:lnTo>
                  <a:pt x="556835" y="1347787"/>
                </a:lnTo>
                <a:close/>
                <a:moveTo>
                  <a:pt x="608844" y="427466"/>
                </a:moveTo>
                <a:lnTo>
                  <a:pt x="605985" y="427783"/>
                </a:lnTo>
                <a:lnTo>
                  <a:pt x="602491" y="428100"/>
                </a:lnTo>
                <a:lnTo>
                  <a:pt x="599632" y="428735"/>
                </a:lnTo>
                <a:lnTo>
                  <a:pt x="593915" y="430956"/>
                </a:lnTo>
                <a:lnTo>
                  <a:pt x="587880" y="434130"/>
                </a:lnTo>
                <a:lnTo>
                  <a:pt x="582480" y="437938"/>
                </a:lnTo>
                <a:lnTo>
                  <a:pt x="577398" y="442381"/>
                </a:lnTo>
                <a:lnTo>
                  <a:pt x="572633" y="456027"/>
                </a:lnTo>
                <a:lnTo>
                  <a:pt x="568186" y="470625"/>
                </a:lnTo>
                <a:lnTo>
                  <a:pt x="564375" y="485223"/>
                </a:lnTo>
                <a:lnTo>
                  <a:pt x="560245" y="499821"/>
                </a:lnTo>
                <a:lnTo>
                  <a:pt x="557069" y="515053"/>
                </a:lnTo>
                <a:lnTo>
                  <a:pt x="553893" y="530286"/>
                </a:lnTo>
                <a:lnTo>
                  <a:pt x="550716" y="545836"/>
                </a:lnTo>
                <a:lnTo>
                  <a:pt x="548175" y="561386"/>
                </a:lnTo>
                <a:lnTo>
                  <a:pt x="545634" y="577570"/>
                </a:lnTo>
                <a:lnTo>
                  <a:pt x="544046" y="593438"/>
                </a:lnTo>
                <a:lnTo>
                  <a:pt x="542140" y="609940"/>
                </a:lnTo>
                <a:lnTo>
                  <a:pt x="540552" y="626442"/>
                </a:lnTo>
                <a:lnTo>
                  <a:pt x="539599" y="642944"/>
                </a:lnTo>
                <a:lnTo>
                  <a:pt x="538964" y="660080"/>
                </a:lnTo>
                <a:lnTo>
                  <a:pt x="538328" y="676900"/>
                </a:lnTo>
                <a:lnTo>
                  <a:pt x="538011" y="694036"/>
                </a:lnTo>
                <a:lnTo>
                  <a:pt x="538328" y="706730"/>
                </a:lnTo>
                <a:lnTo>
                  <a:pt x="538964" y="719424"/>
                </a:lnTo>
                <a:lnTo>
                  <a:pt x="539599" y="732118"/>
                </a:lnTo>
                <a:lnTo>
                  <a:pt x="540234" y="744495"/>
                </a:lnTo>
                <a:lnTo>
                  <a:pt x="541505" y="756871"/>
                </a:lnTo>
                <a:lnTo>
                  <a:pt x="542775" y="769248"/>
                </a:lnTo>
                <a:lnTo>
                  <a:pt x="544681" y="781624"/>
                </a:lnTo>
                <a:lnTo>
                  <a:pt x="546587" y="794001"/>
                </a:lnTo>
                <a:lnTo>
                  <a:pt x="548493" y="806060"/>
                </a:lnTo>
                <a:lnTo>
                  <a:pt x="550716" y="818119"/>
                </a:lnTo>
                <a:lnTo>
                  <a:pt x="553893" y="829861"/>
                </a:lnTo>
                <a:lnTo>
                  <a:pt x="556434" y="841920"/>
                </a:lnTo>
                <a:lnTo>
                  <a:pt x="559610" y="853662"/>
                </a:lnTo>
                <a:lnTo>
                  <a:pt x="562469" y="865086"/>
                </a:lnTo>
                <a:lnTo>
                  <a:pt x="566280" y="876511"/>
                </a:lnTo>
                <a:lnTo>
                  <a:pt x="569774" y="887618"/>
                </a:lnTo>
                <a:lnTo>
                  <a:pt x="573586" y="899042"/>
                </a:lnTo>
                <a:lnTo>
                  <a:pt x="577398" y="909832"/>
                </a:lnTo>
                <a:lnTo>
                  <a:pt x="581845" y="920939"/>
                </a:lnTo>
                <a:lnTo>
                  <a:pt x="586292" y="931412"/>
                </a:lnTo>
                <a:lnTo>
                  <a:pt x="595185" y="952674"/>
                </a:lnTo>
                <a:lnTo>
                  <a:pt x="605667" y="972984"/>
                </a:lnTo>
                <a:lnTo>
                  <a:pt x="615832" y="992659"/>
                </a:lnTo>
                <a:lnTo>
                  <a:pt x="626949" y="1012018"/>
                </a:lnTo>
                <a:lnTo>
                  <a:pt x="638702" y="1030106"/>
                </a:lnTo>
                <a:lnTo>
                  <a:pt x="650772" y="1047560"/>
                </a:lnTo>
                <a:lnTo>
                  <a:pt x="663477" y="1064380"/>
                </a:lnTo>
                <a:lnTo>
                  <a:pt x="676183" y="1080564"/>
                </a:lnTo>
                <a:lnTo>
                  <a:pt x="689841" y="1095797"/>
                </a:lnTo>
                <a:lnTo>
                  <a:pt x="703499" y="1109760"/>
                </a:lnTo>
                <a:lnTo>
                  <a:pt x="710487" y="1116424"/>
                </a:lnTo>
                <a:lnTo>
                  <a:pt x="717475" y="1123089"/>
                </a:lnTo>
                <a:lnTo>
                  <a:pt x="724781" y="1129118"/>
                </a:lnTo>
                <a:lnTo>
                  <a:pt x="731769" y="1135148"/>
                </a:lnTo>
                <a:lnTo>
                  <a:pt x="739075" y="1140860"/>
                </a:lnTo>
                <a:lnTo>
                  <a:pt x="746380" y="1146255"/>
                </a:lnTo>
                <a:lnTo>
                  <a:pt x="753686" y="1151967"/>
                </a:lnTo>
                <a:lnTo>
                  <a:pt x="760992" y="1156727"/>
                </a:lnTo>
                <a:lnTo>
                  <a:pt x="768297" y="1161170"/>
                </a:lnTo>
                <a:lnTo>
                  <a:pt x="775920" y="1165613"/>
                </a:lnTo>
                <a:lnTo>
                  <a:pt x="783226" y="1170056"/>
                </a:lnTo>
                <a:lnTo>
                  <a:pt x="790532" y="1174181"/>
                </a:lnTo>
                <a:lnTo>
                  <a:pt x="798155" y="1177355"/>
                </a:lnTo>
                <a:lnTo>
                  <a:pt x="805461" y="1180528"/>
                </a:lnTo>
                <a:lnTo>
                  <a:pt x="813084" y="1184019"/>
                </a:lnTo>
                <a:lnTo>
                  <a:pt x="820390" y="1186558"/>
                </a:lnTo>
                <a:lnTo>
                  <a:pt x="828013" y="1189097"/>
                </a:lnTo>
                <a:lnTo>
                  <a:pt x="835318" y="1191318"/>
                </a:lnTo>
                <a:lnTo>
                  <a:pt x="842624" y="1192588"/>
                </a:lnTo>
                <a:lnTo>
                  <a:pt x="850247" y="1194174"/>
                </a:lnTo>
                <a:lnTo>
                  <a:pt x="857553" y="1195444"/>
                </a:lnTo>
                <a:lnTo>
                  <a:pt x="864859" y="1196396"/>
                </a:lnTo>
                <a:lnTo>
                  <a:pt x="872164" y="1196713"/>
                </a:lnTo>
                <a:lnTo>
                  <a:pt x="879470" y="1197030"/>
                </a:lnTo>
                <a:lnTo>
                  <a:pt x="886776" y="1196713"/>
                </a:lnTo>
                <a:lnTo>
                  <a:pt x="894081" y="1196396"/>
                </a:lnTo>
                <a:lnTo>
                  <a:pt x="901387" y="1195444"/>
                </a:lnTo>
                <a:lnTo>
                  <a:pt x="909010" y="1194174"/>
                </a:lnTo>
                <a:lnTo>
                  <a:pt x="916316" y="1192588"/>
                </a:lnTo>
                <a:lnTo>
                  <a:pt x="923621" y="1191318"/>
                </a:lnTo>
                <a:lnTo>
                  <a:pt x="931245" y="1189097"/>
                </a:lnTo>
                <a:lnTo>
                  <a:pt x="938550" y="1186558"/>
                </a:lnTo>
                <a:lnTo>
                  <a:pt x="946174" y="1184019"/>
                </a:lnTo>
                <a:lnTo>
                  <a:pt x="953479" y="1180528"/>
                </a:lnTo>
                <a:lnTo>
                  <a:pt x="961102" y="1177355"/>
                </a:lnTo>
                <a:lnTo>
                  <a:pt x="968408" y="1174181"/>
                </a:lnTo>
                <a:lnTo>
                  <a:pt x="976031" y="1170056"/>
                </a:lnTo>
                <a:lnTo>
                  <a:pt x="983337" y="1165613"/>
                </a:lnTo>
                <a:lnTo>
                  <a:pt x="990643" y="1161170"/>
                </a:lnTo>
                <a:lnTo>
                  <a:pt x="997948" y="1156727"/>
                </a:lnTo>
                <a:lnTo>
                  <a:pt x="1005572" y="1151967"/>
                </a:lnTo>
                <a:lnTo>
                  <a:pt x="1012877" y="1146255"/>
                </a:lnTo>
                <a:lnTo>
                  <a:pt x="1019865" y="1140860"/>
                </a:lnTo>
                <a:lnTo>
                  <a:pt x="1027171" y="1135148"/>
                </a:lnTo>
                <a:lnTo>
                  <a:pt x="1034476" y="1129118"/>
                </a:lnTo>
                <a:lnTo>
                  <a:pt x="1041147" y="1123089"/>
                </a:lnTo>
                <a:lnTo>
                  <a:pt x="1048452" y="1116424"/>
                </a:lnTo>
                <a:lnTo>
                  <a:pt x="1055440" y="1109760"/>
                </a:lnTo>
                <a:lnTo>
                  <a:pt x="1069099" y="1095797"/>
                </a:lnTo>
                <a:lnTo>
                  <a:pt x="1082439" y="1080564"/>
                </a:lnTo>
                <a:lnTo>
                  <a:pt x="1095463" y="1064380"/>
                </a:lnTo>
                <a:lnTo>
                  <a:pt x="1107850" y="1047560"/>
                </a:lnTo>
                <a:lnTo>
                  <a:pt x="1120238" y="1030106"/>
                </a:lnTo>
                <a:lnTo>
                  <a:pt x="1131673" y="1012018"/>
                </a:lnTo>
                <a:lnTo>
                  <a:pt x="1143108" y="992659"/>
                </a:lnTo>
                <a:lnTo>
                  <a:pt x="1153590" y="972984"/>
                </a:lnTo>
                <a:lnTo>
                  <a:pt x="1163437" y="952674"/>
                </a:lnTo>
                <a:lnTo>
                  <a:pt x="1172966" y="931412"/>
                </a:lnTo>
                <a:lnTo>
                  <a:pt x="1177413" y="920939"/>
                </a:lnTo>
                <a:lnTo>
                  <a:pt x="1181224" y="909832"/>
                </a:lnTo>
                <a:lnTo>
                  <a:pt x="1185354" y="899042"/>
                </a:lnTo>
                <a:lnTo>
                  <a:pt x="1189165" y="887618"/>
                </a:lnTo>
                <a:lnTo>
                  <a:pt x="1192977" y="876511"/>
                </a:lnTo>
                <a:lnTo>
                  <a:pt x="1196153" y="865086"/>
                </a:lnTo>
                <a:lnTo>
                  <a:pt x="1199647" y="853662"/>
                </a:lnTo>
                <a:lnTo>
                  <a:pt x="1202506" y="841920"/>
                </a:lnTo>
                <a:lnTo>
                  <a:pt x="1205365" y="829861"/>
                </a:lnTo>
                <a:lnTo>
                  <a:pt x="1207906" y="818119"/>
                </a:lnTo>
                <a:lnTo>
                  <a:pt x="1210129" y="806060"/>
                </a:lnTo>
                <a:lnTo>
                  <a:pt x="1212353" y="794001"/>
                </a:lnTo>
                <a:lnTo>
                  <a:pt x="1214576" y="781624"/>
                </a:lnTo>
                <a:lnTo>
                  <a:pt x="1215847" y="769248"/>
                </a:lnTo>
                <a:lnTo>
                  <a:pt x="1217435" y="756871"/>
                </a:lnTo>
                <a:lnTo>
                  <a:pt x="1218388" y="744495"/>
                </a:lnTo>
                <a:lnTo>
                  <a:pt x="1219658" y="732118"/>
                </a:lnTo>
                <a:lnTo>
                  <a:pt x="1220294" y="719424"/>
                </a:lnTo>
                <a:lnTo>
                  <a:pt x="1220611" y="706730"/>
                </a:lnTo>
                <a:lnTo>
                  <a:pt x="1220611" y="694036"/>
                </a:lnTo>
                <a:lnTo>
                  <a:pt x="1220294" y="676900"/>
                </a:lnTo>
                <a:lnTo>
                  <a:pt x="1219976" y="660080"/>
                </a:lnTo>
                <a:lnTo>
                  <a:pt x="1200600" y="658494"/>
                </a:lnTo>
                <a:lnTo>
                  <a:pt x="1181224" y="656907"/>
                </a:lnTo>
                <a:lnTo>
                  <a:pt x="1161531" y="655003"/>
                </a:lnTo>
                <a:lnTo>
                  <a:pt x="1141837" y="652782"/>
                </a:lnTo>
                <a:lnTo>
                  <a:pt x="1122144" y="650243"/>
                </a:lnTo>
                <a:lnTo>
                  <a:pt x="1102133" y="647387"/>
                </a:lnTo>
                <a:lnTo>
                  <a:pt x="1082122" y="644530"/>
                </a:lnTo>
                <a:lnTo>
                  <a:pt x="1062111" y="641040"/>
                </a:lnTo>
                <a:lnTo>
                  <a:pt x="1042417" y="637549"/>
                </a:lnTo>
                <a:lnTo>
                  <a:pt x="1022406" y="633741"/>
                </a:lnTo>
                <a:lnTo>
                  <a:pt x="1002713" y="629933"/>
                </a:lnTo>
                <a:lnTo>
                  <a:pt x="983337" y="625807"/>
                </a:lnTo>
                <a:lnTo>
                  <a:pt x="963961" y="621047"/>
                </a:lnTo>
                <a:lnTo>
                  <a:pt x="944903" y="616604"/>
                </a:lnTo>
                <a:lnTo>
                  <a:pt x="926480" y="611527"/>
                </a:lnTo>
                <a:lnTo>
                  <a:pt x="907740" y="606449"/>
                </a:lnTo>
                <a:lnTo>
                  <a:pt x="889952" y="601054"/>
                </a:lnTo>
                <a:lnTo>
                  <a:pt x="872482" y="595659"/>
                </a:lnTo>
                <a:lnTo>
                  <a:pt x="855330" y="589312"/>
                </a:lnTo>
                <a:lnTo>
                  <a:pt x="838495" y="583600"/>
                </a:lnTo>
                <a:lnTo>
                  <a:pt x="822613" y="576936"/>
                </a:lnTo>
                <a:lnTo>
                  <a:pt x="807049" y="570589"/>
                </a:lnTo>
                <a:lnTo>
                  <a:pt x="792120" y="563607"/>
                </a:lnTo>
                <a:lnTo>
                  <a:pt x="778462" y="556625"/>
                </a:lnTo>
                <a:lnTo>
                  <a:pt x="764803" y="549327"/>
                </a:lnTo>
                <a:lnTo>
                  <a:pt x="752098" y="541710"/>
                </a:lnTo>
                <a:lnTo>
                  <a:pt x="740345" y="534094"/>
                </a:lnTo>
                <a:lnTo>
                  <a:pt x="729228" y="526160"/>
                </a:lnTo>
                <a:lnTo>
                  <a:pt x="719381" y="517909"/>
                </a:lnTo>
                <a:lnTo>
                  <a:pt x="709852" y="509658"/>
                </a:lnTo>
                <a:lnTo>
                  <a:pt x="705723" y="505215"/>
                </a:lnTo>
                <a:lnTo>
                  <a:pt x="701911" y="500773"/>
                </a:lnTo>
                <a:lnTo>
                  <a:pt x="698100" y="496647"/>
                </a:lnTo>
                <a:lnTo>
                  <a:pt x="694606" y="491887"/>
                </a:lnTo>
                <a:lnTo>
                  <a:pt x="684441" y="478558"/>
                </a:lnTo>
                <a:lnTo>
                  <a:pt x="674912" y="467451"/>
                </a:lnTo>
                <a:lnTo>
                  <a:pt x="665383" y="457613"/>
                </a:lnTo>
                <a:lnTo>
                  <a:pt x="656489" y="449045"/>
                </a:lnTo>
                <a:lnTo>
                  <a:pt x="648231" y="442381"/>
                </a:lnTo>
                <a:lnTo>
                  <a:pt x="644101" y="439207"/>
                </a:lnTo>
                <a:lnTo>
                  <a:pt x="640607" y="436669"/>
                </a:lnTo>
                <a:lnTo>
                  <a:pt x="636478" y="434765"/>
                </a:lnTo>
                <a:lnTo>
                  <a:pt x="632984" y="432860"/>
                </a:lnTo>
                <a:lnTo>
                  <a:pt x="629172" y="430956"/>
                </a:lnTo>
                <a:lnTo>
                  <a:pt x="625678" y="430004"/>
                </a:lnTo>
                <a:lnTo>
                  <a:pt x="622184" y="428735"/>
                </a:lnTo>
                <a:lnTo>
                  <a:pt x="618690" y="428100"/>
                </a:lnTo>
                <a:lnTo>
                  <a:pt x="615514" y="427466"/>
                </a:lnTo>
                <a:lnTo>
                  <a:pt x="612020" y="427466"/>
                </a:lnTo>
                <a:lnTo>
                  <a:pt x="608844" y="427466"/>
                </a:lnTo>
                <a:close/>
                <a:moveTo>
                  <a:pt x="860094" y="0"/>
                </a:moveTo>
                <a:lnTo>
                  <a:pt x="890587" y="0"/>
                </a:lnTo>
                <a:lnTo>
                  <a:pt x="921716" y="0"/>
                </a:lnTo>
                <a:lnTo>
                  <a:pt x="937597" y="317"/>
                </a:lnTo>
                <a:lnTo>
                  <a:pt x="954432" y="1269"/>
                </a:lnTo>
                <a:lnTo>
                  <a:pt x="971584" y="2222"/>
                </a:lnTo>
                <a:lnTo>
                  <a:pt x="989054" y="3808"/>
                </a:lnTo>
                <a:lnTo>
                  <a:pt x="1007477" y="6030"/>
                </a:lnTo>
                <a:lnTo>
                  <a:pt x="1025583" y="7934"/>
                </a:lnTo>
                <a:lnTo>
                  <a:pt x="1043688" y="11425"/>
                </a:lnTo>
                <a:lnTo>
                  <a:pt x="1062746" y="15233"/>
                </a:lnTo>
                <a:lnTo>
                  <a:pt x="1081487" y="19676"/>
                </a:lnTo>
                <a:lnTo>
                  <a:pt x="1100227" y="25070"/>
                </a:lnTo>
                <a:lnTo>
                  <a:pt x="1109756" y="28561"/>
                </a:lnTo>
                <a:lnTo>
                  <a:pt x="1119285" y="31735"/>
                </a:lnTo>
                <a:lnTo>
                  <a:pt x="1128814" y="34908"/>
                </a:lnTo>
                <a:lnTo>
                  <a:pt x="1138343" y="39034"/>
                </a:lnTo>
                <a:lnTo>
                  <a:pt x="1147873" y="43159"/>
                </a:lnTo>
                <a:lnTo>
                  <a:pt x="1157084" y="47285"/>
                </a:lnTo>
                <a:lnTo>
                  <a:pt x="1166613" y="52045"/>
                </a:lnTo>
                <a:lnTo>
                  <a:pt x="1176142" y="56805"/>
                </a:lnTo>
                <a:lnTo>
                  <a:pt x="1185354" y="61883"/>
                </a:lnTo>
                <a:lnTo>
                  <a:pt x="1194883" y="67595"/>
                </a:lnTo>
                <a:lnTo>
                  <a:pt x="1203777" y="73307"/>
                </a:lnTo>
                <a:lnTo>
                  <a:pt x="1212988" y="79337"/>
                </a:lnTo>
                <a:lnTo>
                  <a:pt x="1222200" y="86001"/>
                </a:lnTo>
                <a:lnTo>
                  <a:pt x="1231093" y="92665"/>
                </a:lnTo>
                <a:lnTo>
                  <a:pt x="1240305" y="99964"/>
                </a:lnTo>
                <a:lnTo>
                  <a:pt x="1249199" y="107580"/>
                </a:lnTo>
                <a:lnTo>
                  <a:pt x="1257775" y="115197"/>
                </a:lnTo>
                <a:lnTo>
                  <a:pt x="1266669" y="123448"/>
                </a:lnTo>
                <a:lnTo>
                  <a:pt x="1275245" y="132016"/>
                </a:lnTo>
                <a:lnTo>
                  <a:pt x="1283821" y="140902"/>
                </a:lnTo>
                <a:lnTo>
                  <a:pt x="1292080" y="150422"/>
                </a:lnTo>
                <a:lnTo>
                  <a:pt x="1300656" y="160260"/>
                </a:lnTo>
                <a:lnTo>
                  <a:pt x="1308597" y="170415"/>
                </a:lnTo>
                <a:lnTo>
                  <a:pt x="1316537" y="181205"/>
                </a:lnTo>
                <a:lnTo>
                  <a:pt x="1324478" y="192312"/>
                </a:lnTo>
                <a:lnTo>
                  <a:pt x="1332102" y="203736"/>
                </a:lnTo>
                <a:lnTo>
                  <a:pt x="1340043" y="215796"/>
                </a:lnTo>
                <a:lnTo>
                  <a:pt x="1347031" y="228172"/>
                </a:lnTo>
                <a:lnTo>
                  <a:pt x="1354336" y="241183"/>
                </a:lnTo>
                <a:lnTo>
                  <a:pt x="1361324" y="254829"/>
                </a:lnTo>
                <a:lnTo>
                  <a:pt x="1368312" y="268475"/>
                </a:lnTo>
                <a:lnTo>
                  <a:pt x="1375300" y="282756"/>
                </a:lnTo>
                <a:lnTo>
                  <a:pt x="1381971" y="297671"/>
                </a:lnTo>
                <a:lnTo>
                  <a:pt x="1388006" y="312904"/>
                </a:lnTo>
                <a:lnTo>
                  <a:pt x="1394358" y="329088"/>
                </a:lnTo>
                <a:lnTo>
                  <a:pt x="1400076" y="345273"/>
                </a:lnTo>
                <a:lnTo>
                  <a:pt x="1405793" y="362410"/>
                </a:lnTo>
                <a:lnTo>
                  <a:pt x="1411511" y="379864"/>
                </a:lnTo>
                <a:lnTo>
                  <a:pt x="1416593" y="397952"/>
                </a:lnTo>
                <a:lnTo>
                  <a:pt x="1421675" y="416676"/>
                </a:lnTo>
                <a:lnTo>
                  <a:pt x="1431522" y="453488"/>
                </a:lnTo>
                <a:lnTo>
                  <a:pt x="1441369" y="488396"/>
                </a:lnTo>
                <a:lnTo>
                  <a:pt x="1450898" y="521717"/>
                </a:lnTo>
                <a:lnTo>
                  <a:pt x="1460744" y="553452"/>
                </a:lnTo>
                <a:lnTo>
                  <a:pt x="1469956" y="583283"/>
                </a:lnTo>
                <a:lnTo>
                  <a:pt x="1479485" y="611527"/>
                </a:lnTo>
                <a:lnTo>
                  <a:pt x="1489014" y="638501"/>
                </a:lnTo>
                <a:lnTo>
                  <a:pt x="1498543" y="663889"/>
                </a:lnTo>
                <a:lnTo>
                  <a:pt x="1507755" y="688007"/>
                </a:lnTo>
                <a:lnTo>
                  <a:pt x="1516331" y="710856"/>
                </a:lnTo>
                <a:lnTo>
                  <a:pt x="1525225" y="732118"/>
                </a:lnTo>
                <a:lnTo>
                  <a:pt x="1533483" y="752746"/>
                </a:lnTo>
                <a:lnTo>
                  <a:pt x="1550000" y="790510"/>
                </a:lnTo>
                <a:lnTo>
                  <a:pt x="1565247" y="824783"/>
                </a:lnTo>
                <a:lnTo>
                  <a:pt x="1579540" y="855566"/>
                </a:lnTo>
                <a:lnTo>
                  <a:pt x="1592246" y="884127"/>
                </a:lnTo>
                <a:lnTo>
                  <a:pt x="1597646" y="897455"/>
                </a:lnTo>
                <a:lnTo>
                  <a:pt x="1603045" y="910784"/>
                </a:lnTo>
                <a:lnTo>
                  <a:pt x="1608128" y="923478"/>
                </a:lnTo>
                <a:lnTo>
                  <a:pt x="1612575" y="935854"/>
                </a:lnTo>
                <a:lnTo>
                  <a:pt x="1616704" y="947914"/>
                </a:lnTo>
                <a:lnTo>
                  <a:pt x="1620198" y="960290"/>
                </a:lnTo>
                <a:lnTo>
                  <a:pt x="1623057" y="972349"/>
                </a:lnTo>
                <a:lnTo>
                  <a:pt x="1626233" y="984408"/>
                </a:lnTo>
                <a:lnTo>
                  <a:pt x="1627821" y="996468"/>
                </a:lnTo>
                <a:lnTo>
                  <a:pt x="1629409" y="1008844"/>
                </a:lnTo>
                <a:lnTo>
                  <a:pt x="1630362" y="1021538"/>
                </a:lnTo>
                <a:lnTo>
                  <a:pt x="1630362" y="1034232"/>
                </a:lnTo>
                <a:lnTo>
                  <a:pt x="1630045" y="1046608"/>
                </a:lnTo>
                <a:lnTo>
                  <a:pt x="1629727" y="1052320"/>
                </a:lnTo>
                <a:lnTo>
                  <a:pt x="1629092" y="1058350"/>
                </a:lnTo>
                <a:lnTo>
                  <a:pt x="1627821" y="1063745"/>
                </a:lnTo>
                <a:lnTo>
                  <a:pt x="1626868" y="1069140"/>
                </a:lnTo>
                <a:lnTo>
                  <a:pt x="1625280" y="1074535"/>
                </a:lnTo>
                <a:lnTo>
                  <a:pt x="1624009" y="1079612"/>
                </a:lnTo>
                <a:lnTo>
                  <a:pt x="1622104" y="1084690"/>
                </a:lnTo>
                <a:lnTo>
                  <a:pt x="1619880" y="1090085"/>
                </a:lnTo>
                <a:lnTo>
                  <a:pt x="1617657" y="1094528"/>
                </a:lnTo>
                <a:lnTo>
                  <a:pt x="1615116" y="1099288"/>
                </a:lnTo>
                <a:lnTo>
                  <a:pt x="1612575" y="1103731"/>
                </a:lnTo>
                <a:lnTo>
                  <a:pt x="1609716" y="1108173"/>
                </a:lnTo>
                <a:lnTo>
                  <a:pt x="1606857" y="1112616"/>
                </a:lnTo>
                <a:lnTo>
                  <a:pt x="1603045" y="1116424"/>
                </a:lnTo>
                <a:lnTo>
                  <a:pt x="1599869" y="1120550"/>
                </a:lnTo>
                <a:lnTo>
                  <a:pt x="1595740" y="1124041"/>
                </a:lnTo>
                <a:lnTo>
                  <a:pt x="1592246" y="1127849"/>
                </a:lnTo>
                <a:lnTo>
                  <a:pt x="1587799" y="1131340"/>
                </a:lnTo>
                <a:lnTo>
                  <a:pt x="1583352" y="1134831"/>
                </a:lnTo>
                <a:lnTo>
                  <a:pt x="1578587" y="1138004"/>
                </a:lnTo>
                <a:lnTo>
                  <a:pt x="1574141" y="1140860"/>
                </a:lnTo>
                <a:lnTo>
                  <a:pt x="1568741" y="1143716"/>
                </a:lnTo>
                <a:lnTo>
                  <a:pt x="1563659" y="1146890"/>
                </a:lnTo>
                <a:lnTo>
                  <a:pt x="1557941" y="1149428"/>
                </a:lnTo>
                <a:lnTo>
                  <a:pt x="1552541" y="1151967"/>
                </a:lnTo>
                <a:lnTo>
                  <a:pt x="1546189" y="1154189"/>
                </a:lnTo>
                <a:lnTo>
                  <a:pt x="1533801" y="1157997"/>
                </a:lnTo>
                <a:lnTo>
                  <a:pt x="1520460" y="1161805"/>
                </a:lnTo>
                <a:lnTo>
                  <a:pt x="1506166" y="1164978"/>
                </a:lnTo>
                <a:lnTo>
                  <a:pt x="1490920" y="1167200"/>
                </a:lnTo>
                <a:lnTo>
                  <a:pt x="1474720" y="1169104"/>
                </a:lnTo>
                <a:lnTo>
                  <a:pt x="1457568" y="1170056"/>
                </a:lnTo>
                <a:lnTo>
                  <a:pt x="1439780" y="1170691"/>
                </a:lnTo>
                <a:lnTo>
                  <a:pt x="1420722" y="1170691"/>
                </a:lnTo>
                <a:lnTo>
                  <a:pt x="1401029" y="1170056"/>
                </a:lnTo>
                <a:lnTo>
                  <a:pt x="1380700" y="1169104"/>
                </a:lnTo>
                <a:lnTo>
                  <a:pt x="1359101" y="1166882"/>
                </a:lnTo>
                <a:lnTo>
                  <a:pt x="1336549" y="1164344"/>
                </a:lnTo>
                <a:lnTo>
                  <a:pt x="1313361" y="1161170"/>
                </a:lnTo>
                <a:lnTo>
                  <a:pt x="1288903" y="1157362"/>
                </a:lnTo>
                <a:lnTo>
                  <a:pt x="1263810" y="1152919"/>
                </a:lnTo>
                <a:lnTo>
                  <a:pt x="1237764" y="1147842"/>
                </a:lnTo>
                <a:lnTo>
                  <a:pt x="1210447" y="1142447"/>
                </a:lnTo>
                <a:lnTo>
                  <a:pt x="1182813" y="1135783"/>
                </a:lnTo>
                <a:lnTo>
                  <a:pt x="1174236" y="1145938"/>
                </a:lnTo>
                <a:lnTo>
                  <a:pt x="1165660" y="1155775"/>
                </a:lnTo>
                <a:lnTo>
                  <a:pt x="1157084" y="1165613"/>
                </a:lnTo>
                <a:lnTo>
                  <a:pt x="1148508" y="1174816"/>
                </a:lnTo>
                <a:lnTo>
                  <a:pt x="1139296" y="1184019"/>
                </a:lnTo>
                <a:lnTo>
                  <a:pt x="1130720" y="1192588"/>
                </a:lnTo>
                <a:lnTo>
                  <a:pt x="1121509" y="1201473"/>
                </a:lnTo>
                <a:lnTo>
                  <a:pt x="1111980" y="1209407"/>
                </a:lnTo>
                <a:lnTo>
                  <a:pt x="1102768" y="1217341"/>
                </a:lnTo>
                <a:lnTo>
                  <a:pt x="1093557" y="1224957"/>
                </a:lnTo>
                <a:lnTo>
                  <a:pt x="1084028" y="1232573"/>
                </a:lnTo>
                <a:lnTo>
                  <a:pt x="1074499" y="1239555"/>
                </a:lnTo>
                <a:lnTo>
                  <a:pt x="1064969" y="1246536"/>
                </a:lnTo>
                <a:lnTo>
                  <a:pt x="1055123" y="1252883"/>
                </a:lnTo>
                <a:lnTo>
                  <a:pt x="1045594" y="1258913"/>
                </a:lnTo>
                <a:lnTo>
                  <a:pt x="1035747" y="1264625"/>
                </a:lnTo>
                <a:lnTo>
                  <a:pt x="1025900" y="1270337"/>
                </a:lnTo>
                <a:lnTo>
                  <a:pt x="1016054" y="1275415"/>
                </a:lnTo>
                <a:lnTo>
                  <a:pt x="1006207" y="1280492"/>
                </a:lnTo>
                <a:lnTo>
                  <a:pt x="996360" y="1284935"/>
                </a:lnTo>
                <a:lnTo>
                  <a:pt x="986513" y="1289061"/>
                </a:lnTo>
                <a:lnTo>
                  <a:pt x="976667" y="1292869"/>
                </a:lnTo>
                <a:lnTo>
                  <a:pt x="966820" y="1296360"/>
                </a:lnTo>
                <a:lnTo>
                  <a:pt x="956973" y="1299533"/>
                </a:lnTo>
                <a:lnTo>
                  <a:pt x="947126" y="1302389"/>
                </a:lnTo>
                <a:lnTo>
                  <a:pt x="937280" y="1304611"/>
                </a:lnTo>
                <a:lnTo>
                  <a:pt x="927433" y="1306515"/>
                </a:lnTo>
                <a:lnTo>
                  <a:pt x="917904" y="1308419"/>
                </a:lnTo>
                <a:lnTo>
                  <a:pt x="908057" y="1309688"/>
                </a:lnTo>
                <a:lnTo>
                  <a:pt x="898846" y="1310640"/>
                </a:lnTo>
                <a:lnTo>
                  <a:pt x="888999" y="1311275"/>
                </a:lnTo>
                <a:lnTo>
                  <a:pt x="879470" y="1311275"/>
                </a:lnTo>
                <a:lnTo>
                  <a:pt x="869941" y="1311275"/>
                </a:lnTo>
                <a:lnTo>
                  <a:pt x="860729" y="1310640"/>
                </a:lnTo>
                <a:lnTo>
                  <a:pt x="851200" y="1310006"/>
                </a:lnTo>
                <a:lnTo>
                  <a:pt x="841354" y="1308419"/>
                </a:lnTo>
                <a:lnTo>
                  <a:pt x="831824" y="1306515"/>
                </a:lnTo>
                <a:lnTo>
                  <a:pt x="822613" y="1304928"/>
                </a:lnTo>
                <a:lnTo>
                  <a:pt x="812766" y="1302389"/>
                </a:lnTo>
                <a:lnTo>
                  <a:pt x="803237" y="1299851"/>
                </a:lnTo>
                <a:lnTo>
                  <a:pt x="793390" y="1296677"/>
                </a:lnTo>
                <a:lnTo>
                  <a:pt x="783544" y="1293186"/>
                </a:lnTo>
                <a:lnTo>
                  <a:pt x="774015" y="1289696"/>
                </a:lnTo>
                <a:lnTo>
                  <a:pt x="764168" y="1285570"/>
                </a:lnTo>
                <a:lnTo>
                  <a:pt x="754321" y="1281127"/>
                </a:lnTo>
                <a:lnTo>
                  <a:pt x="744792" y="1276367"/>
                </a:lnTo>
                <a:lnTo>
                  <a:pt x="734945" y="1271289"/>
                </a:lnTo>
                <a:lnTo>
                  <a:pt x="725416" y="1265895"/>
                </a:lnTo>
                <a:lnTo>
                  <a:pt x="715887" y="1260500"/>
                </a:lnTo>
                <a:lnTo>
                  <a:pt x="706040" y="1254153"/>
                </a:lnTo>
                <a:lnTo>
                  <a:pt x="696829" y="1248123"/>
                </a:lnTo>
                <a:lnTo>
                  <a:pt x="687300" y="1241459"/>
                </a:lnTo>
                <a:lnTo>
                  <a:pt x="677771" y="1234477"/>
                </a:lnTo>
                <a:lnTo>
                  <a:pt x="668559" y="1227178"/>
                </a:lnTo>
                <a:lnTo>
                  <a:pt x="659030" y="1219879"/>
                </a:lnTo>
                <a:lnTo>
                  <a:pt x="650136" y="1211946"/>
                </a:lnTo>
                <a:lnTo>
                  <a:pt x="640925" y="1204012"/>
                </a:lnTo>
                <a:lnTo>
                  <a:pt x="632031" y="1196078"/>
                </a:lnTo>
                <a:lnTo>
                  <a:pt x="623137" y="1187193"/>
                </a:lnTo>
                <a:lnTo>
                  <a:pt x="614244" y="1178307"/>
                </a:lnTo>
                <a:lnTo>
                  <a:pt x="605667" y="1169421"/>
                </a:lnTo>
                <a:lnTo>
                  <a:pt x="597091" y="1159901"/>
                </a:lnTo>
                <a:lnTo>
                  <a:pt x="588515" y="1150063"/>
                </a:lnTo>
                <a:lnTo>
                  <a:pt x="580256" y="1140225"/>
                </a:lnTo>
                <a:lnTo>
                  <a:pt x="553257" y="1145938"/>
                </a:lnTo>
                <a:lnTo>
                  <a:pt x="527529" y="1151650"/>
                </a:lnTo>
                <a:lnTo>
                  <a:pt x="502436" y="1155775"/>
                </a:lnTo>
                <a:lnTo>
                  <a:pt x="478295" y="1159901"/>
                </a:lnTo>
                <a:lnTo>
                  <a:pt x="454790" y="1163074"/>
                </a:lnTo>
                <a:lnTo>
                  <a:pt x="432556" y="1165930"/>
                </a:lnTo>
                <a:lnTo>
                  <a:pt x="410956" y="1168152"/>
                </a:lnTo>
                <a:lnTo>
                  <a:pt x="390310" y="1169739"/>
                </a:lnTo>
                <a:lnTo>
                  <a:pt x="370616" y="1170691"/>
                </a:lnTo>
                <a:lnTo>
                  <a:pt x="351876" y="1171008"/>
                </a:lnTo>
                <a:lnTo>
                  <a:pt x="333453" y="1170691"/>
                </a:lnTo>
                <a:lnTo>
                  <a:pt x="316301" y="1170056"/>
                </a:lnTo>
                <a:lnTo>
                  <a:pt x="300419" y="1168469"/>
                </a:lnTo>
                <a:lnTo>
                  <a:pt x="284537" y="1166565"/>
                </a:lnTo>
                <a:lnTo>
                  <a:pt x="269926" y="1164026"/>
                </a:lnTo>
                <a:lnTo>
                  <a:pt x="256585" y="1160853"/>
                </a:lnTo>
                <a:lnTo>
                  <a:pt x="243562" y="1157045"/>
                </a:lnTo>
                <a:lnTo>
                  <a:pt x="231492" y="1152919"/>
                </a:lnTo>
                <a:lnTo>
                  <a:pt x="220374" y="1147842"/>
                </a:lnTo>
                <a:lnTo>
                  <a:pt x="214975" y="1145303"/>
                </a:lnTo>
                <a:lnTo>
                  <a:pt x="209892" y="1142447"/>
                </a:lnTo>
                <a:lnTo>
                  <a:pt x="205128" y="1139591"/>
                </a:lnTo>
                <a:lnTo>
                  <a:pt x="200363" y="1136417"/>
                </a:lnTo>
                <a:lnTo>
                  <a:pt x="195916" y="1133244"/>
                </a:lnTo>
                <a:lnTo>
                  <a:pt x="191787" y="1130070"/>
                </a:lnTo>
                <a:lnTo>
                  <a:pt x="187658" y="1126262"/>
                </a:lnTo>
                <a:lnTo>
                  <a:pt x="184164" y="1122771"/>
                </a:lnTo>
                <a:lnTo>
                  <a:pt x="180352" y="1118963"/>
                </a:lnTo>
                <a:lnTo>
                  <a:pt x="177176" y="1115155"/>
                </a:lnTo>
                <a:lnTo>
                  <a:pt x="173682" y="1111030"/>
                </a:lnTo>
                <a:lnTo>
                  <a:pt x="170823" y="1106904"/>
                </a:lnTo>
                <a:lnTo>
                  <a:pt x="167964" y="1102779"/>
                </a:lnTo>
                <a:lnTo>
                  <a:pt x="165423" y="1098336"/>
                </a:lnTo>
                <a:lnTo>
                  <a:pt x="163200" y="1093575"/>
                </a:lnTo>
                <a:lnTo>
                  <a:pt x="160976" y="1088815"/>
                </a:lnTo>
                <a:lnTo>
                  <a:pt x="159071" y="1084055"/>
                </a:lnTo>
                <a:lnTo>
                  <a:pt x="157482" y="1078978"/>
                </a:lnTo>
                <a:lnTo>
                  <a:pt x="155894" y="1073900"/>
                </a:lnTo>
                <a:lnTo>
                  <a:pt x="154624" y="1068822"/>
                </a:lnTo>
                <a:lnTo>
                  <a:pt x="153353" y="1063428"/>
                </a:lnTo>
                <a:lnTo>
                  <a:pt x="152718" y="1058033"/>
                </a:lnTo>
                <a:lnTo>
                  <a:pt x="151130" y="1046291"/>
                </a:lnTo>
                <a:lnTo>
                  <a:pt x="150812" y="1034232"/>
                </a:lnTo>
                <a:lnTo>
                  <a:pt x="151130" y="1021538"/>
                </a:lnTo>
                <a:lnTo>
                  <a:pt x="152083" y="1008844"/>
                </a:lnTo>
                <a:lnTo>
                  <a:pt x="153353" y="996468"/>
                </a:lnTo>
                <a:lnTo>
                  <a:pt x="155577" y="984408"/>
                </a:lnTo>
                <a:lnTo>
                  <a:pt x="158118" y="972349"/>
                </a:lnTo>
                <a:lnTo>
                  <a:pt x="160976" y="960290"/>
                </a:lnTo>
                <a:lnTo>
                  <a:pt x="164788" y="947914"/>
                </a:lnTo>
                <a:lnTo>
                  <a:pt x="168600" y="935854"/>
                </a:lnTo>
                <a:lnTo>
                  <a:pt x="173364" y="923478"/>
                </a:lnTo>
                <a:lnTo>
                  <a:pt x="178129" y="910784"/>
                </a:lnTo>
                <a:lnTo>
                  <a:pt x="183529" y="897455"/>
                </a:lnTo>
                <a:lnTo>
                  <a:pt x="189564" y="884127"/>
                </a:lnTo>
                <a:lnTo>
                  <a:pt x="202269" y="855566"/>
                </a:lnTo>
                <a:lnTo>
                  <a:pt x="216245" y="824783"/>
                </a:lnTo>
                <a:lnTo>
                  <a:pt x="231492" y="790510"/>
                </a:lnTo>
                <a:lnTo>
                  <a:pt x="247691" y="752746"/>
                </a:lnTo>
                <a:lnTo>
                  <a:pt x="256267" y="732118"/>
                </a:lnTo>
                <a:lnTo>
                  <a:pt x="264844" y="710856"/>
                </a:lnTo>
                <a:lnTo>
                  <a:pt x="274055" y="688007"/>
                </a:lnTo>
                <a:lnTo>
                  <a:pt x="283266" y="663889"/>
                </a:lnTo>
                <a:lnTo>
                  <a:pt x="292160" y="638501"/>
                </a:lnTo>
                <a:lnTo>
                  <a:pt x="301689" y="611527"/>
                </a:lnTo>
                <a:lnTo>
                  <a:pt x="311218" y="583283"/>
                </a:lnTo>
                <a:lnTo>
                  <a:pt x="321065" y="553452"/>
                </a:lnTo>
                <a:lnTo>
                  <a:pt x="330594" y="521717"/>
                </a:lnTo>
                <a:lnTo>
                  <a:pt x="340441" y="488396"/>
                </a:lnTo>
                <a:lnTo>
                  <a:pt x="350288" y="453488"/>
                </a:lnTo>
                <a:lnTo>
                  <a:pt x="360134" y="416676"/>
                </a:lnTo>
                <a:lnTo>
                  <a:pt x="364899" y="397952"/>
                </a:lnTo>
                <a:lnTo>
                  <a:pt x="370299" y="379864"/>
                </a:lnTo>
                <a:lnTo>
                  <a:pt x="375699" y="362410"/>
                </a:lnTo>
                <a:lnTo>
                  <a:pt x="381416" y="345273"/>
                </a:lnTo>
                <a:lnTo>
                  <a:pt x="387451" y="329088"/>
                </a:lnTo>
                <a:lnTo>
                  <a:pt x="393169" y="312904"/>
                </a:lnTo>
                <a:lnTo>
                  <a:pt x="399839" y="297671"/>
                </a:lnTo>
                <a:lnTo>
                  <a:pt x="406509" y="282756"/>
                </a:lnTo>
                <a:lnTo>
                  <a:pt x="412862" y="268475"/>
                </a:lnTo>
                <a:lnTo>
                  <a:pt x="419850" y="254829"/>
                </a:lnTo>
                <a:lnTo>
                  <a:pt x="426838" y="241183"/>
                </a:lnTo>
                <a:lnTo>
                  <a:pt x="434144" y="228172"/>
                </a:lnTo>
                <a:lnTo>
                  <a:pt x="441767" y="215796"/>
                </a:lnTo>
                <a:lnTo>
                  <a:pt x="449073" y="203736"/>
                </a:lnTo>
                <a:lnTo>
                  <a:pt x="457014" y="192312"/>
                </a:lnTo>
                <a:lnTo>
                  <a:pt x="464637" y="181205"/>
                </a:lnTo>
                <a:lnTo>
                  <a:pt x="472895" y="170415"/>
                </a:lnTo>
                <a:lnTo>
                  <a:pt x="480836" y="160260"/>
                </a:lnTo>
                <a:lnTo>
                  <a:pt x="489095" y="150422"/>
                </a:lnTo>
                <a:lnTo>
                  <a:pt x="497671" y="140902"/>
                </a:lnTo>
                <a:lnTo>
                  <a:pt x="505930" y="132016"/>
                </a:lnTo>
                <a:lnTo>
                  <a:pt x="514823" y="123448"/>
                </a:lnTo>
                <a:lnTo>
                  <a:pt x="523400" y="115197"/>
                </a:lnTo>
                <a:lnTo>
                  <a:pt x="532293" y="107580"/>
                </a:lnTo>
                <a:lnTo>
                  <a:pt x="541505" y="99964"/>
                </a:lnTo>
                <a:lnTo>
                  <a:pt x="550081" y="92665"/>
                </a:lnTo>
                <a:lnTo>
                  <a:pt x="559292" y="86001"/>
                </a:lnTo>
                <a:lnTo>
                  <a:pt x="568186" y="79337"/>
                </a:lnTo>
                <a:lnTo>
                  <a:pt x="577398" y="73307"/>
                </a:lnTo>
                <a:lnTo>
                  <a:pt x="586927" y="67595"/>
                </a:lnTo>
                <a:lnTo>
                  <a:pt x="596138" y="61883"/>
                </a:lnTo>
                <a:lnTo>
                  <a:pt x="605667" y="56805"/>
                </a:lnTo>
                <a:lnTo>
                  <a:pt x="614879" y="52045"/>
                </a:lnTo>
                <a:lnTo>
                  <a:pt x="624090" y="47285"/>
                </a:lnTo>
                <a:lnTo>
                  <a:pt x="633619" y="43159"/>
                </a:lnTo>
                <a:lnTo>
                  <a:pt x="643148" y="39034"/>
                </a:lnTo>
                <a:lnTo>
                  <a:pt x="652678" y="34908"/>
                </a:lnTo>
                <a:lnTo>
                  <a:pt x="662207" y="31735"/>
                </a:lnTo>
                <a:lnTo>
                  <a:pt x="671418" y="28561"/>
                </a:lnTo>
                <a:lnTo>
                  <a:pt x="680947" y="25070"/>
                </a:lnTo>
                <a:lnTo>
                  <a:pt x="700005" y="19676"/>
                </a:lnTo>
                <a:lnTo>
                  <a:pt x="719064" y="15233"/>
                </a:lnTo>
                <a:lnTo>
                  <a:pt x="737486" y="11425"/>
                </a:lnTo>
                <a:lnTo>
                  <a:pt x="756227" y="7934"/>
                </a:lnTo>
                <a:lnTo>
                  <a:pt x="774332" y="6030"/>
                </a:lnTo>
                <a:lnTo>
                  <a:pt x="792120" y="3808"/>
                </a:lnTo>
                <a:lnTo>
                  <a:pt x="809590" y="2222"/>
                </a:lnTo>
                <a:lnTo>
                  <a:pt x="826742" y="1269"/>
                </a:lnTo>
                <a:lnTo>
                  <a:pt x="843577" y="317"/>
                </a:lnTo>
                <a:lnTo>
                  <a:pt x="86009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charset="-122"/>
              <a:cs typeface="+mn-cs"/>
            </a:endParaRPr>
          </a:p>
        </p:txBody>
      </p:sp>
      <p:sp>
        <p:nvSpPr>
          <p:cNvPr id="16" name="KSO_Shape"/>
          <p:cNvSpPr>
            <a:spLocks noChangeAspect="1"/>
          </p:cNvSpPr>
          <p:nvPr/>
        </p:nvSpPr>
        <p:spPr bwMode="auto">
          <a:xfrm>
            <a:off x="6729413" y="1971675"/>
            <a:ext cx="1597025" cy="1657350"/>
          </a:xfrm>
          <a:custGeom>
            <a:avLst/>
            <a:gdLst>
              <a:gd name="T0" fmla="*/ 1573757 w 6167"/>
              <a:gd name="T1" fmla="*/ 352833 h 6398"/>
              <a:gd name="T2" fmla="*/ 1573459 w 6167"/>
              <a:gd name="T3" fmla="*/ 247132 h 6398"/>
              <a:gd name="T4" fmla="*/ 1526690 w 6167"/>
              <a:gd name="T5" fmla="*/ 139942 h 6398"/>
              <a:gd name="T6" fmla="*/ 1643761 w 6167"/>
              <a:gd name="T7" fmla="*/ 7741 h 6398"/>
              <a:gd name="T8" fmla="*/ 1592524 w 6167"/>
              <a:gd name="T9" fmla="*/ 136667 h 6398"/>
              <a:gd name="T10" fmla="*/ 1688742 w 6167"/>
              <a:gd name="T11" fmla="*/ 284053 h 6398"/>
              <a:gd name="T12" fmla="*/ 1635122 w 6167"/>
              <a:gd name="T13" fmla="*/ 369805 h 6398"/>
              <a:gd name="T14" fmla="*/ 1347658 w 6167"/>
              <a:gd name="T15" fmla="*/ 748839 h 6398"/>
              <a:gd name="T16" fmla="*/ 1368212 w 6167"/>
              <a:gd name="T17" fmla="*/ 924512 h 6398"/>
              <a:gd name="T18" fmla="*/ 1344977 w 6167"/>
              <a:gd name="T19" fmla="*/ 978702 h 6398"/>
              <a:gd name="T20" fmla="*/ 1320847 w 6167"/>
              <a:gd name="T21" fmla="*/ 1042718 h 6398"/>
              <a:gd name="T22" fmla="*/ 1350339 w 6167"/>
              <a:gd name="T23" fmla="*/ 1090060 h 6398"/>
              <a:gd name="T24" fmla="*/ 1456388 w 6167"/>
              <a:gd name="T25" fmla="*/ 1093335 h 6398"/>
              <a:gd name="T26" fmla="*/ 1534733 w 6167"/>
              <a:gd name="T27" fmla="*/ 1032297 h 6398"/>
              <a:gd name="T28" fmla="*/ 1564522 w 6167"/>
              <a:gd name="T29" fmla="*/ 939995 h 6398"/>
              <a:gd name="T30" fmla="*/ 1542776 w 6167"/>
              <a:gd name="T31" fmla="*/ 796777 h 6398"/>
              <a:gd name="T32" fmla="*/ 1479623 w 6167"/>
              <a:gd name="T33" fmla="*/ 732166 h 6398"/>
              <a:gd name="T34" fmla="*/ 1684572 w 6167"/>
              <a:gd name="T35" fmla="*/ 1607251 h 6398"/>
              <a:gd name="T36" fmla="*/ 1554989 w 6167"/>
              <a:gd name="T37" fmla="*/ 1514651 h 6398"/>
              <a:gd name="T38" fmla="*/ 1374170 w 6167"/>
              <a:gd name="T39" fmla="*/ 1469095 h 6398"/>
              <a:gd name="T40" fmla="*/ 1240417 w 6167"/>
              <a:gd name="T41" fmla="*/ 1375602 h 6398"/>
              <a:gd name="T42" fmla="*/ 1236544 w 6167"/>
              <a:gd name="T43" fmla="*/ 1318434 h 6398"/>
              <a:gd name="T44" fmla="*/ 1213607 w 6167"/>
              <a:gd name="T45" fmla="*/ 1299676 h 6398"/>
              <a:gd name="T46" fmla="*/ 1308336 w 6167"/>
              <a:gd name="T47" fmla="*/ 1262457 h 6398"/>
              <a:gd name="T48" fmla="*/ 1313698 w 6167"/>
              <a:gd name="T49" fmla="*/ 1155267 h 6398"/>
              <a:gd name="T50" fmla="*/ 1487070 w 6167"/>
              <a:gd name="T51" fmla="*/ 1182362 h 6398"/>
              <a:gd name="T52" fmla="*/ 1553798 w 6167"/>
              <a:gd name="T53" fmla="*/ 1075768 h 6398"/>
              <a:gd name="T54" fmla="*/ 1607418 w 6167"/>
              <a:gd name="T55" fmla="*/ 1080234 h 6398"/>
              <a:gd name="T56" fmla="*/ 1657762 w 6167"/>
              <a:gd name="T57" fmla="*/ 942377 h 6398"/>
              <a:gd name="T58" fmla="*/ 1644357 w 6167"/>
              <a:gd name="T59" fmla="*/ 883422 h 6398"/>
              <a:gd name="T60" fmla="*/ 1748618 w 6167"/>
              <a:gd name="T61" fmla="*/ 721447 h 6398"/>
              <a:gd name="T62" fmla="*/ 1691126 w 6167"/>
              <a:gd name="T63" fmla="*/ 580016 h 6398"/>
              <a:gd name="T64" fmla="*/ 1723298 w 6167"/>
              <a:gd name="T65" fmla="*/ 504983 h 6398"/>
              <a:gd name="T66" fmla="*/ 1741171 w 6167"/>
              <a:gd name="T67" fmla="*/ 371889 h 6398"/>
              <a:gd name="T68" fmla="*/ 1580906 w 6167"/>
              <a:gd name="T69" fmla="*/ 508854 h 6398"/>
              <a:gd name="T70" fmla="*/ 1502859 w 6167"/>
              <a:gd name="T71" fmla="*/ 587459 h 6398"/>
              <a:gd name="T72" fmla="*/ 757238 w 6167"/>
              <a:gd name="T73" fmla="*/ 485629 h 6398"/>
              <a:gd name="T74" fmla="*/ 1022063 w 6167"/>
              <a:gd name="T75" fmla="*/ 421613 h 6398"/>
              <a:gd name="T76" fmla="*/ 1312506 w 6167"/>
              <a:gd name="T77" fmla="*/ 483247 h 6398"/>
              <a:gd name="T78" fmla="*/ 1294633 w 6167"/>
              <a:gd name="T79" fmla="*/ 288817 h 6398"/>
              <a:gd name="T80" fmla="*/ 1196031 w 6167"/>
              <a:gd name="T81" fmla="*/ 139644 h 6398"/>
              <a:gd name="T82" fmla="*/ 826945 w 6167"/>
              <a:gd name="T83" fmla="*/ 119993 h 6398"/>
              <a:gd name="T84" fmla="*/ 619613 w 6167"/>
              <a:gd name="T85" fmla="*/ 191155 h 6398"/>
              <a:gd name="T86" fmla="*/ 603824 w 6167"/>
              <a:gd name="T87" fmla="*/ 375760 h 6398"/>
              <a:gd name="T88" fmla="*/ 498073 w 6167"/>
              <a:gd name="T89" fmla="*/ 488309 h 6398"/>
              <a:gd name="T90" fmla="*/ 258867 w 6167"/>
              <a:gd name="T91" fmla="*/ 577931 h 6398"/>
              <a:gd name="T92" fmla="*/ 339595 w 6167"/>
              <a:gd name="T93" fmla="*/ 657728 h 6398"/>
              <a:gd name="T94" fmla="*/ 542757 w 6167"/>
              <a:gd name="T95" fmla="*/ 662790 h 6398"/>
              <a:gd name="T96" fmla="*/ 539480 w 6167"/>
              <a:gd name="T97" fmla="*/ 844715 h 6398"/>
              <a:gd name="T98" fmla="*/ 633018 w 6167"/>
              <a:gd name="T99" fmla="*/ 1055521 h 6398"/>
              <a:gd name="T100" fmla="*/ 715236 w 6167"/>
              <a:gd name="T101" fmla="*/ 1238935 h 6398"/>
              <a:gd name="T102" fmla="*/ 1023552 w 6167"/>
              <a:gd name="T103" fmla="*/ 1312479 h 6398"/>
              <a:gd name="T104" fmla="*/ 1000913 w 6167"/>
              <a:gd name="T105" fmla="*/ 1387214 h 6398"/>
              <a:gd name="T106" fmla="*/ 1048873 w 6167"/>
              <a:gd name="T107" fmla="*/ 1485471 h 6398"/>
              <a:gd name="T108" fmla="*/ 1148964 w 6167"/>
              <a:gd name="T109" fmla="*/ 1878203 h 6398"/>
              <a:gd name="T110" fmla="*/ 952952 w 6167"/>
              <a:gd name="T111" fmla="*/ 1640896 h 6398"/>
              <a:gd name="T112" fmla="*/ 676808 w 6167"/>
              <a:gd name="T113" fmla="*/ 1340170 h 6398"/>
              <a:gd name="T114" fmla="*/ 537097 w 6167"/>
              <a:gd name="T115" fmla="*/ 1361608 h 6398"/>
              <a:gd name="T116" fmla="*/ 38726 w 6167"/>
              <a:gd name="T117" fmla="*/ 1696278 h 6398"/>
              <a:gd name="T118" fmla="*/ 1787 w 6167"/>
              <a:gd name="T119" fmla="*/ 1905000 h 6398"/>
              <a:gd name="T120" fmla="*/ 1237438 w 6167"/>
              <a:gd name="T121" fmla="*/ 1465522 h 6398"/>
              <a:gd name="T122" fmla="*/ 1347658 w 6167"/>
              <a:gd name="T123" fmla="*/ 1905000 h 639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167" h="6398">
                <a:moveTo>
                  <a:pt x="5333" y="1439"/>
                </a:moveTo>
                <a:lnTo>
                  <a:pt x="5333" y="1439"/>
                </a:lnTo>
                <a:lnTo>
                  <a:pt x="5318" y="1425"/>
                </a:lnTo>
                <a:lnTo>
                  <a:pt x="5303" y="1410"/>
                </a:lnTo>
                <a:lnTo>
                  <a:pt x="5291" y="1396"/>
                </a:lnTo>
                <a:lnTo>
                  <a:pt x="5281" y="1382"/>
                </a:lnTo>
                <a:lnTo>
                  <a:pt x="5271" y="1369"/>
                </a:lnTo>
                <a:lnTo>
                  <a:pt x="5262" y="1355"/>
                </a:lnTo>
                <a:lnTo>
                  <a:pt x="5255" y="1342"/>
                </a:lnTo>
                <a:lnTo>
                  <a:pt x="5250" y="1328"/>
                </a:lnTo>
                <a:lnTo>
                  <a:pt x="5246" y="1316"/>
                </a:lnTo>
                <a:lnTo>
                  <a:pt x="5243" y="1303"/>
                </a:lnTo>
                <a:lnTo>
                  <a:pt x="5242" y="1291"/>
                </a:lnTo>
                <a:lnTo>
                  <a:pt x="5242" y="1279"/>
                </a:lnTo>
                <a:lnTo>
                  <a:pt x="5244" y="1267"/>
                </a:lnTo>
                <a:lnTo>
                  <a:pt x="5248" y="1255"/>
                </a:lnTo>
                <a:lnTo>
                  <a:pt x="5252" y="1244"/>
                </a:lnTo>
                <a:lnTo>
                  <a:pt x="5258" y="1232"/>
                </a:lnTo>
                <a:lnTo>
                  <a:pt x="5271" y="1209"/>
                </a:lnTo>
                <a:lnTo>
                  <a:pt x="5283" y="1185"/>
                </a:lnTo>
                <a:lnTo>
                  <a:pt x="5294" y="1159"/>
                </a:lnTo>
                <a:lnTo>
                  <a:pt x="5303" y="1132"/>
                </a:lnTo>
                <a:lnTo>
                  <a:pt x="5312" y="1102"/>
                </a:lnTo>
                <a:lnTo>
                  <a:pt x="5321" y="1072"/>
                </a:lnTo>
                <a:lnTo>
                  <a:pt x="5327" y="1040"/>
                </a:lnTo>
                <a:lnTo>
                  <a:pt x="5333" y="1006"/>
                </a:lnTo>
                <a:lnTo>
                  <a:pt x="5336" y="992"/>
                </a:lnTo>
                <a:lnTo>
                  <a:pt x="5338" y="979"/>
                </a:lnTo>
                <a:lnTo>
                  <a:pt x="5338" y="965"/>
                </a:lnTo>
                <a:lnTo>
                  <a:pt x="5338" y="952"/>
                </a:lnTo>
                <a:lnTo>
                  <a:pt x="5337" y="939"/>
                </a:lnTo>
                <a:lnTo>
                  <a:pt x="5335" y="925"/>
                </a:lnTo>
                <a:lnTo>
                  <a:pt x="5332" y="912"/>
                </a:lnTo>
                <a:lnTo>
                  <a:pt x="5327" y="900"/>
                </a:lnTo>
                <a:lnTo>
                  <a:pt x="5323" y="887"/>
                </a:lnTo>
                <a:lnTo>
                  <a:pt x="5317" y="875"/>
                </a:lnTo>
                <a:lnTo>
                  <a:pt x="5309" y="864"/>
                </a:lnTo>
                <a:lnTo>
                  <a:pt x="5301" y="852"/>
                </a:lnTo>
                <a:lnTo>
                  <a:pt x="5291" y="841"/>
                </a:lnTo>
                <a:lnTo>
                  <a:pt x="5282" y="830"/>
                </a:lnTo>
                <a:lnTo>
                  <a:pt x="5271" y="819"/>
                </a:lnTo>
                <a:lnTo>
                  <a:pt x="5258" y="810"/>
                </a:lnTo>
                <a:lnTo>
                  <a:pt x="5234" y="789"/>
                </a:lnTo>
                <a:lnTo>
                  <a:pt x="5212" y="767"/>
                </a:lnTo>
                <a:lnTo>
                  <a:pt x="5192" y="745"/>
                </a:lnTo>
                <a:lnTo>
                  <a:pt x="5176" y="723"/>
                </a:lnTo>
                <a:lnTo>
                  <a:pt x="5163" y="700"/>
                </a:lnTo>
                <a:lnTo>
                  <a:pt x="5156" y="688"/>
                </a:lnTo>
                <a:lnTo>
                  <a:pt x="5152" y="676"/>
                </a:lnTo>
                <a:lnTo>
                  <a:pt x="5147" y="665"/>
                </a:lnTo>
                <a:lnTo>
                  <a:pt x="5143" y="653"/>
                </a:lnTo>
                <a:lnTo>
                  <a:pt x="5140" y="641"/>
                </a:lnTo>
                <a:lnTo>
                  <a:pt x="5137" y="628"/>
                </a:lnTo>
                <a:lnTo>
                  <a:pt x="5131" y="600"/>
                </a:lnTo>
                <a:lnTo>
                  <a:pt x="5127" y="571"/>
                </a:lnTo>
                <a:lnTo>
                  <a:pt x="5124" y="545"/>
                </a:lnTo>
                <a:lnTo>
                  <a:pt x="5123" y="519"/>
                </a:lnTo>
                <a:lnTo>
                  <a:pt x="5123" y="494"/>
                </a:lnTo>
                <a:lnTo>
                  <a:pt x="5125" y="470"/>
                </a:lnTo>
                <a:lnTo>
                  <a:pt x="5130" y="448"/>
                </a:lnTo>
                <a:lnTo>
                  <a:pt x="5135" y="426"/>
                </a:lnTo>
                <a:lnTo>
                  <a:pt x="5142" y="404"/>
                </a:lnTo>
                <a:lnTo>
                  <a:pt x="5151" y="385"/>
                </a:lnTo>
                <a:lnTo>
                  <a:pt x="5160" y="366"/>
                </a:lnTo>
                <a:lnTo>
                  <a:pt x="5172" y="349"/>
                </a:lnTo>
                <a:lnTo>
                  <a:pt x="5185" y="331"/>
                </a:lnTo>
                <a:lnTo>
                  <a:pt x="5201" y="315"/>
                </a:lnTo>
                <a:lnTo>
                  <a:pt x="5217" y="301"/>
                </a:lnTo>
                <a:lnTo>
                  <a:pt x="5236" y="286"/>
                </a:lnTo>
                <a:lnTo>
                  <a:pt x="5273" y="259"/>
                </a:lnTo>
                <a:lnTo>
                  <a:pt x="5309" y="228"/>
                </a:lnTo>
                <a:lnTo>
                  <a:pt x="5345" y="197"/>
                </a:lnTo>
                <a:lnTo>
                  <a:pt x="5381" y="162"/>
                </a:lnTo>
                <a:lnTo>
                  <a:pt x="5415" y="125"/>
                </a:lnTo>
                <a:lnTo>
                  <a:pt x="5449" y="85"/>
                </a:lnTo>
                <a:lnTo>
                  <a:pt x="5483" y="44"/>
                </a:lnTo>
                <a:lnTo>
                  <a:pt x="5515" y="0"/>
                </a:lnTo>
                <a:lnTo>
                  <a:pt x="5518" y="26"/>
                </a:lnTo>
                <a:lnTo>
                  <a:pt x="5519" y="53"/>
                </a:lnTo>
                <a:lnTo>
                  <a:pt x="5519" y="78"/>
                </a:lnTo>
                <a:lnTo>
                  <a:pt x="5518" y="102"/>
                </a:lnTo>
                <a:lnTo>
                  <a:pt x="5514" y="126"/>
                </a:lnTo>
                <a:lnTo>
                  <a:pt x="5510" y="150"/>
                </a:lnTo>
                <a:lnTo>
                  <a:pt x="5504" y="172"/>
                </a:lnTo>
                <a:lnTo>
                  <a:pt x="5498" y="195"/>
                </a:lnTo>
                <a:lnTo>
                  <a:pt x="5490" y="216"/>
                </a:lnTo>
                <a:lnTo>
                  <a:pt x="5480" y="237"/>
                </a:lnTo>
                <a:lnTo>
                  <a:pt x="5471" y="258"/>
                </a:lnTo>
                <a:lnTo>
                  <a:pt x="5459" y="279"/>
                </a:lnTo>
                <a:lnTo>
                  <a:pt x="5444" y="298"/>
                </a:lnTo>
                <a:lnTo>
                  <a:pt x="5430" y="318"/>
                </a:lnTo>
                <a:lnTo>
                  <a:pt x="5414" y="337"/>
                </a:lnTo>
                <a:lnTo>
                  <a:pt x="5396" y="354"/>
                </a:lnTo>
                <a:lnTo>
                  <a:pt x="5382" y="376"/>
                </a:lnTo>
                <a:lnTo>
                  <a:pt x="5370" y="397"/>
                </a:lnTo>
                <a:lnTo>
                  <a:pt x="5359" y="417"/>
                </a:lnTo>
                <a:lnTo>
                  <a:pt x="5352" y="438"/>
                </a:lnTo>
                <a:lnTo>
                  <a:pt x="5346" y="459"/>
                </a:lnTo>
                <a:lnTo>
                  <a:pt x="5343" y="480"/>
                </a:lnTo>
                <a:lnTo>
                  <a:pt x="5343" y="500"/>
                </a:lnTo>
                <a:lnTo>
                  <a:pt x="5344" y="520"/>
                </a:lnTo>
                <a:lnTo>
                  <a:pt x="5348" y="541"/>
                </a:lnTo>
                <a:lnTo>
                  <a:pt x="5354" y="562"/>
                </a:lnTo>
                <a:lnTo>
                  <a:pt x="5362" y="581"/>
                </a:lnTo>
                <a:lnTo>
                  <a:pt x="5373" y="602"/>
                </a:lnTo>
                <a:lnTo>
                  <a:pt x="5386" y="622"/>
                </a:lnTo>
                <a:lnTo>
                  <a:pt x="5402" y="641"/>
                </a:lnTo>
                <a:lnTo>
                  <a:pt x="5419" y="661"/>
                </a:lnTo>
                <a:lnTo>
                  <a:pt x="5440" y="682"/>
                </a:lnTo>
                <a:lnTo>
                  <a:pt x="5480" y="720"/>
                </a:lnTo>
                <a:lnTo>
                  <a:pt x="5519" y="757"/>
                </a:lnTo>
                <a:lnTo>
                  <a:pt x="5553" y="793"/>
                </a:lnTo>
                <a:lnTo>
                  <a:pt x="5583" y="828"/>
                </a:lnTo>
                <a:lnTo>
                  <a:pt x="5609" y="862"/>
                </a:lnTo>
                <a:lnTo>
                  <a:pt x="5633" y="894"/>
                </a:lnTo>
                <a:lnTo>
                  <a:pt x="5653" y="924"/>
                </a:lnTo>
                <a:lnTo>
                  <a:pt x="5669" y="954"/>
                </a:lnTo>
                <a:lnTo>
                  <a:pt x="5679" y="976"/>
                </a:lnTo>
                <a:lnTo>
                  <a:pt x="5687" y="998"/>
                </a:lnTo>
                <a:lnTo>
                  <a:pt x="5693" y="1017"/>
                </a:lnTo>
                <a:lnTo>
                  <a:pt x="5697" y="1037"/>
                </a:lnTo>
                <a:lnTo>
                  <a:pt x="5698" y="1055"/>
                </a:lnTo>
                <a:lnTo>
                  <a:pt x="5697" y="1073"/>
                </a:lnTo>
                <a:lnTo>
                  <a:pt x="5695" y="1090"/>
                </a:lnTo>
                <a:lnTo>
                  <a:pt x="5689" y="1106"/>
                </a:lnTo>
                <a:lnTo>
                  <a:pt x="5682" y="1121"/>
                </a:lnTo>
                <a:lnTo>
                  <a:pt x="5673" y="1135"/>
                </a:lnTo>
                <a:lnTo>
                  <a:pt x="5662" y="1148"/>
                </a:lnTo>
                <a:lnTo>
                  <a:pt x="5649" y="1160"/>
                </a:lnTo>
                <a:lnTo>
                  <a:pt x="5633" y="1172"/>
                </a:lnTo>
                <a:lnTo>
                  <a:pt x="5616" y="1183"/>
                </a:lnTo>
                <a:lnTo>
                  <a:pt x="5595" y="1193"/>
                </a:lnTo>
                <a:lnTo>
                  <a:pt x="5573" y="1202"/>
                </a:lnTo>
                <a:lnTo>
                  <a:pt x="5551" y="1211"/>
                </a:lnTo>
                <a:lnTo>
                  <a:pt x="5530" y="1220"/>
                </a:lnTo>
                <a:lnTo>
                  <a:pt x="5509" y="1231"/>
                </a:lnTo>
                <a:lnTo>
                  <a:pt x="5489" y="1242"/>
                </a:lnTo>
                <a:lnTo>
                  <a:pt x="5471" y="1254"/>
                </a:lnTo>
                <a:lnTo>
                  <a:pt x="5453" y="1267"/>
                </a:lnTo>
                <a:lnTo>
                  <a:pt x="5437" y="1280"/>
                </a:lnTo>
                <a:lnTo>
                  <a:pt x="5421" y="1295"/>
                </a:lnTo>
                <a:lnTo>
                  <a:pt x="5407" y="1310"/>
                </a:lnTo>
                <a:lnTo>
                  <a:pt x="5393" y="1326"/>
                </a:lnTo>
                <a:lnTo>
                  <a:pt x="5381" y="1343"/>
                </a:lnTo>
                <a:lnTo>
                  <a:pt x="5369" y="1360"/>
                </a:lnTo>
                <a:lnTo>
                  <a:pt x="5359" y="1379"/>
                </a:lnTo>
                <a:lnTo>
                  <a:pt x="5349" y="1398"/>
                </a:lnTo>
                <a:lnTo>
                  <a:pt x="5341" y="1418"/>
                </a:lnTo>
                <a:lnTo>
                  <a:pt x="5333" y="1439"/>
                </a:lnTo>
                <a:close/>
                <a:moveTo>
                  <a:pt x="4601" y="2483"/>
                </a:moveTo>
                <a:lnTo>
                  <a:pt x="4601" y="2483"/>
                </a:lnTo>
                <a:lnTo>
                  <a:pt x="4588" y="2485"/>
                </a:lnTo>
                <a:lnTo>
                  <a:pt x="4575" y="2489"/>
                </a:lnTo>
                <a:lnTo>
                  <a:pt x="4562" y="2493"/>
                </a:lnTo>
                <a:lnTo>
                  <a:pt x="4549" y="2500"/>
                </a:lnTo>
                <a:lnTo>
                  <a:pt x="4537" y="2506"/>
                </a:lnTo>
                <a:lnTo>
                  <a:pt x="4524" y="2515"/>
                </a:lnTo>
                <a:lnTo>
                  <a:pt x="4512" y="2526"/>
                </a:lnTo>
                <a:lnTo>
                  <a:pt x="4498" y="2537"/>
                </a:lnTo>
                <a:lnTo>
                  <a:pt x="4486" y="2549"/>
                </a:lnTo>
                <a:lnTo>
                  <a:pt x="4474" y="2563"/>
                </a:lnTo>
                <a:lnTo>
                  <a:pt x="4462" y="2578"/>
                </a:lnTo>
                <a:lnTo>
                  <a:pt x="4450" y="2596"/>
                </a:lnTo>
                <a:lnTo>
                  <a:pt x="4438" y="2613"/>
                </a:lnTo>
                <a:lnTo>
                  <a:pt x="4426" y="2633"/>
                </a:lnTo>
                <a:lnTo>
                  <a:pt x="4415" y="2654"/>
                </a:lnTo>
                <a:lnTo>
                  <a:pt x="4403" y="2676"/>
                </a:lnTo>
                <a:lnTo>
                  <a:pt x="4419" y="2703"/>
                </a:lnTo>
                <a:lnTo>
                  <a:pt x="4434" y="2731"/>
                </a:lnTo>
                <a:lnTo>
                  <a:pt x="4466" y="2796"/>
                </a:lnTo>
                <a:lnTo>
                  <a:pt x="4501" y="2870"/>
                </a:lnTo>
                <a:lnTo>
                  <a:pt x="4539" y="2952"/>
                </a:lnTo>
                <a:lnTo>
                  <a:pt x="4557" y="2994"/>
                </a:lnTo>
                <a:lnTo>
                  <a:pt x="4573" y="3035"/>
                </a:lnTo>
                <a:lnTo>
                  <a:pt x="4585" y="3071"/>
                </a:lnTo>
                <a:lnTo>
                  <a:pt x="4593" y="3105"/>
                </a:lnTo>
                <a:lnTo>
                  <a:pt x="4600" y="3136"/>
                </a:lnTo>
                <a:lnTo>
                  <a:pt x="4603" y="3164"/>
                </a:lnTo>
                <a:lnTo>
                  <a:pt x="4604" y="3177"/>
                </a:lnTo>
                <a:lnTo>
                  <a:pt x="4603" y="3190"/>
                </a:lnTo>
                <a:lnTo>
                  <a:pt x="4603" y="3201"/>
                </a:lnTo>
                <a:lnTo>
                  <a:pt x="4601" y="3212"/>
                </a:lnTo>
                <a:lnTo>
                  <a:pt x="4601" y="3219"/>
                </a:lnTo>
                <a:lnTo>
                  <a:pt x="4600" y="3226"/>
                </a:lnTo>
                <a:lnTo>
                  <a:pt x="4598" y="3233"/>
                </a:lnTo>
                <a:lnTo>
                  <a:pt x="4596" y="3239"/>
                </a:lnTo>
                <a:lnTo>
                  <a:pt x="4592" y="3245"/>
                </a:lnTo>
                <a:lnTo>
                  <a:pt x="4589" y="3250"/>
                </a:lnTo>
                <a:lnTo>
                  <a:pt x="4585" y="3255"/>
                </a:lnTo>
                <a:lnTo>
                  <a:pt x="4579" y="3260"/>
                </a:lnTo>
                <a:lnTo>
                  <a:pt x="4574" y="3265"/>
                </a:lnTo>
                <a:lnTo>
                  <a:pt x="4567" y="3269"/>
                </a:lnTo>
                <a:lnTo>
                  <a:pt x="4553" y="3276"/>
                </a:lnTo>
                <a:lnTo>
                  <a:pt x="4536" y="3283"/>
                </a:lnTo>
                <a:lnTo>
                  <a:pt x="4515" y="3287"/>
                </a:lnTo>
                <a:lnTo>
                  <a:pt x="4495" y="3292"/>
                </a:lnTo>
                <a:lnTo>
                  <a:pt x="4477" y="3297"/>
                </a:lnTo>
                <a:lnTo>
                  <a:pt x="4461" y="3302"/>
                </a:lnTo>
                <a:lnTo>
                  <a:pt x="4448" y="3309"/>
                </a:lnTo>
                <a:lnTo>
                  <a:pt x="4437" y="3316"/>
                </a:lnTo>
                <a:lnTo>
                  <a:pt x="4429" y="3323"/>
                </a:lnTo>
                <a:lnTo>
                  <a:pt x="4422" y="3332"/>
                </a:lnTo>
                <a:lnTo>
                  <a:pt x="4419" y="3341"/>
                </a:lnTo>
                <a:lnTo>
                  <a:pt x="4411" y="3359"/>
                </a:lnTo>
                <a:lnTo>
                  <a:pt x="4407" y="3376"/>
                </a:lnTo>
                <a:lnTo>
                  <a:pt x="4403" y="3393"/>
                </a:lnTo>
                <a:lnTo>
                  <a:pt x="4401" y="3408"/>
                </a:lnTo>
                <a:lnTo>
                  <a:pt x="4401" y="3424"/>
                </a:lnTo>
                <a:lnTo>
                  <a:pt x="4403" y="3439"/>
                </a:lnTo>
                <a:lnTo>
                  <a:pt x="4408" y="3454"/>
                </a:lnTo>
                <a:lnTo>
                  <a:pt x="4413" y="3468"/>
                </a:lnTo>
                <a:lnTo>
                  <a:pt x="4420" y="3482"/>
                </a:lnTo>
                <a:lnTo>
                  <a:pt x="4426" y="3493"/>
                </a:lnTo>
                <a:lnTo>
                  <a:pt x="4434" y="3502"/>
                </a:lnTo>
                <a:lnTo>
                  <a:pt x="4441" y="3510"/>
                </a:lnTo>
                <a:lnTo>
                  <a:pt x="4448" y="3517"/>
                </a:lnTo>
                <a:lnTo>
                  <a:pt x="4456" y="3521"/>
                </a:lnTo>
                <a:lnTo>
                  <a:pt x="4463" y="3523"/>
                </a:lnTo>
                <a:lnTo>
                  <a:pt x="4471" y="3524"/>
                </a:lnTo>
                <a:lnTo>
                  <a:pt x="4472" y="3525"/>
                </a:lnTo>
                <a:lnTo>
                  <a:pt x="4474" y="3529"/>
                </a:lnTo>
                <a:lnTo>
                  <a:pt x="4477" y="3541"/>
                </a:lnTo>
                <a:lnTo>
                  <a:pt x="4480" y="3561"/>
                </a:lnTo>
                <a:lnTo>
                  <a:pt x="4481" y="3590"/>
                </a:lnTo>
                <a:lnTo>
                  <a:pt x="4484" y="3619"/>
                </a:lnTo>
                <a:lnTo>
                  <a:pt x="4486" y="3641"/>
                </a:lnTo>
                <a:lnTo>
                  <a:pt x="4489" y="3648"/>
                </a:lnTo>
                <a:lnTo>
                  <a:pt x="4491" y="3653"/>
                </a:lnTo>
                <a:lnTo>
                  <a:pt x="4493" y="3656"/>
                </a:lnTo>
                <a:lnTo>
                  <a:pt x="4495" y="3657"/>
                </a:lnTo>
                <a:lnTo>
                  <a:pt x="4513" y="3657"/>
                </a:lnTo>
                <a:lnTo>
                  <a:pt x="4533" y="3661"/>
                </a:lnTo>
                <a:lnTo>
                  <a:pt x="4559" y="3665"/>
                </a:lnTo>
                <a:lnTo>
                  <a:pt x="4587" y="3671"/>
                </a:lnTo>
                <a:lnTo>
                  <a:pt x="4658" y="3687"/>
                </a:lnTo>
                <a:lnTo>
                  <a:pt x="4745" y="3710"/>
                </a:lnTo>
                <a:lnTo>
                  <a:pt x="4789" y="3721"/>
                </a:lnTo>
                <a:lnTo>
                  <a:pt x="4826" y="3730"/>
                </a:lnTo>
                <a:lnTo>
                  <a:pt x="4857" y="3736"/>
                </a:lnTo>
                <a:lnTo>
                  <a:pt x="4881" y="3738"/>
                </a:lnTo>
                <a:lnTo>
                  <a:pt x="4891" y="3738"/>
                </a:lnTo>
                <a:lnTo>
                  <a:pt x="4898" y="3738"/>
                </a:lnTo>
                <a:lnTo>
                  <a:pt x="4905" y="3737"/>
                </a:lnTo>
                <a:lnTo>
                  <a:pt x="4909" y="3735"/>
                </a:lnTo>
                <a:lnTo>
                  <a:pt x="4912" y="3733"/>
                </a:lnTo>
                <a:lnTo>
                  <a:pt x="4915" y="3730"/>
                </a:lnTo>
                <a:lnTo>
                  <a:pt x="4914" y="3725"/>
                </a:lnTo>
                <a:lnTo>
                  <a:pt x="4912" y="3721"/>
                </a:lnTo>
                <a:lnTo>
                  <a:pt x="4904" y="3703"/>
                </a:lnTo>
                <a:lnTo>
                  <a:pt x="4896" y="3687"/>
                </a:lnTo>
                <a:lnTo>
                  <a:pt x="4889" y="3672"/>
                </a:lnTo>
                <a:lnTo>
                  <a:pt x="4885" y="3657"/>
                </a:lnTo>
                <a:lnTo>
                  <a:pt x="4881" y="3643"/>
                </a:lnTo>
                <a:lnTo>
                  <a:pt x="4879" y="3630"/>
                </a:lnTo>
                <a:lnTo>
                  <a:pt x="4877" y="3618"/>
                </a:lnTo>
                <a:lnTo>
                  <a:pt x="4877" y="3606"/>
                </a:lnTo>
                <a:lnTo>
                  <a:pt x="4879" y="3596"/>
                </a:lnTo>
                <a:lnTo>
                  <a:pt x="4880" y="3586"/>
                </a:lnTo>
                <a:lnTo>
                  <a:pt x="4884" y="3578"/>
                </a:lnTo>
                <a:lnTo>
                  <a:pt x="4888" y="3569"/>
                </a:lnTo>
                <a:lnTo>
                  <a:pt x="4894" y="3561"/>
                </a:lnTo>
                <a:lnTo>
                  <a:pt x="4900" y="3555"/>
                </a:lnTo>
                <a:lnTo>
                  <a:pt x="4909" y="3549"/>
                </a:lnTo>
                <a:lnTo>
                  <a:pt x="4918" y="3545"/>
                </a:lnTo>
                <a:lnTo>
                  <a:pt x="4959" y="3527"/>
                </a:lnTo>
                <a:lnTo>
                  <a:pt x="5003" y="3512"/>
                </a:lnTo>
                <a:lnTo>
                  <a:pt x="5051" y="3498"/>
                </a:lnTo>
                <a:lnTo>
                  <a:pt x="5101" y="3484"/>
                </a:lnTo>
                <a:lnTo>
                  <a:pt x="5127" y="3476"/>
                </a:lnTo>
                <a:lnTo>
                  <a:pt x="5152" y="3467"/>
                </a:lnTo>
                <a:lnTo>
                  <a:pt x="5175" y="3458"/>
                </a:lnTo>
                <a:lnTo>
                  <a:pt x="5196" y="3447"/>
                </a:lnTo>
                <a:lnTo>
                  <a:pt x="5217" y="3434"/>
                </a:lnTo>
                <a:lnTo>
                  <a:pt x="5236" y="3420"/>
                </a:lnTo>
                <a:lnTo>
                  <a:pt x="5253" y="3405"/>
                </a:lnTo>
                <a:lnTo>
                  <a:pt x="5270" y="3388"/>
                </a:lnTo>
                <a:lnTo>
                  <a:pt x="5277" y="3378"/>
                </a:lnTo>
                <a:lnTo>
                  <a:pt x="5283" y="3368"/>
                </a:lnTo>
                <a:lnTo>
                  <a:pt x="5288" y="3356"/>
                </a:lnTo>
                <a:lnTo>
                  <a:pt x="5291" y="3343"/>
                </a:lnTo>
                <a:lnTo>
                  <a:pt x="5293" y="3330"/>
                </a:lnTo>
                <a:lnTo>
                  <a:pt x="5294" y="3314"/>
                </a:lnTo>
                <a:lnTo>
                  <a:pt x="5294" y="3299"/>
                </a:lnTo>
                <a:lnTo>
                  <a:pt x="5291" y="3282"/>
                </a:lnTo>
                <a:lnTo>
                  <a:pt x="5288" y="3263"/>
                </a:lnTo>
                <a:lnTo>
                  <a:pt x="5284" y="3245"/>
                </a:lnTo>
                <a:lnTo>
                  <a:pt x="5277" y="3224"/>
                </a:lnTo>
                <a:lnTo>
                  <a:pt x="5271" y="3203"/>
                </a:lnTo>
                <a:lnTo>
                  <a:pt x="5262" y="3180"/>
                </a:lnTo>
                <a:lnTo>
                  <a:pt x="5252" y="3157"/>
                </a:lnTo>
                <a:lnTo>
                  <a:pt x="5241" y="3132"/>
                </a:lnTo>
                <a:lnTo>
                  <a:pt x="5228" y="3107"/>
                </a:lnTo>
                <a:lnTo>
                  <a:pt x="5216" y="3081"/>
                </a:lnTo>
                <a:lnTo>
                  <a:pt x="5205" y="3054"/>
                </a:lnTo>
                <a:lnTo>
                  <a:pt x="5195" y="3029"/>
                </a:lnTo>
                <a:lnTo>
                  <a:pt x="5187" y="3003"/>
                </a:lnTo>
                <a:lnTo>
                  <a:pt x="5179" y="2979"/>
                </a:lnTo>
                <a:lnTo>
                  <a:pt x="5172" y="2954"/>
                </a:lnTo>
                <a:lnTo>
                  <a:pt x="5167" y="2929"/>
                </a:lnTo>
                <a:lnTo>
                  <a:pt x="5163" y="2905"/>
                </a:lnTo>
                <a:lnTo>
                  <a:pt x="5159" y="2881"/>
                </a:lnTo>
                <a:lnTo>
                  <a:pt x="5157" y="2857"/>
                </a:lnTo>
                <a:lnTo>
                  <a:pt x="5156" y="2834"/>
                </a:lnTo>
                <a:lnTo>
                  <a:pt x="5156" y="2811"/>
                </a:lnTo>
                <a:lnTo>
                  <a:pt x="5157" y="2788"/>
                </a:lnTo>
                <a:lnTo>
                  <a:pt x="5159" y="2765"/>
                </a:lnTo>
                <a:lnTo>
                  <a:pt x="5163" y="2742"/>
                </a:lnTo>
                <a:lnTo>
                  <a:pt x="5167" y="2720"/>
                </a:lnTo>
                <a:lnTo>
                  <a:pt x="5172" y="2698"/>
                </a:lnTo>
                <a:lnTo>
                  <a:pt x="5179" y="2676"/>
                </a:lnTo>
                <a:lnTo>
                  <a:pt x="5187" y="2656"/>
                </a:lnTo>
                <a:lnTo>
                  <a:pt x="5195" y="2634"/>
                </a:lnTo>
                <a:lnTo>
                  <a:pt x="5205" y="2613"/>
                </a:lnTo>
                <a:lnTo>
                  <a:pt x="5215" y="2592"/>
                </a:lnTo>
                <a:lnTo>
                  <a:pt x="5227" y="2573"/>
                </a:lnTo>
                <a:lnTo>
                  <a:pt x="5240" y="2552"/>
                </a:lnTo>
                <a:lnTo>
                  <a:pt x="5254" y="2532"/>
                </a:lnTo>
                <a:lnTo>
                  <a:pt x="5270" y="2513"/>
                </a:lnTo>
                <a:lnTo>
                  <a:pt x="5285" y="2494"/>
                </a:lnTo>
                <a:lnTo>
                  <a:pt x="5302" y="2474"/>
                </a:lnTo>
                <a:lnTo>
                  <a:pt x="5321" y="2456"/>
                </a:lnTo>
                <a:lnTo>
                  <a:pt x="5341" y="2437"/>
                </a:lnTo>
                <a:lnTo>
                  <a:pt x="5361" y="2420"/>
                </a:lnTo>
                <a:lnTo>
                  <a:pt x="5382" y="2402"/>
                </a:lnTo>
                <a:lnTo>
                  <a:pt x="5352" y="2409"/>
                </a:lnTo>
                <a:lnTo>
                  <a:pt x="5319" y="2414"/>
                </a:lnTo>
                <a:lnTo>
                  <a:pt x="5246" y="2427"/>
                </a:lnTo>
                <a:lnTo>
                  <a:pt x="5163" y="2438"/>
                </a:lnTo>
                <a:lnTo>
                  <a:pt x="5070" y="2449"/>
                </a:lnTo>
                <a:lnTo>
                  <a:pt x="4967" y="2459"/>
                </a:lnTo>
                <a:lnTo>
                  <a:pt x="4855" y="2468"/>
                </a:lnTo>
                <a:lnTo>
                  <a:pt x="4732" y="2475"/>
                </a:lnTo>
                <a:lnTo>
                  <a:pt x="4601" y="2483"/>
                </a:lnTo>
                <a:close/>
                <a:moveTo>
                  <a:pt x="4524" y="6398"/>
                </a:moveTo>
                <a:lnTo>
                  <a:pt x="6167" y="6398"/>
                </a:lnTo>
                <a:lnTo>
                  <a:pt x="6129" y="6304"/>
                </a:lnTo>
                <a:lnTo>
                  <a:pt x="6088" y="6208"/>
                </a:lnTo>
                <a:lnTo>
                  <a:pt x="6043" y="6109"/>
                </a:lnTo>
                <a:lnTo>
                  <a:pt x="5995" y="6007"/>
                </a:lnTo>
                <a:lnTo>
                  <a:pt x="5944" y="5903"/>
                </a:lnTo>
                <a:lnTo>
                  <a:pt x="5890" y="5796"/>
                </a:lnTo>
                <a:lnTo>
                  <a:pt x="5832" y="5688"/>
                </a:lnTo>
                <a:lnTo>
                  <a:pt x="5771" y="5577"/>
                </a:lnTo>
                <a:lnTo>
                  <a:pt x="5739" y="5521"/>
                </a:lnTo>
                <a:lnTo>
                  <a:pt x="5707" y="5470"/>
                </a:lnTo>
                <a:lnTo>
                  <a:pt x="5690" y="5445"/>
                </a:lnTo>
                <a:lnTo>
                  <a:pt x="5673" y="5422"/>
                </a:lnTo>
                <a:lnTo>
                  <a:pt x="5655" y="5398"/>
                </a:lnTo>
                <a:lnTo>
                  <a:pt x="5638" y="5376"/>
                </a:lnTo>
                <a:lnTo>
                  <a:pt x="5619" y="5354"/>
                </a:lnTo>
                <a:lnTo>
                  <a:pt x="5601" y="5333"/>
                </a:lnTo>
                <a:lnTo>
                  <a:pt x="5582" y="5312"/>
                </a:lnTo>
                <a:lnTo>
                  <a:pt x="5563" y="5294"/>
                </a:lnTo>
                <a:lnTo>
                  <a:pt x="5544" y="5275"/>
                </a:lnTo>
                <a:lnTo>
                  <a:pt x="5525" y="5257"/>
                </a:lnTo>
                <a:lnTo>
                  <a:pt x="5504" y="5240"/>
                </a:lnTo>
                <a:lnTo>
                  <a:pt x="5485" y="5224"/>
                </a:lnTo>
                <a:lnTo>
                  <a:pt x="5464" y="5209"/>
                </a:lnTo>
                <a:lnTo>
                  <a:pt x="5443" y="5193"/>
                </a:lnTo>
                <a:lnTo>
                  <a:pt x="5423" y="5179"/>
                </a:lnTo>
                <a:lnTo>
                  <a:pt x="5402" y="5166"/>
                </a:lnTo>
                <a:lnTo>
                  <a:pt x="5380" y="5154"/>
                </a:lnTo>
                <a:lnTo>
                  <a:pt x="5358" y="5142"/>
                </a:lnTo>
                <a:lnTo>
                  <a:pt x="5336" y="5131"/>
                </a:lnTo>
                <a:lnTo>
                  <a:pt x="5313" y="5120"/>
                </a:lnTo>
                <a:lnTo>
                  <a:pt x="5290" y="5111"/>
                </a:lnTo>
                <a:lnTo>
                  <a:pt x="5267" y="5103"/>
                </a:lnTo>
                <a:lnTo>
                  <a:pt x="5244" y="5095"/>
                </a:lnTo>
                <a:lnTo>
                  <a:pt x="5220" y="5087"/>
                </a:lnTo>
                <a:lnTo>
                  <a:pt x="5196" y="5081"/>
                </a:lnTo>
                <a:lnTo>
                  <a:pt x="5172" y="5075"/>
                </a:lnTo>
                <a:lnTo>
                  <a:pt x="5147" y="5071"/>
                </a:lnTo>
                <a:lnTo>
                  <a:pt x="5123" y="5067"/>
                </a:lnTo>
                <a:lnTo>
                  <a:pt x="5033" y="5056"/>
                </a:lnTo>
                <a:lnTo>
                  <a:pt x="4991" y="5050"/>
                </a:lnTo>
                <a:lnTo>
                  <a:pt x="4951" y="5044"/>
                </a:lnTo>
                <a:lnTo>
                  <a:pt x="4911" y="5037"/>
                </a:lnTo>
                <a:lnTo>
                  <a:pt x="4875" y="5029"/>
                </a:lnTo>
                <a:lnTo>
                  <a:pt x="4840" y="5022"/>
                </a:lnTo>
                <a:lnTo>
                  <a:pt x="4808" y="5014"/>
                </a:lnTo>
                <a:lnTo>
                  <a:pt x="4777" y="5005"/>
                </a:lnTo>
                <a:lnTo>
                  <a:pt x="4747" y="4997"/>
                </a:lnTo>
                <a:lnTo>
                  <a:pt x="4720" y="4988"/>
                </a:lnTo>
                <a:lnTo>
                  <a:pt x="4695" y="4978"/>
                </a:lnTo>
                <a:lnTo>
                  <a:pt x="4672" y="4968"/>
                </a:lnTo>
                <a:lnTo>
                  <a:pt x="4650" y="4957"/>
                </a:lnTo>
                <a:lnTo>
                  <a:pt x="4631" y="4946"/>
                </a:lnTo>
                <a:lnTo>
                  <a:pt x="4613" y="4934"/>
                </a:lnTo>
                <a:lnTo>
                  <a:pt x="4577" y="4912"/>
                </a:lnTo>
                <a:lnTo>
                  <a:pt x="4536" y="4886"/>
                </a:lnTo>
                <a:lnTo>
                  <a:pt x="4490" y="4860"/>
                </a:lnTo>
                <a:lnTo>
                  <a:pt x="4438" y="4833"/>
                </a:lnTo>
                <a:lnTo>
                  <a:pt x="4382" y="4804"/>
                </a:lnTo>
                <a:lnTo>
                  <a:pt x="4320" y="4775"/>
                </a:lnTo>
                <a:lnTo>
                  <a:pt x="4255" y="4744"/>
                </a:lnTo>
                <a:lnTo>
                  <a:pt x="4184" y="4713"/>
                </a:lnTo>
                <a:lnTo>
                  <a:pt x="4176" y="4708"/>
                </a:lnTo>
                <a:lnTo>
                  <a:pt x="4170" y="4704"/>
                </a:lnTo>
                <a:lnTo>
                  <a:pt x="4164" y="4698"/>
                </a:lnTo>
                <a:lnTo>
                  <a:pt x="4161" y="4693"/>
                </a:lnTo>
                <a:lnTo>
                  <a:pt x="4158" y="4685"/>
                </a:lnTo>
                <a:lnTo>
                  <a:pt x="4155" y="4679"/>
                </a:lnTo>
                <a:lnTo>
                  <a:pt x="4154" y="4670"/>
                </a:lnTo>
                <a:lnTo>
                  <a:pt x="4154" y="4661"/>
                </a:lnTo>
                <a:lnTo>
                  <a:pt x="4155" y="4653"/>
                </a:lnTo>
                <a:lnTo>
                  <a:pt x="4158" y="4642"/>
                </a:lnTo>
                <a:lnTo>
                  <a:pt x="4160" y="4632"/>
                </a:lnTo>
                <a:lnTo>
                  <a:pt x="4164" y="4620"/>
                </a:lnTo>
                <a:lnTo>
                  <a:pt x="4170" y="4608"/>
                </a:lnTo>
                <a:lnTo>
                  <a:pt x="4176" y="4595"/>
                </a:lnTo>
                <a:lnTo>
                  <a:pt x="4192" y="4566"/>
                </a:lnTo>
                <a:lnTo>
                  <a:pt x="4208" y="4539"/>
                </a:lnTo>
                <a:lnTo>
                  <a:pt x="4219" y="4515"/>
                </a:lnTo>
                <a:lnTo>
                  <a:pt x="4223" y="4504"/>
                </a:lnTo>
                <a:lnTo>
                  <a:pt x="4226" y="4493"/>
                </a:lnTo>
                <a:lnTo>
                  <a:pt x="4229" y="4484"/>
                </a:lnTo>
                <a:lnTo>
                  <a:pt x="4230" y="4476"/>
                </a:lnTo>
                <a:lnTo>
                  <a:pt x="4230" y="4468"/>
                </a:lnTo>
                <a:lnTo>
                  <a:pt x="4229" y="4461"/>
                </a:lnTo>
                <a:lnTo>
                  <a:pt x="4225" y="4456"/>
                </a:lnTo>
                <a:lnTo>
                  <a:pt x="4222" y="4451"/>
                </a:lnTo>
                <a:lnTo>
                  <a:pt x="4218" y="4446"/>
                </a:lnTo>
                <a:lnTo>
                  <a:pt x="4212" y="4443"/>
                </a:lnTo>
                <a:lnTo>
                  <a:pt x="4206" y="4441"/>
                </a:lnTo>
                <a:lnTo>
                  <a:pt x="4198" y="4439"/>
                </a:lnTo>
                <a:lnTo>
                  <a:pt x="4175" y="4434"/>
                </a:lnTo>
                <a:lnTo>
                  <a:pt x="4151" y="4428"/>
                </a:lnTo>
                <a:lnTo>
                  <a:pt x="4126" y="4421"/>
                </a:lnTo>
                <a:lnTo>
                  <a:pt x="4100" y="4412"/>
                </a:lnTo>
                <a:lnTo>
                  <a:pt x="4074" y="4404"/>
                </a:lnTo>
                <a:lnTo>
                  <a:pt x="4047" y="4393"/>
                </a:lnTo>
                <a:lnTo>
                  <a:pt x="4019" y="4382"/>
                </a:lnTo>
                <a:lnTo>
                  <a:pt x="3991" y="4369"/>
                </a:lnTo>
                <a:lnTo>
                  <a:pt x="3944" y="4347"/>
                </a:lnTo>
                <a:lnTo>
                  <a:pt x="3918" y="4334"/>
                </a:lnTo>
                <a:lnTo>
                  <a:pt x="3914" y="4331"/>
                </a:lnTo>
                <a:lnTo>
                  <a:pt x="3914" y="4330"/>
                </a:lnTo>
                <a:lnTo>
                  <a:pt x="3916" y="4330"/>
                </a:lnTo>
                <a:lnTo>
                  <a:pt x="3923" y="4331"/>
                </a:lnTo>
                <a:lnTo>
                  <a:pt x="3935" y="4335"/>
                </a:lnTo>
                <a:lnTo>
                  <a:pt x="3958" y="4342"/>
                </a:lnTo>
                <a:lnTo>
                  <a:pt x="3981" y="4349"/>
                </a:lnTo>
                <a:lnTo>
                  <a:pt x="4004" y="4355"/>
                </a:lnTo>
                <a:lnTo>
                  <a:pt x="4027" y="4360"/>
                </a:lnTo>
                <a:lnTo>
                  <a:pt x="4051" y="4363"/>
                </a:lnTo>
                <a:lnTo>
                  <a:pt x="4074" y="4365"/>
                </a:lnTo>
                <a:lnTo>
                  <a:pt x="4096" y="4366"/>
                </a:lnTo>
                <a:lnTo>
                  <a:pt x="4119" y="4365"/>
                </a:lnTo>
                <a:lnTo>
                  <a:pt x="4142" y="4364"/>
                </a:lnTo>
                <a:lnTo>
                  <a:pt x="4165" y="4362"/>
                </a:lnTo>
                <a:lnTo>
                  <a:pt x="4189" y="4358"/>
                </a:lnTo>
                <a:lnTo>
                  <a:pt x="4212" y="4353"/>
                </a:lnTo>
                <a:lnTo>
                  <a:pt x="4235" y="4347"/>
                </a:lnTo>
                <a:lnTo>
                  <a:pt x="4258" y="4339"/>
                </a:lnTo>
                <a:lnTo>
                  <a:pt x="4281" y="4330"/>
                </a:lnTo>
                <a:lnTo>
                  <a:pt x="4304" y="4322"/>
                </a:lnTo>
                <a:lnTo>
                  <a:pt x="4326" y="4310"/>
                </a:lnTo>
                <a:lnTo>
                  <a:pt x="4336" y="4304"/>
                </a:lnTo>
                <a:lnTo>
                  <a:pt x="4346" y="4298"/>
                </a:lnTo>
                <a:lnTo>
                  <a:pt x="4354" y="4290"/>
                </a:lnTo>
                <a:lnTo>
                  <a:pt x="4362" y="4282"/>
                </a:lnTo>
                <a:lnTo>
                  <a:pt x="4370" y="4275"/>
                </a:lnTo>
                <a:lnTo>
                  <a:pt x="4376" y="4267"/>
                </a:lnTo>
                <a:lnTo>
                  <a:pt x="4383" y="4258"/>
                </a:lnTo>
                <a:lnTo>
                  <a:pt x="4388" y="4248"/>
                </a:lnTo>
                <a:lnTo>
                  <a:pt x="4392" y="4240"/>
                </a:lnTo>
                <a:lnTo>
                  <a:pt x="4397" y="4230"/>
                </a:lnTo>
                <a:lnTo>
                  <a:pt x="4401" y="4219"/>
                </a:lnTo>
                <a:lnTo>
                  <a:pt x="4403" y="4208"/>
                </a:lnTo>
                <a:lnTo>
                  <a:pt x="4407" y="4197"/>
                </a:lnTo>
                <a:lnTo>
                  <a:pt x="4408" y="4186"/>
                </a:lnTo>
                <a:lnTo>
                  <a:pt x="4410" y="4161"/>
                </a:lnTo>
                <a:lnTo>
                  <a:pt x="4409" y="4135"/>
                </a:lnTo>
                <a:lnTo>
                  <a:pt x="4406" y="4108"/>
                </a:lnTo>
                <a:lnTo>
                  <a:pt x="4400" y="4078"/>
                </a:lnTo>
                <a:lnTo>
                  <a:pt x="4392" y="4047"/>
                </a:lnTo>
                <a:lnTo>
                  <a:pt x="4382" y="4015"/>
                </a:lnTo>
                <a:lnTo>
                  <a:pt x="4368" y="3980"/>
                </a:lnTo>
                <a:lnTo>
                  <a:pt x="4352" y="3945"/>
                </a:lnTo>
                <a:lnTo>
                  <a:pt x="4353" y="3941"/>
                </a:lnTo>
                <a:lnTo>
                  <a:pt x="4354" y="3937"/>
                </a:lnTo>
                <a:lnTo>
                  <a:pt x="4362" y="3927"/>
                </a:lnTo>
                <a:lnTo>
                  <a:pt x="4374" y="3914"/>
                </a:lnTo>
                <a:lnTo>
                  <a:pt x="4391" y="3898"/>
                </a:lnTo>
                <a:lnTo>
                  <a:pt x="4410" y="3880"/>
                </a:lnTo>
                <a:lnTo>
                  <a:pt x="4417" y="3872"/>
                </a:lnTo>
                <a:lnTo>
                  <a:pt x="4422" y="3864"/>
                </a:lnTo>
                <a:lnTo>
                  <a:pt x="4426" y="3857"/>
                </a:lnTo>
                <a:lnTo>
                  <a:pt x="4430" y="3851"/>
                </a:lnTo>
                <a:lnTo>
                  <a:pt x="4432" y="3844"/>
                </a:lnTo>
                <a:lnTo>
                  <a:pt x="4433" y="3839"/>
                </a:lnTo>
                <a:lnTo>
                  <a:pt x="4509" y="3863"/>
                </a:lnTo>
                <a:lnTo>
                  <a:pt x="4596" y="3890"/>
                </a:lnTo>
                <a:lnTo>
                  <a:pt x="4692" y="3922"/>
                </a:lnTo>
                <a:lnTo>
                  <a:pt x="4798" y="3959"/>
                </a:lnTo>
                <a:lnTo>
                  <a:pt x="4824" y="3968"/>
                </a:lnTo>
                <a:lnTo>
                  <a:pt x="4850" y="3974"/>
                </a:lnTo>
                <a:lnTo>
                  <a:pt x="4874" y="3980"/>
                </a:lnTo>
                <a:lnTo>
                  <a:pt x="4897" y="3983"/>
                </a:lnTo>
                <a:lnTo>
                  <a:pt x="4919" y="3984"/>
                </a:lnTo>
                <a:lnTo>
                  <a:pt x="4939" y="3984"/>
                </a:lnTo>
                <a:lnTo>
                  <a:pt x="4958" y="3982"/>
                </a:lnTo>
                <a:lnTo>
                  <a:pt x="4976" y="3978"/>
                </a:lnTo>
                <a:lnTo>
                  <a:pt x="4992" y="3971"/>
                </a:lnTo>
                <a:lnTo>
                  <a:pt x="5007" y="3963"/>
                </a:lnTo>
                <a:lnTo>
                  <a:pt x="5022" y="3955"/>
                </a:lnTo>
                <a:lnTo>
                  <a:pt x="5034" y="3943"/>
                </a:lnTo>
                <a:lnTo>
                  <a:pt x="5045" y="3929"/>
                </a:lnTo>
                <a:lnTo>
                  <a:pt x="5054" y="3914"/>
                </a:lnTo>
                <a:lnTo>
                  <a:pt x="5063" y="3897"/>
                </a:lnTo>
                <a:lnTo>
                  <a:pt x="5071" y="3878"/>
                </a:lnTo>
                <a:lnTo>
                  <a:pt x="5082" y="3839"/>
                </a:lnTo>
                <a:lnTo>
                  <a:pt x="5093" y="3802"/>
                </a:lnTo>
                <a:lnTo>
                  <a:pt x="5105" y="3768"/>
                </a:lnTo>
                <a:lnTo>
                  <a:pt x="5118" y="3737"/>
                </a:lnTo>
                <a:lnTo>
                  <a:pt x="5130" y="3710"/>
                </a:lnTo>
                <a:lnTo>
                  <a:pt x="5143" y="3686"/>
                </a:lnTo>
                <a:lnTo>
                  <a:pt x="5157" y="3665"/>
                </a:lnTo>
                <a:lnTo>
                  <a:pt x="5171" y="3647"/>
                </a:lnTo>
                <a:lnTo>
                  <a:pt x="5185" y="3632"/>
                </a:lnTo>
                <a:lnTo>
                  <a:pt x="5193" y="3626"/>
                </a:lnTo>
                <a:lnTo>
                  <a:pt x="5201" y="3621"/>
                </a:lnTo>
                <a:lnTo>
                  <a:pt x="5208" y="3616"/>
                </a:lnTo>
                <a:lnTo>
                  <a:pt x="5216" y="3613"/>
                </a:lnTo>
                <a:lnTo>
                  <a:pt x="5224" y="3609"/>
                </a:lnTo>
                <a:lnTo>
                  <a:pt x="5231" y="3608"/>
                </a:lnTo>
                <a:lnTo>
                  <a:pt x="5239" y="3606"/>
                </a:lnTo>
                <a:lnTo>
                  <a:pt x="5248" y="3606"/>
                </a:lnTo>
                <a:lnTo>
                  <a:pt x="5255" y="3606"/>
                </a:lnTo>
                <a:lnTo>
                  <a:pt x="5264" y="3607"/>
                </a:lnTo>
                <a:lnTo>
                  <a:pt x="5273" y="3609"/>
                </a:lnTo>
                <a:lnTo>
                  <a:pt x="5282" y="3613"/>
                </a:lnTo>
                <a:lnTo>
                  <a:pt x="5290" y="3616"/>
                </a:lnTo>
                <a:lnTo>
                  <a:pt x="5299" y="3620"/>
                </a:lnTo>
                <a:lnTo>
                  <a:pt x="5317" y="3628"/>
                </a:lnTo>
                <a:lnTo>
                  <a:pt x="5333" y="3633"/>
                </a:lnTo>
                <a:lnTo>
                  <a:pt x="5342" y="3635"/>
                </a:lnTo>
                <a:lnTo>
                  <a:pt x="5349" y="3636"/>
                </a:lnTo>
                <a:lnTo>
                  <a:pt x="5357" y="3637"/>
                </a:lnTo>
                <a:lnTo>
                  <a:pt x="5366" y="3636"/>
                </a:lnTo>
                <a:lnTo>
                  <a:pt x="5373" y="3635"/>
                </a:lnTo>
                <a:lnTo>
                  <a:pt x="5381" y="3633"/>
                </a:lnTo>
                <a:lnTo>
                  <a:pt x="5389" y="3630"/>
                </a:lnTo>
                <a:lnTo>
                  <a:pt x="5396" y="3628"/>
                </a:lnTo>
                <a:lnTo>
                  <a:pt x="5411" y="3619"/>
                </a:lnTo>
                <a:lnTo>
                  <a:pt x="5426" y="3608"/>
                </a:lnTo>
                <a:lnTo>
                  <a:pt x="5439" y="3594"/>
                </a:lnTo>
                <a:lnTo>
                  <a:pt x="5453" y="3578"/>
                </a:lnTo>
                <a:lnTo>
                  <a:pt x="5466" y="3559"/>
                </a:lnTo>
                <a:lnTo>
                  <a:pt x="5479" y="3537"/>
                </a:lnTo>
                <a:lnTo>
                  <a:pt x="5491" y="3512"/>
                </a:lnTo>
                <a:lnTo>
                  <a:pt x="5503" y="3485"/>
                </a:lnTo>
                <a:lnTo>
                  <a:pt x="5514" y="3455"/>
                </a:lnTo>
                <a:lnTo>
                  <a:pt x="5526" y="3423"/>
                </a:lnTo>
                <a:lnTo>
                  <a:pt x="5536" y="3389"/>
                </a:lnTo>
                <a:lnTo>
                  <a:pt x="5545" y="3357"/>
                </a:lnTo>
                <a:lnTo>
                  <a:pt x="5553" y="3328"/>
                </a:lnTo>
                <a:lnTo>
                  <a:pt x="5559" y="3299"/>
                </a:lnTo>
                <a:lnTo>
                  <a:pt x="5563" y="3272"/>
                </a:lnTo>
                <a:lnTo>
                  <a:pt x="5567" y="3248"/>
                </a:lnTo>
                <a:lnTo>
                  <a:pt x="5568" y="3224"/>
                </a:lnTo>
                <a:lnTo>
                  <a:pt x="5568" y="3202"/>
                </a:lnTo>
                <a:lnTo>
                  <a:pt x="5567" y="3182"/>
                </a:lnTo>
                <a:lnTo>
                  <a:pt x="5565" y="3165"/>
                </a:lnTo>
                <a:lnTo>
                  <a:pt x="5560" y="3147"/>
                </a:lnTo>
                <a:lnTo>
                  <a:pt x="5555" y="3133"/>
                </a:lnTo>
                <a:lnTo>
                  <a:pt x="5548" y="3120"/>
                </a:lnTo>
                <a:lnTo>
                  <a:pt x="5539" y="3108"/>
                </a:lnTo>
                <a:lnTo>
                  <a:pt x="5530" y="3098"/>
                </a:lnTo>
                <a:lnTo>
                  <a:pt x="5519" y="3091"/>
                </a:lnTo>
                <a:lnTo>
                  <a:pt x="5513" y="3086"/>
                </a:lnTo>
                <a:lnTo>
                  <a:pt x="5508" y="3082"/>
                </a:lnTo>
                <a:lnTo>
                  <a:pt x="5504" y="3077"/>
                </a:lnTo>
                <a:lnTo>
                  <a:pt x="5500" y="3072"/>
                </a:lnTo>
                <a:lnTo>
                  <a:pt x="5498" y="3066"/>
                </a:lnTo>
                <a:lnTo>
                  <a:pt x="5495" y="3061"/>
                </a:lnTo>
                <a:lnTo>
                  <a:pt x="5494" y="3054"/>
                </a:lnTo>
                <a:lnTo>
                  <a:pt x="5492" y="3049"/>
                </a:lnTo>
                <a:lnTo>
                  <a:pt x="5492" y="3042"/>
                </a:lnTo>
                <a:lnTo>
                  <a:pt x="5492" y="3035"/>
                </a:lnTo>
                <a:lnTo>
                  <a:pt x="5496" y="3020"/>
                </a:lnTo>
                <a:lnTo>
                  <a:pt x="5501" y="3003"/>
                </a:lnTo>
                <a:lnTo>
                  <a:pt x="5509" y="2986"/>
                </a:lnTo>
                <a:lnTo>
                  <a:pt x="5520" y="2967"/>
                </a:lnTo>
                <a:lnTo>
                  <a:pt x="5533" y="2946"/>
                </a:lnTo>
                <a:lnTo>
                  <a:pt x="5549" y="2924"/>
                </a:lnTo>
                <a:lnTo>
                  <a:pt x="5568" y="2900"/>
                </a:lnTo>
                <a:lnTo>
                  <a:pt x="5590" y="2876"/>
                </a:lnTo>
                <a:lnTo>
                  <a:pt x="5614" y="2850"/>
                </a:lnTo>
                <a:lnTo>
                  <a:pt x="5640" y="2823"/>
                </a:lnTo>
                <a:lnTo>
                  <a:pt x="5669" y="2794"/>
                </a:lnTo>
                <a:lnTo>
                  <a:pt x="5695" y="2764"/>
                </a:lnTo>
                <a:lnTo>
                  <a:pt x="5717" y="2734"/>
                </a:lnTo>
                <a:lnTo>
                  <a:pt x="5739" y="2705"/>
                </a:lnTo>
                <a:lnTo>
                  <a:pt x="5759" y="2675"/>
                </a:lnTo>
                <a:lnTo>
                  <a:pt x="5778" y="2646"/>
                </a:lnTo>
                <a:lnTo>
                  <a:pt x="5795" y="2618"/>
                </a:lnTo>
                <a:lnTo>
                  <a:pt x="5810" y="2589"/>
                </a:lnTo>
                <a:lnTo>
                  <a:pt x="5824" y="2561"/>
                </a:lnTo>
                <a:lnTo>
                  <a:pt x="5837" y="2532"/>
                </a:lnTo>
                <a:lnTo>
                  <a:pt x="5847" y="2505"/>
                </a:lnTo>
                <a:lnTo>
                  <a:pt x="5856" y="2478"/>
                </a:lnTo>
                <a:lnTo>
                  <a:pt x="5864" y="2450"/>
                </a:lnTo>
                <a:lnTo>
                  <a:pt x="5870" y="2423"/>
                </a:lnTo>
                <a:lnTo>
                  <a:pt x="5875" y="2397"/>
                </a:lnTo>
                <a:lnTo>
                  <a:pt x="5878" y="2371"/>
                </a:lnTo>
                <a:lnTo>
                  <a:pt x="5880" y="2346"/>
                </a:lnTo>
                <a:lnTo>
                  <a:pt x="5880" y="2319"/>
                </a:lnTo>
                <a:lnTo>
                  <a:pt x="5879" y="2294"/>
                </a:lnTo>
                <a:lnTo>
                  <a:pt x="5876" y="2269"/>
                </a:lnTo>
                <a:lnTo>
                  <a:pt x="5871" y="2244"/>
                </a:lnTo>
                <a:lnTo>
                  <a:pt x="5865" y="2220"/>
                </a:lnTo>
                <a:lnTo>
                  <a:pt x="5857" y="2196"/>
                </a:lnTo>
                <a:lnTo>
                  <a:pt x="5849" y="2172"/>
                </a:lnTo>
                <a:lnTo>
                  <a:pt x="5838" y="2149"/>
                </a:lnTo>
                <a:lnTo>
                  <a:pt x="5826" y="2125"/>
                </a:lnTo>
                <a:lnTo>
                  <a:pt x="5812" y="2102"/>
                </a:lnTo>
                <a:lnTo>
                  <a:pt x="5797" y="2080"/>
                </a:lnTo>
                <a:lnTo>
                  <a:pt x="5781" y="2057"/>
                </a:lnTo>
                <a:lnTo>
                  <a:pt x="5762" y="2035"/>
                </a:lnTo>
                <a:lnTo>
                  <a:pt x="5743" y="2013"/>
                </a:lnTo>
                <a:lnTo>
                  <a:pt x="5721" y="1993"/>
                </a:lnTo>
                <a:lnTo>
                  <a:pt x="5698" y="1971"/>
                </a:lnTo>
                <a:lnTo>
                  <a:pt x="5677" y="1948"/>
                </a:lnTo>
                <a:lnTo>
                  <a:pt x="5660" y="1927"/>
                </a:lnTo>
                <a:lnTo>
                  <a:pt x="5652" y="1917"/>
                </a:lnTo>
                <a:lnTo>
                  <a:pt x="5646" y="1907"/>
                </a:lnTo>
                <a:lnTo>
                  <a:pt x="5641" y="1898"/>
                </a:lnTo>
                <a:lnTo>
                  <a:pt x="5637" y="1889"/>
                </a:lnTo>
                <a:lnTo>
                  <a:pt x="5634" y="1881"/>
                </a:lnTo>
                <a:lnTo>
                  <a:pt x="5632" y="1873"/>
                </a:lnTo>
                <a:lnTo>
                  <a:pt x="5631" y="1865"/>
                </a:lnTo>
                <a:lnTo>
                  <a:pt x="5632" y="1857"/>
                </a:lnTo>
                <a:lnTo>
                  <a:pt x="5633" y="1851"/>
                </a:lnTo>
                <a:lnTo>
                  <a:pt x="5636" y="1844"/>
                </a:lnTo>
                <a:lnTo>
                  <a:pt x="5639" y="1839"/>
                </a:lnTo>
                <a:lnTo>
                  <a:pt x="5643" y="1832"/>
                </a:lnTo>
                <a:lnTo>
                  <a:pt x="5665" y="1809"/>
                </a:lnTo>
                <a:lnTo>
                  <a:pt x="5691" y="1785"/>
                </a:lnTo>
                <a:lnTo>
                  <a:pt x="5720" y="1758"/>
                </a:lnTo>
                <a:lnTo>
                  <a:pt x="5752" y="1729"/>
                </a:lnTo>
                <a:lnTo>
                  <a:pt x="5769" y="1714"/>
                </a:lnTo>
                <a:lnTo>
                  <a:pt x="5785" y="1696"/>
                </a:lnTo>
                <a:lnTo>
                  <a:pt x="5799" y="1677"/>
                </a:lnTo>
                <a:lnTo>
                  <a:pt x="5815" y="1655"/>
                </a:lnTo>
                <a:lnTo>
                  <a:pt x="5828" y="1632"/>
                </a:lnTo>
                <a:lnTo>
                  <a:pt x="5841" y="1607"/>
                </a:lnTo>
                <a:lnTo>
                  <a:pt x="5853" y="1581"/>
                </a:lnTo>
                <a:lnTo>
                  <a:pt x="5865" y="1552"/>
                </a:lnTo>
                <a:lnTo>
                  <a:pt x="5869" y="1537"/>
                </a:lnTo>
                <a:lnTo>
                  <a:pt x="5874" y="1521"/>
                </a:lnTo>
                <a:lnTo>
                  <a:pt x="5877" y="1503"/>
                </a:lnTo>
                <a:lnTo>
                  <a:pt x="5878" y="1486"/>
                </a:lnTo>
                <a:lnTo>
                  <a:pt x="5879" y="1466"/>
                </a:lnTo>
                <a:lnTo>
                  <a:pt x="5879" y="1445"/>
                </a:lnTo>
                <a:lnTo>
                  <a:pt x="5879" y="1425"/>
                </a:lnTo>
                <a:lnTo>
                  <a:pt x="5877" y="1403"/>
                </a:lnTo>
                <a:lnTo>
                  <a:pt x="5875" y="1380"/>
                </a:lnTo>
                <a:lnTo>
                  <a:pt x="5870" y="1355"/>
                </a:lnTo>
                <a:lnTo>
                  <a:pt x="5866" y="1330"/>
                </a:lnTo>
                <a:lnTo>
                  <a:pt x="5861" y="1304"/>
                </a:lnTo>
                <a:lnTo>
                  <a:pt x="5853" y="1277"/>
                </a:lnTo>
                <a:lnTo>
                  <a:pt x="5845" y="1249"/>
                </a:lnTo>
                <a:lnTo>
                  <a:pt x="5828" y="1190"/>
                </a:lnTo>
                <a:lnTo>
                  <a:pt x="5784" y="1216"/>
                </a:lnTo>
                <a:lnTo>
                  <a:pt x="5741" y="1243"/>
                </a:lnTo>
                <a:lnTo>
                  <a:pt x="5701" y="1271"/>
                </a:lnTo>
                <a:lnTo>
                  <a:pt x="5663" y="1297"/>
                </a:lnTo>
                <a:lnTo>
                  <a:pt x="5626" y="1324"/>
                </a:lnTo>
                <a:lnTo>
                  <a:pt x="5592" y="1351"/>
                </a:lnTo>
                <a:lnTo>
                  <a:pt x="5558" y="1378"/>
                </a:lnTo>
                <a:lnTo>
                  <a:pt x="5527" y="1405"/>
                </a:lnTo>
                <a:lnTo>
                  <a:pt x="5498" y="1432"/>
                </a:lnTo>
                <a:lnTo>
                  <a:pt x="5471" y="1460"/>
                </a:lnTo>
                <a:lnTo>
                  <a:pt x="5445" y="1487"/>
                </a:lnTo>
                <a:lnTo>
                  <a:pt x="5421" y="1514"/>
                </a:lnTo>
                <a:lnTo>
                  <a:pt x="5400" y="1543"/>
                </a:lnTo>
                <a:lnTo>
                  <a:pt x="5380" y="1570"/>
                </a:lnTo>
                <a:lnTo>
                  <a:pt x="5361" y="1597"/>
                </a:lnTo>
                <a:lnTo>
                  <a:pt x="5345" y="1625"/>
                </a:lnTo>
                <a:lnTo>
                  <a:pt x="5331" y="1653"/>
                </a:lnTo>
                <a:lnTo>
                  <a:pt x="5318" y="1680"/>
                </a:lnTo>
                <a:lnTo>
                  <a:pt x="5307" y="1709"/>
                </a:lnTo>
                <a:lnTo>
                  <a:pt x="5298" y="1736"/>
                </a:lnTo>
                <a:lnTo>
                  <a:pt x="5290" y="1764"/>
                </a:lnTo>
                <a:lnTo>
                  <a:pt x="5285" y="1793"/>
                </a:lnTo>
                <a:lnTo>
                  <a:pt x="5282" y="1820"/>
                </a:lnTo>
                <a:lnTo>
                  <a:pt x="5281" y="1848"/>
                </a:lnTo>
                <a:lnTo>
                  <a:pt x="5281" y="1877"/>
                </a:lnTo>
                <a:lnTo>
                  <a:pt x="5283" y="1905"/>
                </a:lnTo>
                <a:lnTo>
                  <a:pt x="5286" y="1934"/>
                </a:lnTo>
                <a:lnTo>
                  <a:pt x="5293" y="1962"/>
                </a:lnTo>
                <a:lnTo>
                  <a:pt x="5299" y="1990"/>
                </a:lnTo>
                <a:lnTo>
                  <a:pt x="5309" y="2019"/>
                </a:lnTo>
                <a:lnTo>
                  <a:pt x="5320" y="2047"/>
                </a:lnTo>
                <a:lnTo>
                  <a:pt x="5333" y="2077"/>
                </a:lnTo>
                <a:lnTo>
                  <a:pt x="5288" y="2057"/>
                </a:lnTo>
                <a:lnTo>
                  <a:pt x="5247" y="2041"/>
                </a:lnTo>
                <a:lnTo>
                  <a:pt x="5168" y="2009"/>
                </a:lnTo>
                <a:lnTo>
                  <a:pt x="5147" y="2002"/>
                </a:lnTo>
                <a:lnTo>
                  <a:pt x="5119" y="1994"/>
                </a:lnTo>
                <a:lnTo>
                  <a:pt x="5045" y="1973"/>
                </a:lnTo>
                <a:lnTo>
                  <a:pt x="4945" y="1948"/>
                </a:lnTo>
                <a:lnTo>
                  <a:pt x="4821" y="1918"/>
                </a:lnTo>
                <a:lnTo>
                  <a:pt x="4662" y="1886"/>
                </a:lnTo>
                <a:lnTo>
                  <a:pt x="4502" y="1854"/>
                </a:lnTo>
                <a:lnTo>
                  <a:pt x="4338" y="1823"/>
                </a:lnTo>
                <a:lnTo>
                  <a:pt x="4171" y="1795"/>
                </a:lnTo>
                <a:lnTo>
                  <a:pt x="4000" y="1768"/>
                </a:lnTo>
                <a:lnTo>
                  <a:pt x="3828" y="1743"/>
                </a:lnTo>
                <a:lnTo>
                  <a:pt x="3652" y="1720"/>
                </a:lnTo>
                <a:lnTo>
                  <a:pt x="3474" y="1697"/>
                </a:lnTo>
                <a:lnTo>
                  <a:pt x="3299" y="1678"/>
                </a:lnTo>
                <a:lnTo>
                  <a:pt x="3136" y="1662"/>
                </a:lnTo>
                <a:lnTo>
                  <a:pt x="2985" y="1650"/>
                </a:lnTo>
                <a:lnTo>
                  <a:pt x="2844" y="1640"/>
                </a:lnTo>
                <a:lnTo>
                  <a:pt x="2778" y="1637"/>
                </a:lnTo>
                <a:lnTo>
                  <a:pt x="2715" y="1633"/>
                </a:lnTo>
                <a:lnTo>
                  <a:pt x="2655" y="1632"/>
                </a:lnTo>
                <a:lnTo>
                  <a:pt x="2597" y="1631"/>
                </a:lnTo>
                <a:lnTo>
                  <a:pt x="2542" y="1631"/>
                </a:lnTo>
                <a:lnTo>
                  <a:pt x="2491" y="1631"/>
                </a:lnTo>
                <a:lnTo>
                  <a:pt x="2442" y="1632"/>
                </a:lnTo>
                <a:lnTo>
                  <a:pt x="2396" y="1635"/>
                </a:lnTo>
                <a:lnTo>
                  <a:pt x="2396" y="1410"/>
                </a:lnTo>
                <a:lnTo>
                  <a:pt x="2438" y="1401"/>
                </a:lnTo>
                <a:lnTo>
                  <a:pt x="2484" y="1392"/>
                </a:lnTo>
                <a:lnTo>
                  <a:pt x="2532" y="1384"/>
                </a:lnTo>
                <a:lnTo>
                  <a:pt x="2584" y="1379"/>
                </a:lnTo>
                <a:lnTo>
                  <a:pt x="2638" y="1374"/>
                </a:lnTo>
                <a:lnTo>
                  <a:pt x="2696" y="1371"/>
                </a:lnTo>
                <a:lnTo>
                  <a:pt x="2756" y="1370"/>
                </a:lnTo>
                <a:lnTo>
                  <a:pt x="2820" y="1370"/>
                </a:lnTo>
                <a:lnTo>
                  <a:pt x="2885" y="1370"/>
                </a:lnTo>
                <a:lnTo>
                  <a:pt x="2955" y="1373"/>
                </a:lnTo>
                <a:lnTo>
                  <a:pt x="3027" y="1377"/>
                </a:lnTo>
                <a:lnTo>
                  <a:pt x="3101" y="1382"/>
                </a:lnTo>
                <a:lnTo>
                  <a:pt x="3180" y="1389"/>
                </a:lnTo>
                <a:lnTo>
                  <a:pt x="3261" y="1396"/>
                </a:lnTo>
                <a:lnTo>
                  <a:pt x="3344" y="1405"/>
                </a:lnTo>
                <a:lnTo>
                  <a:pt x="3431" y="1416"/>
                </a:lnTo>
                <a:lnTo>
                  <a:pt x="3518" y="1427"/>
                </a:lnTo>
                <a:lnTo>
                  <a:pt x="3601" y="1439"/>
                </a:lnTo>
                <a:lnTo>
                  <a:pt x="3680" y="1450"/>
                </a:lnTo>
                <a:lnTo>
                  <a:pt x="3756" y="1462"/>
                </a:lnTo>
                <a:lnTo>
                  <a:pt x="3829" y="1474"/>
                </a:lnTo>
                <a:lnTo>
                  <a:pt x="3898" y="1486"/>
                </a:lnTo>
                <a:lnTo>
                  <a:pt x="3962" y="1499"/>
                </a:lnTo>
                <a:lnTo>
                  <a:pt x="4024" y="1512"/>
                </a:lnTo>
                <a:lnTo>
                  <a:pt x="4082" y="1524"/>
                </a:lnTo>
                <a:lnTo>
                  <a:pt x="4137" y="1537"/>
                </a:lnTo>
                <a:lnTo>
                  <a:pt x="4188" y="1551"/>
                </a:lnTo>
                <a:lnTo>
                  <a:pt x="4236" y="1564"/>
                </a:lnTo>
                <a:lnTo>
                  <a:pt x="4280" y="1579"/>
                </a:lnTo>
                <a:lnTo>
                  <a:pt x="4320" y="1592"/>
                </a:lnTo>
                <a:lnTo>
                  <a:pt x="4358" y="1606"/>
                </a:lnTo>
                <a:lnTo>
                  <a:pt x="4390" y="1620"/>
                </a:lnTo>
                <a:lnTo>
                  <a:pt x="4396" y="1622"/>
                </a:lnTo>
                <a:lnTo>
                  <a:pt x="4401" y="1623"/>
                </a:lnTo>
                <a:lnTo>
                  <a:pt x="4406" y="1623"/>
                </a:lnTo>
                <a:lnTo>
                  <a:pt x="4410" y="1622"/>
                </a:lnTo>
                <a:lnTo>
                  <a:pt x="4413" y="1620"/>
                </a:lnTo>
                <a:lnTo>
                  <a:pt x="4418" y="1617"/>
                </a:lnTo>
                <a:lnTo>
                  <a:pt x="4420" y="1613"/>
                </a:lnTo>
                <a:lnTo>
                  <a:pt x="4423" y="1607"/>
                </a:lnTo>
                <a:lnTo>
                  <a:pt x="4425" y="1600"/>
                </a:lnTo>
                <a:lnTo>
                  <a:pt x="4427" y="1593"/>
                </a:lnTo>
                <a:lnTo>
                  <a:pt x="4431" y="1573"/>
                </a:lnTo>
                <a:lnTo>
                  <a:pt x="4433" y="1550"/>
                </a:lnTo>
                <a:lnTo>
                  <a:pt x="4433" y="1523"/>
                </a:lnTo>
                <a:lnTo>
                  <a:pt x="4432" y="1492"/>
                </a:lnTo>
                <a:lnTo>
                  <a:pt x="4430" y="1456"/>
                </a:lnTo>
                <a:lnTo>
                  <a:pt x="4425" y="1416"/>
                </a:lnTo>
                <a:lnTo>
                  <a:pt x="4420" y="1371"/>
                </a:lnTo>
                <a:lnTo>
                  <a:pt x="4413" y="1322"/>
                </a:lnTo>
                <a:lnTo>
                  <a:pt x="4406" y="1268"/>
                </a:lnTo>
                <a:lnTo>
                  <a:pt x="4385" y="1149"/>
                </a:lnTo>
                <a:lnTo>
                  <a:pt x="4373" y="1087"/>
                </a:lnTo>
                <a:lnTo>
                  <a:pt x="4360" y="1027"/>
                </a:lnTo>
                <a:lnTo>
                  <a:pt x="4346" y="970"/>
                </a:lnTo>
                <a:lnTo>
                  <a:pt x="4331" y="916"/>
                </a:lnTo>
                <a:lnTo>
                  <a:pt x="4315" y="865"/>
                </a:lnTo>
                <a:lnTo>
                  <a:pt x="4299" y="817"/>
                </a:lnTo>
                <a:lnTo>
                  <a:pt x="4281" y="772"/>
                </a:lnTo>
                <a:lnTo>
                  <a:pt x="4261" y="730"/>
                </a:lnTo>
                <a:lnTo>
                  <a:pt x="4242" y="691"/>
                </a:lnTo>
                <a:lnTo>
                  <a:pt x="4222" y="654"/>
                </a:lnTo>
                <a:lnTo>
                  <a:pt x="4200" y="621"/>
                </a:lnTo>
                <a:lnTo>
                  <a:pt x="4177" y="591"/>
                </a:lnTo>
                <a:lnTo>
                  <a:pt x="4154" y="563"/>
                </a:lnTo>
                <a:lnTo>
                  <a:pt x="4142" y="551"/>
                </a:lnTo>
                <a:lnTo>
                  <a:pt x="4129" y="539"/>
                </a:lnTo>
                <a:lnTo>
                  <a:pt x="4117" y="528"/>
                </a:lnTo>
                <a:lnTo>
                  <a:pt x="4104" y="517"/>
                </a:lnTo>
                <a:lnTo>
                  <a:pt x="4091" y="507"/>
                </a:lnTo>
                <a:lnTo>
                  <a:pt x="4078" y="498"/>
                </a:lnTo>
                <a:lnTo>
                  <a:pt x="4065" y="491"/>
                </a:lnTo>
                <a:lnTo>
                  <a:pt x="4050" y="483"/>
                </a:lnTo>
                <a:lnTo>
                  <a:pt x="4032" y="475"/>
                </a:lnTo>
                <a:lnTo>
                  <a:pt x="4015" y="469"/>
                </a:lnTo>
                <a:lnTo>
                  <a:pt x="3995" y="462"/>
                </a:lnTo>
                <a:lnTo>
                  <a:pt x="3974" y="455"/>
                </a:lnTo>
                <a:lnTo>
                  <a:pt x="3928" y="443"/>
                </a:lnTo>
                <a:lnTo>
                  <a:pt x="3877" y="432"/>
                </a:lnTo>
                <a:lnTo>
                  <a:pt x="3820" y="421"/>
                </a:lnTo>
                <a:lnTo>
                  <a:pt x="3758" y="411"/>
                </a:lnTo>
                <a:lnTo>
                  <a:pt x="3690" y="402"/>
                </a:lnTo>
                <a:lnTo>
                  <a:pt x="3619" y="395"/>
                </a:lnTo>
                <a:lnTo>
                  <a:pt x="3547" y="388"/>
                </a:lnTo>
                <a:lnTo>
                  <a:pt x="3474" y="384"/>
                </a:lnTo>
                <a:lnTo>
                  <a:pt x="3399" y="380"/>
                </a:lnTo>
                <a:lnTo>
                  <a:pt x="3323" y="378"/>
                </a:lnTo>
                <a:lnTo>
                  <a:pt x="3246" y="377"/>
                </a:lnTo>
                <a:lnTo>
                  <a:pt x="3167" y="378"/>
                </a:lnTo>
                <a:lnTo>
                  <a:pt x="3087" y="380"/>
                </a:lnTo>
                <a:lnTo>
                  <a:pt x="3009" y="384"/>
                </a:lnTo>
                <a:lnTo>
                  <a:pt x="2930" y="388"/>
                </a:lnTo>
                <a:lnTo>
                  <a:pt x="2852" y="395"/>
                </a:lnTo>
                <a:lnTo>
                  <a:pt x="2776" y="403"/>
                </a:lnTo>
                <a:lnTo>
                  <a:pt x="2701" y="413"/>
                </a:lnTo>
                <a:lnTo>
                  <a:pt x="2626" y="425"/>
                </a:lnTo>
                <a:lnTo>
                  <a:pt x="2552" y="438"/>
                </a:lnTo>
                <a:lnTo>
                  <a:pt x="2480" y="452"/>
                </a:lnTo>
                <a:lnTo>
                  <a:pt x="2445" y="461"/>
                </a:lnTo>
                <a:lnTo>
                  <a:pt x="2411" y="470"/>
                </a:lnTo>
                <a:lnTo>
                  <a:pt x="2378" y="479"/>
                </a:lnTo>
                <a:lnTo>
                  <a:pt x="2348" y="488"/>
                </a:lnTo>
                <a:lnTo>
                  <a:pt x="2317" y="498"/>
                </a:lnTo>
                <a:lnTo>
                  <a:pt x="2289" y="509"/>
                </a:lnTo>
                <a:lnTo>
                  <a:pt x="2263" y="520"/>
                </a:lnTo>
                <a:lnTo>
                  <a:pt x="2236" y="532"/>
                </a:lnTo>
                <a:lnTo>
                  <a:pt x="2212" y="544"/>
                </a:lnTo>
                <a:lnTo>
                  <a:pt x="2189" y="556"/>
                </a:lnTo>
                <a:lnTo>
                  <a:pt x="2167" y="569"/>
                </a:lnTo>
                <a:lnTo>
                  <a:pt x="2148" y="583"/>
                </a:lnTo>
                <a:lnTo>
                  <a:pt x="2128" y="598"/>
                </a:lnTo>
                <a:lnTo>
                  <a:pt x="2111" y="612"/>
                </a:lnTo>
                <a:lnTo>
                  <a:pt x="2095" y="627"/>
                </a:lnTo>
                <a:lnTo>
                  <a:pt x="2080" y="642"/>
                </a:lnTo>
                <a:lnTo>
                  <a:pt x="2064" y="662"/>
                </a:lnTo>
                <a:lnTo>
                  <a:pt x="2050" y="683"/>
                </a:lnTo>
                <a:lnTo>
                  <a:pt x="2035" y="705"/>
                </a:lnTo>
                <a:lnTo>
                  <a:pt x="2024" y="728"/>
                </a:lnTo>
                <a:lnTo>
                  <a:pt x="2013" y="752"/>
                </a:lnTo>
                <a:lnTo>
                  <a:pt x="2006" y="778"/>
                </a:lnTo>
                <a:lnTo>
                  <a:pt x="1998" y="805"/>
                </a:lnTo>
                <a:lnTo>
                  <a:pt x="1993" y="834"/>
                </a:lnTo>
                <a:lnTo>
                  <a:pt x="1988" y="863"/>
                </a:lnTo>
                <a:lnTo>
                  <a:pt x="1986" y="895"/>
                </a:lnTo>
                <a:lnTo>
                  <a:pt x="1985" y="928"/>
                </a:lnTo>
                <a:lnTo>
                  <a:pt x="1986" y="961"/>
                </a:lnTo>
                <a:lnTo>
                  <a:pt x="1988" y="996"/>
                </a:lnTo>
                <a:lnTo>
                  <a:pt x="1992" y="1034"/>
                </a:lnTo>
                <a:lnTo>
                  <a:pt x="1997" y="1072"/>
                </a:lnTo>
                <a:lnTo>
                  <a:pt x="2004" y="1111"/>
                </a:lnTo>
                <a:lnTo>
                  <a:pt x="2017" y="1189"/>
                </a:lnTo>
                <a:lnTo>
                  <a:pt x="2022" y="1226"/>
                </a:lnTo>
                <a:lnTo>
                  <a:pt x="2027" y="1262"/>
                </a:lnTo>
                <a:lnTo>
                  <a:pt x="2031" y="1297"/>
                </a:lnTo>
                <a:lnTo>
                  <a:pt x="2033" y="1331"/>
                </a:lnTo>
                <a:lnTo>
                  <a:pt x="2035" y="1363"/>
                </a:lnTo>
                <a:lnTo>
                  <a:pt x="2036" y="1395"/>
                </a:lnTo>
                <a:lnTo>
                  <a:pt x="2038" y="1426"/>
                </a:lnTo>
                <a:lnTo>
                  <a:pt x="2036" y="1454"/>
                </a:lnTo>
                <a:lnTo>
                  <a:pt x="2035" y="1483"/>
                </a:lnTo>
                <a:lnTo>
                  <a:pt x="2033" y="1510"/>
                </a:lnTo>
                <a:lnTo>
                  <a:pt x="2031" y="1536"/>
                </a:lnTo>
                <a:lnTo>
                  <a:pt x="2027" y="1560"/>
                </a:lnTo>
                <a:lnTo>
                  <a:pt x="2022" y="1584"/>
                </a:lnTo>
                <a:lnTo>
                  <a:pt x="2017" y="1606"/>
                </a:lnTo>
                <a:lnTo>
                  <a:pt x="2000" y="1605"/>
                </a:lnTo>
                <a:lnTo>
                  <a:pt x="1979" y="1605"/>
                </a:lnTo>
                <a:lnTo>
                  <a:pt x="1950" y="1606"/>
                </a:lnTo>
                <a:lnTo>
                  <a:pt x="1917" y="1609"/>
                </a:lnTo>
                <a:lnTo>
                  <a:pt x="1834" y="1618"/>
                </a:lnTo>
                <a:lnTo>
                  <a:pt x="1729" y="1631"/>
                </a:lnTo>
                <a:lnTo>
                  <a:pt x="1672" y="1640"/>
                </a:lnTo>
                <a:lnTo>
                  <a:pt x="1615" y="1649"/>
                </a:lnTo>
                <a:lnTo>
                  <a:pt x="1557" y="1659"/>
                </a:lnTo>
                <a:lnTo>
                  <a:pt x="1500" y="1670"/>
                </a:lnTo>
                <a:lnTo>
                  <a:pt x="1443" y="1684"/>
                </a:lnTo>
                <a:lnTo>
                  <a:pt x="1385" y="1697"/>
                </a:lnTo>
                <a:lnTo>
                  <a:pt x="1330" y="1711"/>
                </a:lnTo>
                <a:lnTo>
                  <a:pt x="1273" y="1727"/>
                </a:lnTo>
                <a:lnTo>
                  <a:pt x="1217" y="1744"/>
                </a:lnTo>
                <a:lnTo>
                  <a:pt x="1166" y="1761"/>
                </a:lnTo>
                <a:lnTo>
                  <a:pt x="1117" y="1781"/>
                </a:lnTo>
                <a:lnTo>
                  <a:pt x="1071" y="1800"/>
                </a:lnTo>
                <a:lnTo>
                  <a:pt x="1027" y="1821"/>
                </a:lnTo>
                <a:lnTo>
                  <a:pt x="988" y="1844"/>
                </a:lnTo>
                <a:lnTo>
                  <a:pt x="951" y="1867"/>
                </a:lnTo>
                <a:lnTo>
                  <a:pt x="916" y="1891"/>
                </a:lnTo>
                <a:lnTo>
                  <a:pt x="902" y="1903"/>
                </a:lnTo>
                <a:lnTo>
                  <a:pt x="888" y="1916"/>
                </a:lnTo>
                <a:lnTo>
                  <a:pt x="877" y="1928"/>
                </a:lnTo>
                <a:lnTo>
                  <a:pt x="869" y="1941"/>
                </a:lnTo>
                <a:lnTo>
                  <a:pt x="862" y="1954"/>
                </a:lnTo>
                <a:lnTo>
                  <a:pt x="858" y="1968"/>
                </a:lnTo>
                <a:lnTo>
                  <a:pt x="856" y="1982"/>
                </a:lnTo>
                <a:lnTo>
                  <a:pt x="856" y="1996"/>
                </a:lnTo>
                <a:lnTo>
                  <a:pt x="858" y="2010"/>
                </a:lnTo>
                <a:lnTo>
                  <a:pt x="862" y="2024"/>
                </a:lnTo>
                <a:lnTo>
                  <a:pt x="869" y="2039"/>
                </a:lnTo>
                <a:lnTo>
                  <a:pt x="877" y="2054"/>
                </a:lnTo>
                <a:lnTo>
                  <a:pt x="888" y="2068"/>
                </a:lnTo>
                <a:lnTo>
                  <a:pt x="902" y="2083"/>
                </a:lnTo>
                <a:lnTo>
                  <a:pt x="917" y="2099"/>
                </a:lnTo>
                <a:lnTo>
                  <a:pt x="934" y="2115"/>
                </a:lnTo>
                <a:lnTo>
                  <a:pt x="955" y="2131"/>
                </a:lnTo>
                <a:lnTo>
                  <a:pt x="978" y="2147"/>
                </a:lnTo>
                <a:lnTo>
                  <a:pt x="1002" y="2160"/>
                </a:lnTo>
                <a:lnTo>
                  <a:pt x="1027" y="2172"/>
                </a:lnTo>
                <a:lnTo>
                  <a:pt x="1053" y="2184"/>
                </a:lnTo>
                <a:lnTo>
                  <a:pt x="1081" y="2194"/>
                </a:lnTo>
                <a:lnTo>
                  <a:pt x="1110" y="2201"/>
                </a:lnTo>
                <a:lnTo>
                  <a:pt x="1140" y="2209"/>
                </a:lnTo>
                <a:lnTo>
                  <a:pt x="1171" y="2214"/>
                </a:lnTo>
                <a:lnTo>
                  <a:pt x="1204" y="2219"/>
                </a:lnTo>
                <a:lnTo>
                  <a:pt x="1238" y="2222"/>
                </a:lnTo>
                <a:lnTo>
                  <a:pt x="1273" y="2223"/>
                </a:lnTo>
                <a:lnTo>
                  <a:pt x="1310" y="2224"/>
                </a:lnTo>
                <a:lnTo>
                  <a:pt x="1347" y="2223"/>
                </a:lnTo>
                <a:lnTo>
                  <a:pt x="1387" y="2220"/>
                </a:lnTo>
                <a:lnTo>
                  <a:pt x="1427" y="2217"/>
                </a:lnTo>
                <a:lnTo>
                  <a:pt x="1467" y="2212"/>
                </a:lnTo>
                <a:lnTo>
                  <a:pt x="1506" y="2209"/>
                </a:lnTo>
                <a:lnTo>
                  <a:pt x="1544" y="2207"/>
                </a:lnTo>
                <a:lnTo>
                  <a:pt x="1580" y="2206"/>
                </a:lnTo>
                <a:lnTo>
                  <a:pt x="1615" y="2206"/>
                </a:lnTo>
                <a:lnTo>
                  <a:pt x="1649" y="2206"/>
                </a:lnTo>
                <a:lnTo>
                  <a:pt x="1681" y="2207"/>
                </a:lnTo>
                <a:lnTo>
                  <a:pt x="1712" y="2209"/>
                </a:lnTo>
                <a:lnTo>
                  <a:pt x="1742" y="2212"/>
                </a:lnTo>
                <a:lnTo>
                  <a:pt x="1770" y="2217"/>
                </a:lnTo>
                <a:lnTo>
                  <a:pt x="1797" y="2221"/>
                </a:lnTo>
                <a:lnTo>
                  <a:pt x="1822" y="2226"/>
                </a:lnTo>
                <a:lnTo>
                  <a:pt x="1847" y="2233"/>
                </a:lnTo>
                <a:lnTo>
                  <a:pt x="1870" y="2241"/>
                </a:lnTo>
                <a:lnTo>
                  <a:pt x="1891" y="2249"/>
                </a:lnTo>
                <a:lnTo>
                  <a:pt x="1912" y="2258"/>
                </a:lnTo>
                <a:lnTo>
                  <a:pt x="1890" y="2292"/>
                </a:lnTo>
                <a:lnTo>
                  <a:pt x="1871" y="2326"/>
                </a:lnTo>
                <a:lnTo>
                  <a:pt x="1855" y="2360"/>
                </a:lnTo>
                <a:lnTo>
                  <a:pt x="1842" y="2394"/>
                </a:lnTo>
                <a:lnTo>
                  <a:pt x="1831" y="2426"/>
                </a:lnTo>
                <a:lnTo>
                  <a:pt x="1822" y="2460"/>
                </a:lnTo>
                <a:lnTo>
                  <a:pt x="1817" y="2493"/>
                </a:lnTo>
                <a:lnTo>
                  <a:pt x="1815" y="2509"/>
                </a:lnTo>
                <a:lnTo>
                  <a:pt x="1814" y="2525"/>
                </a:lnTo>
                <a:lnTo>
                  <a:pt x="1809" y="2654"/>
                </a:lnTo>
                <a:lnTo>
                  <a:pt x="1808" y="2717"/>
                </a:lnTo>
                <a:lnTo>
                  <a:pt x="1807" y="2781"/>
                </a:lnTo>
                <a:lnTo>
                  <a:pt x="1809" y="2810"/>
                </a:lnTo>
                <a:lnTo>
                  <a:pt x="1811" y="2837"/>
                </a:lnTo>
                <a:lnTo>
                  <a:pt x="1814" y="2863"/>
                </a:lnTo>
                <a:lnTo>
                  <a:pt x="1817" y="2891"/>
                </a:lnTo>
                <a:lnTo>
                  <a:pt x="1821" y="2916"/>
                </a:lnTo>
                <a:lnTo>
                  <a:pt x="1826" y="2941"/>
                </a:lnTo>
                <a:lnTo>
                  <a:pt x="1831" y="2965"/>
                </a:lnTo>
                <a:lnTo>
                  <a:pt x="1837" y="2989"/>
                </a:lnTo>
                <a:lnTo>
                  <a:pt x="1843" y="3012"/>
                </a:lnTo>
                <a:lnTo>
                  <a:pt x="1851" y="3034"/>
                </a:lnTo>
                <a:lnTo>
                  <a:pt x="1858" y="3056"/>
                </a:lnTo>
                <a:lnTo>
                  <a:pt x="1867" y="3077"/>
                </a:lnTo>
                <a:lnTo>
                  <a:pt x="1876" y="3098"/>
                </a:lnTo>
                <a:lnTo>
                  <a:pt x="1886" y="3118"/>
                </a:lnTo>
                <a:lnTo>
                  <a:pt x="1896" y="3137"/>
                </a:lnTo>
                <a:lnTo>
                  <a:pt x="1906" y="3156"/>
                </a:lnTo>
                <a:lnTo>
                  <a:pt x="1952" y="3231"/>
                </a:lnTo>
                <a:lnTo>
                  <a:pt x="1998" y="3312"/>
                </a:lnTo>
                <a:lnTo>
                  <a:pt x="2046" y="3396"/>
                </a:lnTo>
                <a:lnTo>
                  <a:pt x="2094" y="3486"/>
                </a:lnTo>
                <a:lnTo>
                  <a:pt x="2125" y="3545"/>
                </a:lnTo>
                <a:lnTo>
                  <a:pt x="2151" y="3598"/>
                </a:lnTo>
                <a:lnTo>
                  <a:pt x="2174" y="3648"/>
                </a:lnTo>
                <a:lnTo>
                  <a:pt x="2194" y="3691"/>
                </a:lnTo>
                <a:lnTo>
                  <a:pt x="2210" y="3731"/>
                </a:lnTo>
                <a:lnTo>
                  <a:pt x="2222" y="3765"/>
                </a:lnTo>
                <a:lnTo>
                  <a:pt x="2232" y="3794"/>
                </a:lnTo>
                <a:lnTo>
                  <a:pt x="2238" y="3819"/>
                </a:lnTo>
                <a:lnTo>
                  <a:pt x="2249" y="3869"/>
                </a:lnTo>
                <a:lnTo>
                  <a:pt x="2266" y="3933"/>
                </a:lnTo>
                <a:lnTo>
                  <a:pt x="2288" y="4009"/>
                </a:lnTo>
                <a:lnTo>
                  <a:pt x="2315" y="4099"/>
                </a:lnTo>
                <a:lnTo>
                  <a:pt x="2317" y="4103"/>
                </a:lnTo>
                <a:lnTo>
                  <a:pt x="2319" y="4109"/>
                </a:lnTo>
                <a:lnTo>
                  <a:pt x="2324" y="4114"/>
                </a:lnTo>
                <a:lnTo>
                  <a:pt x="2328" y="4118"/>
                </a:lnTo>
                <a:lnTo>
                  <a:pt x="2340" y="4129"/>
                </a:lnTo>
                <a:lnTo>
                  <a:pt x="2356" y="4139"/>
                </a:lnTo>
                <a:lnTo>
                  <a:pt x="2377" y="4150"/>
                </a:lnTo>
                <a:lnTo>
                  <a:pt x="2401" y="4161"/>
                </a:lnTo>
                <a:lnTo>
                  <a:pt x="2430" y="4171"/>
                </a:lnTo>
                <a:lnTo>
                  <a:pt x="2461" y="4182"/>
                </a:lnTo>
                <a:lnTo>
                  <a:pt x="2497" y="4193"/>
                </a:lnTo>
                <a:lnTo>
                  <a:pt x="2537" y="4204"/>
                </a:lnTo>
                <a:lnTo>
                  <a:pt x="2580" y="4213"/>
                </a:lnTo>
                <a:lnTo>
                  <a:pt x="2627" y="4224"/>
                </a:lnTo>
                <a:lnTo>
                  <a:pt x="2679" y="4235"/>
                </a:lnTo>
                <a:lnTo>
                  <a:pt x="2734" y="4246"/>
                </a:lnTo>
                <a:lnTo>
                  <a:pt x="2793" y="4257"/>
                </a:lnTo>
                <a:lnTo>
                  <a:pt x="2857" y="4268"/>
                </a:lnTo>
                <a:lnTo>
                  <a:pt x="2980" y="4291"/>
                </a:lnTo>
                <a:lnTo>
                  <a:pt x="3089" y="4312"/>
                </a:lnTo>
                <a:lnTo>
                  <a:pt x="3186" y="4333"/>
                </a:lnTo>
                <a:lnTo>
                  <a:pt x="3269" y="4352"/>
                </a:lnTo>
                <a:lnTo>
                  <a:pt x="3305" y="4362"/>
                </a:lnTo>
                <a:lnTo>
                  <a:pt x="3338" y="4372"/>
                </a:lnTo>
                <a:lnTo>
                  <a:pt x="3368" y="4382"/>
                </a:lnTo>
                <a:lnTo>
                  <a:pt x="3393" y="4390"/>
                </a:lnTo>
                <a:lnTo>
                  <a:pt x="3416" y="4399"/>
                </a:lnTo>
                <a:lnTo>
                  <a:pt x="3436" y="4408"/>
                </a:lnTo>
                <a:lnTo>
                  <a:pt x="3452" y="4417"/>
                </a:lnTo>
                <a:lnTo>
                  <a:pt x="3464" y="4425"/>
                </a:lnTo>
                <a:lnTo>
                  <a:pt x="3467" y="4431"/>
                </a:lnTo>
                <a:lnTo>
                  <a:pt x="3471" y="4436"/>
                </a:lnTo>
                <a:lnTo>
                  <a:pt x="3472" y="4443"/>
                </a:lnTo>
                <a:lnTo>
                  <a:pt x="3473" y="4449"/>
                </a:lnTo>
                <a:lnTo>
                  <a:pt x="3473" y="4456"/>
                </a:lnTo>
                <a:lnTo>
                  <a:pt x="3472" y="4464"/>
                </a:lnTo>
                <a:lnTo>
                  <a:pt x="3471" y="4471"/>
                </a:lnTo>
                <a:lnTo>
                  <a:pt x="3468" y="4479"/>
                </a:lnTo>
                <a:lnTo>
                  <a:pt x="3461" y="4496"/>
                </a:lnTo>
                <a:lnTo>
                  <a:pt x="3451" y="4515"/>
                </a:lnTo>
                <a:lnTo>
                  <a:pt x="3438" y="4535"/>
                </a:lnTo>
                <a:lnTo>
                  <a:pt x="3421" y="4556"/>
                </a:lnTo>
                <a:lnTo>
                  <a:pt x="3405" y="4578"/>
                </a:lnTo>
                <a:lnTo>
                  <a:pt x="3390" y="4599"/>
                </a:lnTo>
                <a:lnTo>
                  <a:pt x="3378" y="4620"/>
                </a:lnTo>
                <a:lnTo>
                  <a:pt x="3368" y="4640"/>
                </a:lnTo>
                <a:lnTo>
                  <a:pt x="3360" y="4659"/>
                </a:lnTo>
                <a:lnTo>
                  <a:pt x="3354" y="4678"/>
                </a:lnTo>
                <a:lnTo>
                  <a:pt x="3350" y="4695"/>
                </a:lnTo>
                <a:lnTo>
                  <a:pt x="3349" y="4713"/>
                </a:lnTo>
                <a:lnTo>
                  <a:pt x="3350" y="4726"/>
                </a:lnTo>
                <a:lnTo>
                  <a:pt x="3353" y="4740"/>
                </a:lnTo>
                <a:lnTo>
                  <a:pt x="3356" y="4753"/>
                </a:lnTo>
                <a:lnTo>
                  <a:pt x="3359" y="4766"/>
                </a:lnTo>
                <a:lnTo>
                  <a:pt x="3364" y="4779"/>
                </a:lnTo>
                <a:lnTo>
                  <a:pt x="3368" y="4792"/>
                </a:lnTo>
                <a:lnTo>
                  <a:pt x="3373" y="4806"/>
                </a:lnTo>
                <a:lnTo>
                  <a:pt x="3380" y="4819"/>
                </a:lnTo>
                <a:lnTo>
                  <a:pt x="3388" y="4832"/>
                </a:lnTo>
                <a:lnTo>
                  <a:pt x="3395" y="4844"/>
                </a:lnTo>
                <a:lnTo>
                  <a:pt x="3413" y="4870"/>
                </a:lnTo>
                <a:lnTo>
                  <a:pt x="3433" y="4894"/>
                </a:lnTo>
                <a:lnTo>
                  <a:pt x="3457" y="4919"/>
                </a:lnTo>
                <a:lnTo>
                  <a:pt x="3482" y="4943"/>
                </a:lnTo>
                <a:lnTo>
                  <a:pt x="3502" y="4966"/>
                </a:lnTo>
                <a:lnTo>
                  <a:pt x="3521" y="4989"/>
                </a:lnTo>
                <a:lnTo>
                  <a:pt x="3536" y="5011"/>
                </a:lnTo>
                <a:lnTo>
                  <a:pt x="3549" y="5032"/>
                </a:lnTo>
                <a:lnTo>
                  <a:pt x="3559" y="5052"/>
                </a:lnTo>
                <a:lnTo>
                  <a:pt x="3566" y="5072"/>
                </a:lnTo>
                <a:lnTo>
                  <a:pt x="3570" y="5091"/>
                </a:lnTo>
                <a:lnTo>
                  <a:pt x="3573" y="5106"/>
                </a:lnTo>
                <a:lnTo>
                  <a:pt x="3581" y="5143"/>
                </a:lnTo>
                <a:lnTo>
                  <a:pt x="3615" y="5282"/>
                </a:lnTo>
                <a:lnTo>
                  <a:pt x="3663" y="5472"/>
                </a:lnTo>
                <a:lnTo>
                  <a:pt x="3715" y="5682"/>
                </a:lnTo>
                <a:lnTo>
                  <a:pt x="3816" y="6089"/>
                </a:lnTo>
                <a:lnTo>
                  <a:pt x="3835" y="6174"/>
                </a:lnTo>
                <a:lnTo>
                  <a:pt x="3849" y="6239"/>
                </a:lnTo>
                <a:lnTo>
                  <a:pt x="3853" y="6264"/>
                </a:lnTo>
                <a:lnTo>
                  <a:pt x="3856" y="6284"/>
                </a:lnTo>
                <a:lnTo>
                  <a:pt x="3857" y="6298"/>
                </a:lnTo>
                <a:lnTo>
                  <a:pt x="3857" y="6308"/>
                </a:lnTo>
                <a:lnTo>
                  <a:pt x="3855" y="6316"/>
                </a:lnTo>
                <a:lnTo>
                  <a:pt x="3853" y="6323"/>
                </a:lnTo>
                <a:lnTo>
                  <a:pt x="3851" y="6325"/>
                </a:lnTo>
                <a:lnTo>
                  <a:pt x="3849" y="6327"/>
                </a:lnTo>
                <a:lnTo>
                  <a:pt x="3845" y="6328"/>
                </a:lnTo>
                <a:lnTo>
                  <a:pt x="3842" y="6328"/>
                </a:lnTo>
                <a:lnTo>
                  <a:pt x="3835" y="6326"/>
                </a:lnTo>
                <a:lnTo>
                  <a:pt x="3827" y="6322"/>
                </a:lnTo>
                <a:lnTo>
                  <a:pt x="3816" y="6315"/>
                </a:lnTo>
                <a:lnTo>
                  <a:pt x="3805" y="6305"/>
                </a:lnTo>
                <a:lnTo>
                  <a:pt x="3792" y="6293"/>
                </a:lnTo>
                <a:lnTo>
                  <a:pt x="3776" y="6278"/>
                </a:lnTo>
                <a:lnTo>
                  <a:pt x="3761" y="6261"/>
                </a:lnTo>
                <a:lnTo>
                  <a:pt x="3744" y="6240"/>
                </a:lnTo>
                <a:lnTo>
                  <a:pt x="3704" y="6191"/>
                </a:lnTo>
                <a:lnTo>
                  <a:pt x="3660" y="6131"/>
                </a:lnTo>
                <a:lnTo>
                  <a:pt x="3449" y="5845"/>
                </a:lnTo>
                <a:lnTo>
                  <a:pt x="3329" y="5685"/>
                </a:lnTo>
                <a:lnTo>
                  <a:pt x="3199" y="5511"/>
                </a:lnTo>
                <a:lnTo>
                  <a:pt x="3131" y="5423"/>
                </a:lnTo>
                <a:lnTo>
                  <a:pt x="3062" y="5334"/>
                </a:lnTo>
                <a:lnTo>
                  <a:pt x="2993" y="5248"/>
                </a:lnTo>
                <a:lnTo>
                  <a:pt x="2923" y="5161"/>
                </a:lnTo>
                <a:lnTo>
                  <a:pt x="2852" y="5075"/>
                </a:lnTo>
                <a:lnTo>
                  <a:pt x="2780" y="4991"/>
                </a:lnTo>
                <a:lnTo>
                  <a:pt x="2708" y="4907"/>
                </a:lnTo>
                <a:lnTo>
                  <a:pt x="2635" y="4825"/>
                </a:lnTo>
                <a:lnTo>
                  <a:pt x="2599" y="4785"/>
                </a:lnTo>
                <a:lnTo>
                  <a:pt x="2564" y="4747"/>
                </a:lnTo>
                <a:lnTo>
                  <a:pt x="2529" y="4711"/>
                </a:lnTo>
                <a:lnTo>
                  <a:pt x="2494" y="4677"/>
                </a:lnTo>
                <a:lnTo>
                  <a:pt x="2460" y="4645"/>
                </a:lnTo>
                <a:lnTo>
                  <a:pt x="2427" y="4615"/>
                </a:lnTo>
                <a:lnTo>
                  <a:pt x="2396" y="4588"/>
                </a:lnTo>
                <a:lnTo>
                  <a:pt x="2363" y="4563"/>
                </a:lnTo>
                <a:lnTo>
                  <a:pt x="2332" y="4540"/>
                </a:lnTo>
                <a:lnTo>
                  <a:pt x="2302" y="4519"/>
                </a:lnTo>
                <a:lnTo>
                  <a:pt x="2272" y="4501"/>
                </a:lnTo>
                <a:lnTo>
                  <a:pt x="2243" y="4484"/>
                </a:lnTo>
                <a:lnTo>
                  <a:pt x="2214" y="4469"/>
                </a:lnTo>
                <a:lnTo>
                  <a:pt x="2187" y="4457"/>
                </a:lnTo>
                <a:lnTo>
                  <a:pt x="2160" y="4446"/>
                </a:lnTo>
                <a:lnTo>
                  <a:pt x="2133" y="4439"/>
                </a:lnTo>
                <a:lnTo>
                  <a:pt x="2117" y="4436"/>
                </a:lnTo>
                <a:lnTo>
                  <a:pt x="2100" y="4435"/>
                </a:lnTo>
                <a:lnTo>
                  <a:pt x="2082" y="4435"/>
                </a:lnTo>
                <a:lnTo>
                  <a:pt x="2064" y="4439"/>
                </a:lnTo>
                <a:lnTo>
                  <a:pt x="2044" y="4442"/>
                </a:lnTo>
                <a:lnTo>
                  <a:pt x="2023" y="4447"/>
                </a:lnTo>
                <a:lnTo>
                  <a:pt x="2003" y="4455"/>
                </a:lnTo>
                <a:lnTo>
                  <a:pt x="1981" y="4464"/>
                </a:lnTo>
                <a:lnTo>
                  <a:pt x="1958" y="4475"/>
                </a:lnTo>
                <a:lnTo>
                  <a:pt x="1934" y="4487"/>
                </a:lnTo>
                <a:lnTo>
                  <a:pt x="1910" y="4501"/>
                </a:lnTo>
                <a:lnTo>
                  <a:pt x="1883" y="4516"/>
                </a:lnTo>
                <a:lnTo>
                  <a:pt x="1857" y="4534"/>
                </a:lnTo>
                <a:lnTo>
                  <a:pt x="1831" y="4552"/>
                </a:lnTo>
                <a:lnTo>
                  <a:pt x="1803" y="4573"/>
                </a:lnTo>
                <a:lnTo>
                  <a:pt x="1774" y="4595"/>
                </a:lnTo>
                <a:lnTo>
                  <a:pt x="1711" y="4644"/>
                </a:lnTo>
                <a:lnTo>
                  <a:pt x="1637" y="4697"/>
                </a:lnTo>
                <a:lnTo>
                  <a:pt x="1553" y="4756"/>
                </a:lnTo>
                <a:lnTo>
                  <a:pt x="1458" y="4821"/>
                </a:lnTo>
                <a:lnTo>
                  <a:pt x="1352" y="4890"/>
                </a:lnTo>
                <a:lnTo>
                  <a:pt x="1236" y="4965"/>
                </a:lnTo>
                <a:lnTo>
                  <a:pt x="1109" y="5045"/>
                </a:lnTo>
                <a:lnTo>
                  <a:pt x="973" y="5130"/>
                </a:lnTo>
                <a:lnTo>
                  <a:pt x="809" y="5232"/>
                </a:lnTo>
                <a:lnTo>
                  <a:pt x="662" y="5324"/>
                </a:lnTo>
                <a:lnTo>
                  <a:pt x="532" y="5409"/>
                </a:lnTo>
                <a:lnTo>
                  <a:pt x="419" y="5484"/>
                </a:lnTo>
                <a:lnTo>
                  <a:pt x="322" y="5551"/>
                </a:lnTo>
                <a:lnTo>
                  <a:pt x="241" y="5607"/>
                </a:lnTo>
                <a:lnTo>
                  <a:pt x="207" y="5634"/>
                </a:lnTo>
                <a:lnTo>
                  <a:pt x="177" y="5657"/>
                </a:lnTo>
                <a:lnTo>
                  <a:pt x="151" y="5678"/>
                </a:lnTo>
                <a:lnTo>
                  <a:pt x="130" y="5697"/>
                </a:lnTo>
                <a:lnTo>
                  <a:pt x="121" y="5707"/>
                </a:lnTo>
                <a:lnTo>
                  <a:pt x="111" y="5717"/>
                </a:lnTo>
                <a:lnTo>
                  <a:pt x="102" y="5728"/>
                </a:lnTo>
                <a:lnTo>
                  <a:pt x="94" y="5740"/>
                </a:lnTo>
                <a:lnTo>
                  <a:pt x="86" y="5753"/>
                </a:lnTo>
                <a:lnTo>
                  <a:pt x="78" y="5766"/>
                </a:lnTo>
                <a:lnTo>
                  <a:pt x="70" y="5780"/>
                </a:lnTo>
                <a:lnTo>
                  <a:pt x="64" y="5795"/>
                </a:lnTo>
                <a:lnTo>
                  <a:pt x="51" y="5828"/>
                </a:lnTo>
                <a:lnTo>
                  <a:pt x="40" y="5863"/>
                </a:lnTo>
                <a:lnTo>
                  <a:pt x="29" y="5902"/>
                </a:lnTo>
                <a:lnTo>
                  <a:pt x="21" y="5945"/>
                </a:lnTo>
                <a:lnTo>
                  <a:pt x="13" y="5990"/>
                </a:lnTo>
                <a:lnTo>
                  <a:pt x="8" y="6039"/>
                </a:lnTo>
                <a:lnTo>
                  <a:pt x="4" y="6090"/>
                </a:lnTo>
                <a:lnTo>
                  <a:pt x="1" y="6146"/>
                </a:lnTo>
                <a:lnTo>
                  <a:pt x="0" y="6204"/>
                </a:lnTo>
                <a:lnTo>
                  <a:pt x="0" y="6266"/>
                </a:lnTo>
                <a:lnTo>
                  <a:pt x="3" y="6331"/>
                </a:lnTo>
                <a:lnTo>
                  <a:pt x="6" y="6398"/>
                </a:lnTo>
                <a:lnTo>
                  <a:pt x="4433" y="6398"/>
                </a:lnTo>
                <a:lnTo>
                  <a:pt x="4431" y="6359"/>
                </a:lnTo>
                <a:lnTo>
                  <a:pt x="4427" y="6318"/>
                </a:lnTo>
                <a:lnTo>
                  <a:pt x="4424" y="6276"/>
                </a:lnTo>
                <a:lnTo>
                  <a:pt x="4420" y="6232"/>
                </a:lnTo>
                <a:lnTo>
                  <a:pt x="4414" y="6185"/>
                </a:lnTo>
                <a:lnTo>
                  <a:pt x="4408" y="6138"/>
                </a:lnTo>
                <a:lnTo>
                  <a:pt x="4392" y="6037"/>
                </a:lnTo>
                <a:lnTo>
                  <a:pt x="4373" y="5929"/>
                </a:lnTo>
                <a:lnTo>
                  <a:pt x="4350" y="5814"/>
                </a:lnTo>
                <a:lnTo>
                  <a:pt x="4324" y="5691"/>
                </a:lnTo>
                <a:lnTo>
                  <a:pt x="4294" y="5561"/>
                </a:lnTo>
                <a:lnTo>
                  <a:pt x="4237" y="5323"/>
                </a:lnTo>
                <a:lnTo>
                  <a:pt x="4195" y="5137"/>
                </a:lnTo>
                <a:lnTo>
                  <a:pt x="4179" y="5063"/>
                </a:lnTo>
                <a:lnTo>
                  <a:pt x="4167" y="5003"/>
                </a:lnTo>
                <a:lnTo>
                  <a:pt x="4160" y="4956"/>
                </a:lnTo>
                <a:lnTo>
                  <a:pt x="4154" y="4922"/>
                </a:lnTo>
                <a:lnTo>
                  <a:pt x="4174" y="4944"/>
                </a:lnTo>
                <a:lnTo>
                  <a:pt x="4193" y="4968"/>
                </a:lnTo>
                <a:lnTo>
                  <a:pt x="4211" y="4995"/>
                </a:lnTo>
                <a:lnTo>
                  <a:pt x="4229" y="5024"/>
                </a:lnTo>
                <a:lnTo>
                  <a:pt x="4246" y="5057"/>
                </a:lnTo>
                <a:lnTo>
                  <a:pt x="4263" y="5092"/>
                </a:lnTo>
                <a:lnTo>
                  <a:pt x="4278" y="5130"/>
                </a:lnTo>
                <a:lnTo>
                  <a:pt x="4293" y="5170"/>
                </a:lnTo>
                <a:lnTo>
                  <a:pt x="4307" y="5214"/>
                </a:lnTo>
                <a:lnTo>
                  <a:pt x="4321" y="5261"/>
                </a:lnTo>
                <a:lnTo>
                  <a:pt x="4335" y="5310"/>
                </a:lnTo>
                <a:lnTo>
                  <a:pt x="4348" y="5362"/>
                </a:lnTo>
                <a:lnTo>
                  <a:pt x="4360" y="5416"/>
                </a:lnTo>
                <a:lnTo>
                  <a:pt x="4371" y="5474"/>
                </a:lnTo>
                <a:lnTo>
                  <a:pt x="4382" y="5534"/>
                </a:lnTo>
                <a:lnTo>
                  <a:pt x="4391" y="5598"/>
                </a:lnTo>
                <a:lnTo>
                  <a:pt x="4430" y="5841"/>
                </a:lnTo>
                <a:lnTo>
                  <a:pt x="4465" y="6056"/>
                </a:lnTo>
                <a:lnTo>
                  <a:pt x="4495" y="6242"/>
                </a:lnTo>
                <a:lnTo>
                  <a:pt x="4524" y="63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charset="-122"/>
              <a:cs typeface="+mn-cs"/>
            </a:endParaRPr>
          </a:p>
        </p:txBody>
      </p:sp>
      <p:sp>
        <p:nvSpPr>
          <p:cNvPr id="17" name="KSO_Shape"/>
          <p:cNvSpPr>
            <a:spLocks noChangeAspect="1"/>
          </p:cNvSpPr>
          <p:nvPr/>
        </p:nvSpPr>
        <p:spPr bwMode="auto">
          <a:xfrm>
            <a:off x="9383713" y="1971675"/>
            <a:ext cx="1443038" cy="1657350"/>
          </a:xfrm>
          <a:custGeom>
            <a:avLst/>
            <a:gdLst>
              <a:gd name="T0" fmla="*/ 599519 w 5888"/>
              <a:gd name="T1" fmla="*/ 45720 h 6750"/>
              <a:gd name="T2" fmla="*/ 848072 w 5888"/>
              <a:gd name="T3" fmla="*/ 1411 h 6750"/>
              <a:gd name="T4" fmla="*/ 963179 w 5888"/>
              <a:gd name="T5" fmla="*/ 101600 h 6750"/>
              <a:gd name="T6" fmla="*/ 1093522 w 5888"/>
              <a:gd name="T7" fmla="*/ 164253 h 6750"/>
              <a:gd name="T8" fmla="*/ 1121170 w 5888"/>
              <a:gd name="T9" fmla="*/ 228036 h 6750"/>
              <a:gd name="T10" fmla="*/ 1263362 w 5888"/>
              <a:gd name="T11" fmla="*/ 182880 h 6750"/>
              <a:gd name="T12" fmla="*/ 1215682 w 5888"/>
              <a:gd name="T13" fmla="*/ 222956 h 6750"/>
              <a:gd name="T14" fmla="*/ 1328251 w 5888"/>
              <a:gd name="T15" fmla="*/ 197838 h 6750"/>
              <a:gd name="T16" fmla="*/ 1289600 w 5888"/>
              <a:gd name="T17" fmla="*/ 219851 h 6750"/>
              <a:gd name="T18" fmla="*/ 1372827 w 5888"/>
              <a:gd name="T19" fmla="*/ 228036 h 6750"/>
              <a:gd name="T20" fmla="*/ 1343204 w 5888"/>
              <a:gd name="T21" fmla="*/ 248920 h 6750"/>
              <a:gd name="T22" fmla="*/ 1431227 w 5888"/>
              <a:gd name="T23" fmla="*/ 293793 h 6750"/>
              <a:gd name="T24" fmla="*/ 1338972 w 5888"/>
              <a:gd name="T25" fmla="*/ 290124 h 6750"/>
              <a:gd name="T26" fmla="*/ 1332765 w 5888"/>
              <a:gd name="T27" fmla="*/ 320604 h 6750"/>
              <a:gd name="T28" fmla="*/ 1259130 w 5888"/>
              <a:gd name="T29" fmla="*/ 300567 h 6750"/>
              <a:gd name="T30" fmla="*/ 1198755 w 5888"/>
              <a:gd name="T31" fmla="*/ 296051 h 6750"/>
              <a:gd name="T32" fmla="*/ 1210604 w 5888"/>
              <a:gd name="T33" fmla="*/ 328507 h 6750"/>
              <a:gd name="T34" fmla="*/ 1132173 w 5888"/>
              <a:gd name="T35" fmla="*/ 329918 h 6750"/>
              <a:gd name="T36" fmla="*/ 1106782 w 5888"/>
              <a:gd name="T37" fmla="*/ 408658 h 6750"/>
              <a:gd name="T38" fmla="*/ 793057 w 5888"/>
              <a:gd name="T39" fmla="*/ 283069 h 6750"/>
              <a:gd name="T40" fmla="*/ 3668 w 5888"/>
              <a:gd name="T41" fmla="*/ 168487 h 6750"/>
              <a:gd name="T42" fmla="*/ 171251 w 5888"/>
              <a:gd name="T43" fmla="*/ 270087 h 6750"/>
              <a:gd name="T44" fmla="*/ 419522 w 5888"/>
              <a:gd name="T45" fmla="*/ 389749 h 6750"/>
              <a:gd name="T46" fmla="*/ 387359 w 5888"/>
              <a:gd name="T47" fmla="*/ 389467 h 6750"/>
              <a:gd name="T48" fmla="*/ 397798 w 5888"/>
              <a:gd name="T49" fmla="*/ 461151 h 6750"/>
              <a:gd name="T50" fmla="*/ 338270 w 5888"/>
              <a:gd name="T51" fmla="*/ 514773 h 6750"/>
              <a:gd name="T52" fmla="*/ 375228 w 5888"/>
              <a:gd name="T53" fmla="*/ 569807 h 6750"/>
              <a:gd name="T54" fmla="*/ 373253 w 5888"/>
              <a:gd name="T55" fmla="*/ 609036 h 6750"/>
              <a:gd name="T56" fmla="*/ 372125 w 5888"/>
              <a:gd name="T57" fmla="*/ 671971 h 6750"/>
              <a:gd name="T58" fmla="*/ 382845 w 5888"/>
              <a:gd name="T59" fmla="*/ 772724 h 6750"/>
              <a:gd name="T60" fmla="*/ 454506 w 5888"/>
              <a:gd name="T61" fmla="*/ 831709 h 6750"/>
              <a:gd name="T62" fmla="*/ 546479 w 5888"/>
              <a:gd name="T63" fmla="*/ 908473 h 6750"/>
              <a:gd name="T64" fmla="*/ 527858 w 5888"/>
              <a:gd name="T65" fmla="*/ 1024467 h 6750"/>
              <a:gd name="T66" fmla="*/ 401184 w 5888"/>
              <a:gd name="T67" fmla="*/ 972538 h 6750"/>
              <a:gd name="T68" fmla="*/ 293976 w 5888"/>
              <a:gd name="T69" fmla="*/ 1006122 h 6750"/>
              <a:gd name="T70" fmla="*/ 198335 w 5888"/>
              <a:gd name="T71" fmla="*/ 1177431 h 6750"/>
              <a:gd name="T72" fmla="*/ 199463 w 5888"/>
              <a:gd name="T73" fmla="*/ 1735102 h 6750"/>
              <a:gd name="T74" fmla="*/ 308646 w 5888"/>
              <a:gd name="T75" fmla="*/ 1784209 h 6750"/>
              <a:gd name="T76" fmla="*/ 736350 w 5888"/>
              <a:gd name="T77" fmla="*/ 1357489 h 6750"/>
              <a:gd name="T78" fmla="*/ 986878 w 5888"/>
              <a:gd name="T79" fmla="*/ 1166142 h 6750"/>
              <a:gd name="T80" fmla="*/ 1180417 w 5888"/>
              <a:gd name="T81" fmla="*/ 1091071 h 6750"/>
              <a:gd name="T82" fmla="*/ 971643 w 5888"/>
              <a:gd name="T83" fmla="*/ 950807 h 6750"/>
              <a:gd name="T84" fmla="*/ 946252 w 5888"/>
              <a:gd name="T85" fmla="*/ 802640 h 6750"/>
              <a:gd name="T86" fmla="*/ 1081955 w 5888"/>
              <a:gd name="T87" fmla="*/ 833684 h 6750"/>
              <a:gd name="T88" fmla="*/ 1192830 w 5888"/>
              <a:gd name="T89" fmla="*/ 777804 h 6750"/>
              <a:gd name="T90" fmla="*/ 1209194 w 5888"/>
              <a:gd name="T91" fmla="*/ 677051 h 6750"/>
              <a:gd name="T92" fmla="*/ 1435177 w 5888"/>
              <a:gd name="T93" fmla="*/ 708096 h 6750"/>
              <a:gd name="T94" fmla="*/ 1649875 w 5888"/>
              <a:gd name="T95" fmla="*/ 700476 h 6750"/>
              <a:gd name="T96" fmla="*/ 1631537 w 5888"/>
              <a:gd name="T97" fmla="*/ 642902 h 6750"/>
              <a:gd name="T98" fmla="*/ 1219632 w 5888"/>
              <a:gd name="T99" fmla="*/ 464820 h 6750"/>
              <a:gd name="T100" fmla="*/ 655380 w 5888"/>
              <a:gd name="T101" fmla="*/ 261620 h 6750"/>
              <a:gd name="T102" fmla="*/ 130060 w 5888"/>
              <a:gd name="T103" fmla="*/ 108373 h 6750"/>
              <a:gd name="T104" fmla="*/ 8464 w 5888"/>
              <a:gd name="T105" fmla="*/ 129258 h 6750"/>
              <a:gd name="T106" fmla="*/ 1280854 w 5888"/>
              <a:gd name="T107" fmla="*/ 1134816 h 6750"/>
              <a:gd name="T108" fmla="*/ 1410914 w 5888"/>
              <a:gd name="T109" fmla="*/ 1247140 h 6750"/>
              <a:gd name="T110" fmla="*/ 1548309 w 5888"/>
              <a:gd name="T111" fmla="*/ 1709420 h 6750"/>
              <a:gd name="T112" fmla="*/ 387359 w 5888"/>
              <a:gd name="T113" fmla="*/ 1855329 h 6750"/>
              <a:gd name="T114" fmla="*/ 793057 w 5888"/>
              <a:gd name="T115" fmla="*/ 1461347 h 6750"/>
              <a:gd name="T116" fmla="*/ 1106500 w 5888"/>
              <a:gd name="T117" fmla="*/ 1170940 h 6750"/>
              <a:gd name="T118" fmla="*/ 1254052 w 5888"/>
              <a:gd name="T119" fmla="*/ 1132276 h 6750"/>
              <a:gd name="T120" fmla="*/ 899419 w 5888"/>
              <a:gd name="T121" fmla="*/ 712893 h 6750"/>
              <a:gd name="T122" fmla="*/ 876002 w 5888"/>
              <a:gd name="T123" fmla="*/ 741962 h 6750"/>
              <a:gd name="T124" fmla="*/ 854843 w 5888"/>
              <a:gd name="T125" fmla="*/ 706684 h 675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888" h="6750">
                <a:moveTo>
                  <a:pt x="1467" y="529"/>
                </a:moveTo>
                <a:lnTo>
                  <a:pt x="1467" y="529"/>
                </a:lnTo>
                <a:lnTo>
                  <a:pt x="1497" y="503"/>
                </a:lnTo>
                <a:lnTo>
                  <a:pt x="1530" y="478"/>
                </a:lnTo>
                <a:lnTo>
                  <a:pt x="1564" y="454"/>
                </a:lnTo>
                <a:lnTo>
                  <a:pt x="1599" y="429"/>
                </a:lnTo>
                <a:lnTo>
                  <a:pt x="1635" y="405"/>
                </a:lnTo>
                <a:lnTo>
                  <a:pt x="1672" y="382"/>
                </a:lnTo>
                <a:lnTo>
                  <a:pt x="1711" y="358"/>
                </a:lnTo>
                <a:lnTo>
                  <a:pt x="1752" y="335"/>
                </a:lnTo>
                <a:lnTo>
                  <a:pt x="1794" y="312"/>
                </a:lnTo>
                <a:lnTo>
                  <a:pt x="1837" y="290"/>
                </a:lnTo>
                <a:lnTo>
                  <a:pt x="1882" y="268"/>
                </a:lnTo>
                <a:lnTo>
                  <a:pt x="1927" y="246"/>
                </a:lnTo>
                <a:lnTo>
                  <a:pt x="1976" y="224"/>
                </a:lnTo>
                <a:lnTo>
                  <a:pt x="2024" y="204"/>
                </a:lnTo>
                <a:lnTo>
                  <a:pt x="2074" y="183"/>
                </a:lnTo>
                <a:lnTo>
                  <a:pt x="2125" y="162"/>
                </a:lnTo>
                <a:lnTo>
                  <a:pt x="2178" y="142"/>
                </a:lnTo>
                <a:lnTo>
                  <a:pt x="2230" y="124"/>
                </a:lnTo>
                <a:lnTo>
                  <a:pt x="2281" y="107"/>
                </a:lnTo>
                <a:lnTo>
                  <a:pt x="2333" y="91"/>
                </a:lnTo>
                <a:lnTo>
                  <a:pt x="2384" y="77"/>
                </a:lnTo>
                <a:lnTo>
                  <a:pt x="2435" y="64"/>
                </a:lnTo>
                <a:lnTo>
                  <a:pt x="2486" y="52"/>
                </a:lnTo>
                <a:lnTo>
                  <a:pt x="2536" y="41"/>
                </a:lnTo>
                <a:lnTo>
                  <a:pt x="2586" y="31"/>
                </a:lnTo>
                <a:lnTo>
                  <a:pt x="2636" y="23"/>
                </a:lnTo>
                <a:lnTo>
                  <a:pt x="2687" y="17"/>
                </a:lnTo>
                <a:lnTo>
                  <a:pt x="2736" y="11"/>
                </a:lnTo>
                <a:lnTo>
                  <a:pt x="2785" y="6"/>
                </a:lnTo>
                <a:lnTo>
                  <a:pt x="2834" y="4"/>
                </a:lnTo>
                <a:lnTo>
                  <a:pt x="2882" y="2"/>
                </a:lnTo>
                <a:lnTo>
                  <a:pt x="2930" y="0"/>
                </a:lnTo>
                <a:lnTo>
                  <a:pt x="2968" y="2"/>
                </a:lnTo>
                <a:lnTo>
                  <a:pt x="3006" y="5"/>
                </a:lnTo>
                <a:lnTo>
                  <a:pt x="3041" y="9"/>
                </a:lnTo>
                <a:lnTo>
                  <a:pt x="3073" y="16"/>
                </a:lnTo>
                <a:lnTo>
                  <a:pt x="3106" y="24"/>
                </a:lnTo>
                <a:lnTo>
                  <a:pt x="3136" y="35"/>
                </a:lnTo>
                <a:lnTo>
                  <a:pt x="3164" y="48"/>
                </a:lnTo>
                <a:lnTo>
                  <a:pt x="3191" y="63"/>
                </a:lnTo>
                <a:lnTo>
                  <a:pt x="3216" y="79"/>
                </a:lnTo>
                <a:lnTo>
                  <a:pt x="3239" y="98"/>
                </a:lnTo>
                <a:lnTo>
                  <a:pt x="3261" y="117"/>
                </a:lnTo>
                <a:lnTo>
                  <a:pt x="3282" y="139"/>
                </a:lnTo>
                <a:lnTo>
                  <a:pt x="3300" y="164"/>
                </a:lnTo>
                <a:lnTo>
                  <a:pt x="3317" y="189"/>
                </a:lnTo>
                <a:lnTo>
                  <a:pt x="3333" y="218"/>
                </a:lnTo>
                <a:lnTo>
                  <a:pt x="3346" y="248"/>
                </a:lnTo>
                <a:lnTo>
                  <a:pt x="3361" y="278"/>
                </a:lnTo>
                <a:lnTo>
                  <a:pt x="3377" y="307"/>
                </a:lnTo>
                <a:lnTo>
                  <a:pt x="3394" y="335"/>
                </a:lnTo>
                <a:lnTo>
                  <a:pt x="3414" y="360"/>
                </a:lnTo>
                <a:lnTo>
                  <a:pt x="3436" y="384"/>
                </a:lnTo>
                <a:lnTo>
                  <a:pt x="3459" y="407"/>
                </a:lnTo>
                <a:lnTo>
                  <a:pt x="3484" y="429"/>
                </a:lnTo>
                <a:lnTo>
                  <a:pt x="3511" y="448"/>
                </a:lnTo>
                <a:lnTo>
                  <a:pt x="3540" y="467"/>
                </a:lnTo>
                <a:lnTo>
                  <a:pt x="3571" y="483"/>
                </a:lnTo>
                <a:lnTo>
                  <a:pt x="3604" y="499"/>
                </a:lnTo>
                <a:lnTo>
                  <a:pt x="3639" y="513"/>
                </a:lnTo>
                <a:lnTo>
                  <a:pt x="3675" y="525"/>
                </a:lnTo>
                <a:lnTo>
                  <a:pt x="3713" y="536"/>
                </a:lnTo>
                <a:lnTo>
                  <a:pt x="3754" y="546"/>
                </a:lnTo>
                <a:lnTo>
                  <a:pt x="3796" y="553"/>
                </a:lnTo>
                <a:lnTo>
                  <a:pt x="3813" y="556"/>
                </a:lnTo>
                <a:lnTo>
                  <a:pt x="3827" y="561"/>
                </a:lnTo>
                <a:lnTo>
                  <a:pt x="3841" y="565"/>
                </a:lnTo>
                <a:lnTo>
                  <a:pt x="3854" y="570"/>
                </a:lnTo>
                <a:lnTo>
                  <a:pt x="3865" y="575"/>
                </a:lnTo>
                <a:lnTo>
                  <a:pt x="3876" y="582"/>
                </a:lnTo>
                <a:lnTo>
                  <a:pt x="3886" y="588"/>
                </a:lnTo>
                <a:lnTo>
                  <a:pt x="3896" y="596"/>
                </a:lnTo>
                <a:lnTo>
                  <a:pt x="3903" y="603"/>
                </a:lnTo>
                <a:lnTo>
                  <a:pt x="3910" y="612"/>
                </a:lnTo>
                <a:lnTo>
                  <a:pt x="3915" y="621"/>
                </a:lnTo>
                <a:lnTo>
                  <a:pt x="3921" y="631"/>
                </a:lnTo>
                <a:lnTo>
                  <a:pt x="3925" y="641"/>
                </a:lnTo>
                <a:lnTo>
                  <a:pt x="3927" y="651"/>
                </a:lnTo>
                <a:lnTo>
                  <a:pt x="3930" y="663"/>
                </a:lnTo>
                <a:lnTo>
                  <a:pt x="3931" y="676"/>
                </a:lnTo>
                <a:lnTo>
                  <a:pt x="3934" y="764"/>
                </a:lnTo>
                <a:lnTo>
                  <a:pt x="3934" y="827"/>
                </a:lnTo>
                <a:lnTo>
                  <a:pt x="3935" y="828"/>
                </a:lnTo>
                <a:lnTo>
                  <a:pt x="3937" y="828"/>
                </a:lnTo>
                <a:lnTo>
                  <a:pt x="3945" y="825"/>
                </a:lnTo>
                <a:lnTo>
                  <a:pt x="3957" y="819"/>
                </a:lnTo>
                <a:lnTo>
                  <a:pt x="3974" y="808"/>
                </a:lnTo>
                <a:lnTo>
                  <a:pt x="4024" y="776"/>
                </a:lnTo>
                <a:lnTo>
                  <a:pt x="4093" y="729"/>
                </a:lnTo>
                <a:lnTo>
                  <a:pt x="4113" y="716"/>
                </a:lnTo>
                <a:lnTo>
                  <a:pt x="4134" y="704"/>
                </a:lnTo>
                <a:lnTo>
                  <a:pt x="4155" y="693"/>
                </a:lnTo>
                <a:lnTo>
                  <a:pt x="4176" y="683"/>
                </a:lnTo>
                <a:lnTo>
                  <a:pt x="4199" y="674"/>
                </a:lnTo>
                <a:lnTo>
                  <a:pt x="4221" y="666"/>
                </a:lnTo>
                <a:lnTo>
                  <a:pt x="4245" y="659"/>
                </a:lnTo>
                <a:lnTo>
                  <a:pt x="4268" y="654"/>
                </a:lnTo>
                <a:lnTo>
                  <a:pt x="4293" y="649"/>
                </a:lnTo>
                <a:lnTo>
                  <a:pt x="4317" y="646"/>
                </a:lnTo>
                <a:lnTo>
                  <a:pt x="4343" y="644"/>
                </a:lnTo>
                <a:lnTo>
                  <a:pt x="4369" y="643"/>
                </a:lnTo>
                <a:lnTo>
                  <a:pt x="4395" y="643"/>
                </a:lnTo>
                <a:lnTo>
                  <a:pt x="4422" y="643"/>
                </a:lnTo>
                <a:lnTo>
                  <a:pt x="4450" y="645"/>
                </a:lnTo>
                <a:lnTo>
                  <a:pt x="4478" y="648"/>
                </a:lnTo>
                <a:lnTo>
                  <a:pt x="4436" y="671"/>
                </a:lnTo>
                <a:lnTo>
                  <a:pt x="4396" y="695"/>
                </a:lnTo>
                <a:lnTo>
                  <a:pt x="4358" y="720"/>
                </a:lnTo>
                <a:lnTo>
                  <a:pt x="4321" y="747"/>
                </a:lnTo>
                <a:lnTo>
                  <a:pt x="4304" y="760"/>
                </a:lnTo>
                <a:lnTo>
                  <a:pt x="4290" y="773"/>
                </a:lnTo>
                <a:lnTo>
                  <a:pt x="4278" y="785"/>
                </a:lnTo>
                <a:lnTo>
                  <a:pt x="4268" y="797"/>
                </a:lnTo>
                <a:lnTo>
                  <a:pt x="4263" y="808"/>
                </a:lnTo>
                <a:lnTo>
                  <a:pt x="4258" y="819"/>
                </a:lnTo>
                <a:lnTo>
                  <a:pt x="4257" y="828"/>
                </a:lnTo>
                <a:lnTo>
                  <a:pt x="4257" y="834"/>
                </a:lnTo>
                <a:lnTo>
                  <a:pt x="4258" y="838"/>
                </a:lnTo>
                <a:lnTo>
                  <a:pt x="4275" y="821"/>
                </a:lnTo>
                <a:lnTo>
                  <a:pt x="4292" y="804"/>
                </a:lnTo>
                <a:lnTo>
                  <a:pt x="4309" y="790"/>
                </a:lnTo>
                <a:lnTo>
                  <a:pt x="4326" y="776"/>
                </a:lnTo>
                <a:lnTo>
                  <a:pt x="4345" y="763"/>
                </a:lnTo>
                <a:lnTo>
                  <a:pt x="4362" y="751"/>
                </a:lnTo>
                <a:lnTo>
                  <a:pt x="4381" y="740"/>
                </a:lnTo>
                <a:lnTo>
                  <a:pt x="4399" y="730"/>
                </a:lnTo>
                <a:lnTo>
                  <a:pt x="4418" y="722"/>
                </a:lnTo>
                <a:lnTo>
                  <a:pt x="4438" y="715"/>
                </a:lnTo>
                <a:lnTo>
                  <a:pt x="4457" y="708"/>
                </a:lnTo>
                <a:lnTo>
                  <a:pt x="4477" y="703"/>
                </a:lnTo>
                <a:lnTo>
                  <a:pt x="4498" y="698"/>
                </a:lnTo>
                <a:lnTo>
                  <a:pt x="4518" y="695"/>
                </a:lnTo>
                <a:lnTo>
                  <a:pt x="4539" y="694"/>
                </a:lnTo>
                <a:lnTo>
                  <a:pt x="4561" y="693"/>
                </a:lnTo>
                <a:lnTo>
                  <a:pt x="4600" y="692"/>
                </a:lnTo>
                <a:lnTo>
                  <a:pt x="4635" y="693"/>
                </a:lnTo>
                <a:lnTo>
                  <a:pt x="4665" y="694"/>
                </a:lnTo>
                <a:lnTo>
                  <a:pt x="4689" y="697"/>
                </a:lnTo>
                <a:lnTo>
                  <a:pt x="4708" y="701"/>
                </a:lnTo>
                <a:lnTo>
                  <a:pt x="4715" y="703"/>
                </a:lnTo>
                <a:lnTo>
                  <a:pt x="4722" y="705"/>
                </a:lnTo>
                <a:lnTo>
                  <a:pt x="4726" y="708"/>
                </a:lnTo>
                <a:lnTo>
                  <a:pt x="4729" y="710"/>
                </a:lnTo>
                <a:lnTo>
                  <a:pt x="4731" y="714"/>
                </a:lnTo>
                <a:lnTo>
                  <a:pt x="4732" y="718"/>
                </a:lnTo>
                <a:lnTo>
                  <a:pt x="4730" y="720"/>
                </a:lnTo>
                <a:lnTo>
                  <a:pt x="4727" y="724"/>
                </a:lnTo>
                <a:lnTo>
                  <a:pt x="4720" y="727"/>
                </a:lnTo>
                <a:lnTo>
                  <a:pt x="4712" y="730"/>
                </a:lnTo>
                <a:lnTo>
                  <a:pt x="4687" y="737"/>
                </a:lnTo>
                <a:lnTo>
                  <a:pt x="4652" y="745"/>
                </a:lnTo>
                <a:lnTo>
                  <a:pt x="4632" y="750"/>
                </a:lnTo>
                <a:lnTo>
                  <a:pt x="4614" y="755"/>
                </a:lnTo>
                <a:lnTo>
                  <a:pt x="4598" y="762"/>
                </a:lnTo>
                <a:lnTo>
                  <a:pt x="4584" y="771"/>
                </a:lnTo>
                <a:lnTo>
                  <a:pt x="4571" y="779"/>
                </a:lnTo>
                <a:lnTo>
                  <a:pt x="4560" y="789"/>
                </a:lnTo>
                <a:lnTo>
                  <a:pt x="4550" y="800"/>
                </a:lnTo>
                <a:lnTo>
                  <a:pt x="4542" y="812"/>
                </a:lnTo>
                <a:lnTo>
                  <a:pt x="4552" y="807"/>
                </a:lnTo>
                <a:lnTo>
                  <a:pt x="4563" y="801"/>
                </a:lnTo>
                <a:lnTo>
                  <a:pt x="4574" y="796"/>
                </a:lnTo>
                <a:lnTo>
                  <a:pt x="4586" y="791"/>
                </a:lnTo>
                <a:lnTo>
                  <a:pt x="4598" y="788"/>
                </a:lnTo>
                <a:lnTo>
                  <a:pt x="4611" y="785"/>
                </a:lnTo>
                <a:lnTo>
                  <a:pt x="4639" y="780"/>
                </a:lnTo>
                <a:lnTo>
                  <a:pt x="4668" y="778"/>
                </a:lnTo>
                <a:lnTo>
                  <a:pt x="4700" y="778"/>
                </a:lnTo>
                <a:lnTo>
                  <a:pt x="4732" y="780"/>
                </a:lnTo>
                <a:lnTo>
                  <a:pt x="4769" y="785"/>
                </a:lnTo>
                <a:lnTo>
                  <a:pt x="4803" y="791"/>
                </a:lnTo>
                <a:lnTo>
                  <a:pt x="4835" y="799"/>
                </a:lnTo>
                <a:lnTo>
                  <a:pt x="4866" y="808"/>
                </a:lnTo>
                <a:lnTo>
                  <a:pt x="4893" y="818"/>
                </a:lnTo>
                <a:lnTo>
                  <a:pt x="4917" y="828"/>
                </a:lnTo>
                <a:lnTo>
                  <a:pt x="4940" y="840"/>
                </a:lnTo>
                <a:lnTo>
                  <a:pt x="4959" y="852"/>
                </a:lnTo>
                <a:lnTo>
                  <a:pt x="4976" y="867"/>
                </a:lnTo>
                <a:lnTo>
                  <a:pt x="4929" y="861"/>
                </a:lnTo>
                <a:lnTo>
                  <a:pt x="4888" y="857"/>
                </a:lnTo>
                <a:lnTo>
                  <a:pt x="4852" y="856"/>
                </a:lnTo>
                <a:lnTo>
                  <a:pt x="4822" y="856"/>
                </a:lnTo>
                <a:lnTo>
                  <a:pt x="4809" y="857"/>
                </a:lnTo>
                <a:lnTo>
                  <a:pt x="4798" y="859"/>
                </a:lnTo>
                <a:lnTo>
                  <a:pt x="4788" y="861"/>
                </a:lnTo>
                <a:lnTo>
                  <a:pt x="4779" y="864"/>
                </a:lnTo>
                <a:lnTo>
                  <a:pt x="4773" y="868"/>
                </a:lnTo>
                <a:lnTo>
                  <a:pt x="4767" y="872"/>
                </a:lnTo>
                <a:lnTo>
                  <a:pt x="4763" y="876"/>
                </a:lnTo>
                <a:lnTo>
                  <a:pt x="4761" y="882"/>
                </a:lnTo>
                <a:lnTo>
                  <a:pt x="4760" y="882"/>
                </a:lnTo>
                <a:lnTo>
                  <a:pt x="4764" y="883"/>
                </a:lnTo>
                <a:lnTo>
                  <a:pt x="4785" y="889"/>
                </a:lnTo>
                <a:lnTo>
                  <a:pt x="4879" y="909"/>
                </a:lnTo>
                <a:lnTo>
                  <a:pt x="4895" y="913"/>
                </a:lnTo>
                <a:lnTo>
                  <a:pt x="4911" y="918"/>
                </a:lnTo>
                <a:lnTo>
                  <a:pt x="4927" y="925"/>
                </a:lnTo>
                <a:lnTo>
                  <a:pt x="4942" y="931"/>
                </a:lnTo>
                <a:lnTo>
                  <a:pt x="4957" y="939"/>
                </a:lnTo>
                <a:lnTo>
                  <a:pt x="4973" y="949"/>
                </a:lnTo>
                <a:lnTo>
                  <a:pt x="4988" y="958"/>
                </a:lnTo>
                <a:lnTo>
                  <a:pt x="5002" y="969"/>
                </a:lnTo>
                <a:lnTo>
                  <a:pt x="5018" y="982"/>
                </a:lnTo>
                <a:lnTo>
                  <a:pt x="5032" y="996"/>
                </a:lnTo>
                <a:lnTo>
                  <a:pt x="5046" y="1010"/>
                </a:lnTo>
                <a:lnTo>
                  <a:pt x="5060" y="1025"/>
                </a:lnTo>
                <a:lnTo>
                  <a:pt x="5073" y="1041"/>
                </a:lnTo>
                <a:lnTo>
                  <a:pt x="5087" y="1059"/>
                </a:lnTo>
                <a:lnTo>
                  <a:pt x="5101" y="1077"/>
                </a:lnTo>
                <a:lnTo>
                  <a:pt x="5114" y="1097"/>
                </a:lnTo>
                <a:lnTo>
                  <a:pt x="5008" y="1065"/>
                </a:lnTo>
                <a:lnTo>
                  <a:pt x="4953" y="1049"/>
                </a:lnTo>
                <a:lnTo>
                  <a:pt x="4897" y="1031"/>
                </a:lnTo>
                <a:lnTo>
                  <a:pt x="4871" y="1023"/>
                </a:lnTo>
                <a:lnTo>
                  <a:pt x="4846" y="1016"/>
                </a:lnTo>
                <a:lnTo>
                  <a:pt x="4824" y="1012"/>
                </a:lnTo>
                <a:lnTo>
                  <a:pt x="4805" y="1009"/>
                </a:lnTo>
                <a:lnTo>
                  <a:pt x="4787" y="1008"/>
                </a:lnTo>
                <a:lnTo>
                  <a:pt x="4771" y="1009"/>
                </a:lnTo>
                <a:lnTo>
                  <a:pt x="4758" y="1012"/>
                </a:lnTo>
                <a:lnTo>
                  <a:pt x="4747" y="1016"/>
                </a:lnTo>
                <a:lnTo>
                  <a:pt x="4746" y="1022"/>
                </a:lnTo>
                <a:lnTo>
                  <a:pt x="4746" y="1028"/>
                </a:lnTo>
                <a:lnTo>
                  <a:pt x="4747" y="1034"/>
                </a:lnTo>
                <a:lnTo>
                  <a:pt x="4751" y="1041"/>
                </a:lnTo>
                <a:lnTo>
                  <a:pt x="4756" y="1048"/>
                </a:lnTo>
                <a:lnTo>
                  <a:pt x="4765" y="1056"/>
                </a:lnTo>
                <a:lnTo>
                  <a:pt x="4775" y="1064"/>
                </a:lnTo>
                <a:lnTo>
                  <a:pt x="4787" y="1073"/>
                </a:lnTo>
                <a:lnTo>
                  <a:pt x="4881" y="1136"/>
                </a:lnTo>
                <a:lnTo>
                  <a:pt x="4874" y="1141"/>
                </a:lnTo>
                <a:lnTo>
                  <a:pt x="4867" y="1144"/>
                </a:lnTo>
                <a:lnTo>
                  <a:pt x="4859" y="1146"/>
                </a:lnTo>
                <a:lnTo>
                  <a:pt x="4850" y="1149"/>
                </a:lnTo>
                <a:lnTo>
                  <a:pt x="4841" y="1150"/>
                </a:lnTo>
                <a:lnTo>
                  <a:pt x="4831" y="1151"/>
                </a:lnTo>
                <a:lnTo>
                  <a:pt x="4808" y="1151"/>
                </a:lnTo>
                <a:lnTo>
                  <a:pt x="4783" y="1149"/>
                </a:lnTo>
                <a:lnTo>
                  <a:pt x="4754" y="1144"/>
                </a:lnTo>
                <a:lnTo>
                  <a:pt x="4724" y="1136"/>
                </a:lnTo>
                <a:lnTo>
                  <a:pt x="4690" y="1128"/>
                </a:lnTo>
                <a:lnTo>
                  <a:pt x="4655" y="1117"/>
                </a:lnTo>
                <a:lnTo>
                  <a:pt x="4620" y="1104"/>
                </a:lnTo>
                <a:lnTo>
                  <a:pt x="4585" y="1090"/>
                </a:lnTo>
                <a:lnTo>
                  <a:pt x="4549" y="1074"/>
                </a:lnTo>
                <a:lnTo>
                  <a:pt x="4514" y="1058"/>
                </a:lnTo>
                <a:lnTo>
                  <a:pt x="4479" y="1040"/>
                </a:lnTo>
                <a:lnTo>
                  <a:pt x="4443" y="1022"/>
                </a:lnTo>
                <a:lnTo>
                  <a:pt x="4408" y="1002"/>
                </a:lnTo>
                <a:lnTo>
                  <a:pt x="4409" y="1010"/>
                </a:lnTo>
                <a:lnTo>
                  <a:pt x="4411" y="1019"/>
                </a:lnTo>
                <a:lnTo>
                  <a:pt x="4416" y="1026"/>
                </a:lnTo>
                <a:lnTo>
                  <a:pt x="4421" y="1034"/>
                </a:lnTo>
                <a:lnTo>
                  <a:pt x="4429" y="1041"/>
                </a:lnTo>
                <a:lnTo>
                  <a:pt x="4439" y="1050"/>
                </a:lnTo>
                <a:lnTo>
                  <a:pt x="4450" y="1058"/>
                </a:lnTo>
                <a:lnTo>
                  <a:pt x="4463" y="1065"/>
                </a:lnTo>
                <a:lnTo>
                  <a:pt x="4490" y="1081"/>
                </a:lnTo>
                <a:lnTo>
                  <a:pt x="4517" y="1098"/>
                </a:lnTo>
                <a:lnTo>
                  <a:pt x="4545" y="1117"/>
                </a:lnTo>
                <a:lnTo>
                  <a:pt x="4572" y="1136"/>
                </a:lnTo>
                <a:lnTo>
                  <a:pt x="4545" y="1141"/>
                </a:lnTo>
                <a:lnTo>
                  <a:pt x="4518" y="1143"/>
                </a:lnTo>
                <a:lnTo>
                  <a:pt x="4491" y="1142"/>
                </a:lnTo>
                <a:lnTo>
                  <a:pt x="4463" y="1140"/>
                </a:lnTo>
                <a:lnTo>
                  <a:pt x="4434" y="1134"/>
                </a:lnTo>
                <a:lnTo>
                  <a:pt x="4406" y="1127"/>
                </a:lnTo>
                <a:lnTo>
                  <a:pt x="4377" y="1117"/>
                </a:lnTo>
                <a:lnTo>
                  <a:pt x="4348" y="1105"/>
                </a:lnTo>
                <a:lnTo>
                  <a:pt x="4320" y="1092"/>
                </a:lnTo>
                <a:lnTo>
                  <a:pt x="4293" y="1079"/>
                </a:lnTo>
                <a:lnTo>
                  <a:pt x="4270" y="1064"/>
                </a:lnTo>
                <a:lnTo>
                  <a:pt x="4249" y="1049"/>
                </a:lnTo>
                <a:lnTo>
                  <a:pt x="4230" y="1035"/>
                </a:lnTo>
                <a:lnTo>
                  <a:pt x="4215" y="1020"/>
                </a:lnTo>
                <a:lnTo>
                  <a:pt x="4201" y="1003"/>
                </a:lnTo>
                <a:lnTo>
                  <a:pt x="4190" y="987"/>
                </a:lnTo>
                <a:lnTo>
                  <a:pt x="4186" y="991"/>
                </a:lnTo>
                <a:lnTo>
                  <a:pt x="4185" y="997"/>
                </a:lnTo>
                <a:lnTo>
                  <a:pt x="4185" y="1003"/>
                </a:lnTo>
                <a:lnTo>
                  <a:pt x="4186" y="1012"/>
                </a:lnTo>
                <a:lnTo>
                  <a:pt x="4191" y="1034"/>
                </a:lnTo>
                <a:lnTo>
                  <a:pt x="4199" y="1063"/>
                </a:lnTo>
                <a:lnTo>
                  <a:pt x="4205" y="1080"/>
                </a:lnTo>
                <a:lnTo>
                  <a:pt x="4214" y="1095"/>
                </a:lnTo>
                <a:lnTo>
                  <a:pt x="4223" y="1110"/>
                </a:lnTo>
                <a:lnTo>
                  <a:pt x="4238" y="1124"/>
                </a:lnTo>
                <a:lnTo>
                  <a:pt x="4253" y="1139"/>
                </a:lnTo>
                <a:lnTo>
                  <a:pt x="4270" y="1152"/>
                </a:lnTo>
                <a:lnTo>
                  <a:pt x="4291" y="1164"/>
                </a:lnTo>
                <a:lnTo>
                  <a:pt x="4313" y="1176"/>
                </a:lnTo>
                <a:lnTo>
                  <a:pt x="4300" y="1177"/>
                </a:lnTo>
                <a:lnTo>
                  <a:pt x="4286" y="1177"/>
                </a:lnTo>
                <a:lnTo>
                  <a:pt x="4270" y="1176"/>
                </a:lnTo>
                <a:lnTo>
                  <a:pt x="4254" y="1173"/>
                </a:lnTo>
                <a:lnTo>
                  <a:pt x="4238" y="1169"/>
                </a:lnTo>
                <a:lnTo>
                  <a:pt x="4219" y="1165"/>
                </a:lnTo>
                <a:lnTo>
                  <a:pt x="4201" y="1158"/>
                </a:lnTo>
                <a:lnTo>
                  <a:pt x="4180" y="1152"/>
                </a:lnTo>
                <a:lnTo>
                  <a:pt x="4159" y="1144"/>
                </a:lnTo>
                <a:lnTo>
                  <a:pt x="4137" y="1134"/>
                </a:lnTo>
                <a:lnTo>
                  <a:pt x="4090" y="1112"/>
                </a:lnTo>
                <a:lnTo>
                  <a:pt x="4040" y="1086"/>
                </a:lnTo>
                <a:lnTo>
                  <a:pt x="3985" y="1056"/>
                </a:lnTo>
                <a:lnTo>
                  <a:pt x="3997" y="1094"/>
                </a:lnTo>
                <a:lnTo>
                  <a:pt x="4006" y="1132"/>
                </a:lnTo>
                <a:lnTo>
                  <a:pt x="4013" y="1169"/>
                </a:lnTo>
                <a:lnTo>
                  <a:pt x="4017" y="1206"/>
                </a:lnTo>
                <a:lnTo>
                  <a:pt x="4019" y="1242"/>
                </a:lnTo>
                <a:lnTo>
                  <a:pt x="4018" y="1278"/>
                </a:lnTo>
                <a:lnTo>
                  <a:pt x="4015" y="1313"/>
                </a:lnTo>
                <a:lnTo>
                  <a:pt x="4009" y="1348"/>
                </a:lnTo>
                <a:lnTo>
                  <a:pt x="4005" y="1366"/>
                </a:lnTo>
                <a:lnTo>
                  <a:pt x="4002" y="1381"/>
                </a:lnTo>
                <a:lnTo>
                  <a:pt x="3996" y="1395"/>
                </a:lnTo>
                <a:lnTo>
                  <a:pt x="3992" y="1407"/>
                </a:lnTo>
                <a:lnTo>
                  <a:pt x="3986" y="1418"/>
                </a:lnTo>
                <a:lnTo>
                  <a:pt x="3980" y="1427"/>
                </a:lnTo>
                <a:lnTo>
                  <a:pt x="3973" y="1435"/>
                </a:lnTo>
                <a:lnTo>
                  <a:pt x="3966" y="1440"/>
                </a:lnTo>
                <a:lnTo>
                  <a:pt x="3958" y="1446"/>
                </a:lnTo>
                <a:lnTo>
                  <a:pt x="3950" y="1448"/>
                </a:lnTo>
                <a:lnTo>
                  <a:pt x="3942" y="1450"/>
                </a:lnTo>
                <a:lnTo>
                  <a:pt x="3933" y="1450"/>
                </a:lnTo>
                <a:lnTo>
                  <a:pt x="3923" y="1448"/>
                </a:lnTo>
                <a:lnTo>
                  <a:pt x="3913" y="1446"/>
                </a:lnTo>
                <a:lnTo>
                  <a:pt x="3902" y="1440"/>
                </a:lnTo>
                <a:lnTo>
                  <a:pt x="3891" y="1435"/>
                </a:lnTo>
                <a:lnTo>
                  <a:pt x="3828" y="1402"/>
                </a:lnTo>
                <a:lnTo>
                  <a:pt x="3764" y="1370"/>
                </a:lnTo>
                <a:lnTo>
                  <a:pt x="3698" y="1339"/>
                </a:lnTo>
                <a:lnTo>
                  <a:pt x="3631" y="1308"/>
                </a:lnTo>
                <a:lnTo>
                  <a:pt x="3563" y="1277"/>
                </a:lnTo>
                <a:lnTo>
                  <a:pt x="3494" y="1248"/>
                </a:lnTo>
                <a:lnTo>
                  <a:pt x="3423" y="1218"/>
                </a:lnTo>
                <a:lnTo>
                  <a:pt x="3351" y="1190"/>
                </a:lnTo>
                <a:lnTo>
                  <a:pt x="3278" y="1162"/>
                </a:lnTo>
                <a:lnTo>
                  <a:pt x="3203" y="1134"/>
                </a:lnTo>
                <a:lnTo>
                  <a:pt x="3128" y="1107"/>
                </a:lnTo>
                <a:lnTo>
                  <a:pt x="3050" y="1080"/>
                </a:lnTo>
                <a:lnTo>
                  <a:pt x="2972" y="1053"/>
                </a:lnTo>
                <a:lnTo>
                  <a:pt x="2892" y="1028"/>
                </a:lnTo>
                <a:lnTo>
                  <a:pt x="2811" y="1003"/>
                </a:lnTo>
                <a:lnTo>
                  <a:pt x="2729" y="979"/>
                </a:lnTo>
                <a:lnTo>
                  <a:pt x="2564" y="929"/>
                </a:lnTo>
                <a:lnTo>
                  <a:pt x="2403" y="878"/>
                </a:lnTo>
                <a:lnTo>
                  <a:pt x="2242" y="824"/>
                </a:lnTo>
                <a:lnTo>
                  <a:pt x="2083" y="768"/>
                </a:lnTo>
                <a:lnTo>
                  <a:pt x="1926" y="712"/>
                </a:lnTo>
                <a:lnTo>
                  <a:pt x="1771" y="653"/>
                </a:lnTo>
                <a:lnTo>
                  <a:pt x="1618" y="591"/>
                </a:lnTo>
                <a:lnTo>
                  <a:pt x="1467" y="529"/>
                </a:lnTo>
                <a:close/>
                <a:moveTo>
                  <a:pt x="4" y="514"/>
                </a:moveTo>
                <a:lnTo>
                  <a:pt x="4" y="514"/>
                </a:lnTo>
                <a:lnTo>
                  <a:pt x="1" y="528"/>
                </a:lnTo>
                <a:lnTo>
                  <a:pt x="0" y="541"/>
                </a:lnTo>
                <a:lnTo>
                  <a:pt x="1" y="555"/>
                </a:lnTo>
                <a:lnTo>
                  <a:pt x="3" y="568"/>
                </a:lnTo>
                <a:lnTo>
                  <a:pt x="7" y="583"/>
                </a:lnTo>
                <a:lnTo>
                  <a:pt x="13" y="597"/>
                </a:lnTo>
                <a:lnTo>
                  <a:pt x="19" y="610"/>
                </a:lnTo>
                <a:lnTo>
                  <a:pt x="29" y="624"/>
                </a:lnTo>
                <a:lnTo>
                  <a:pt x="40" y="638"/>
                </a:lnTo>
                <a:lnTo>
                  <a:pt x="52" y="651"/>
                </a:lnTo>
                <a:lnTo>
                  <a:pt x="66" y="666"/>
                </a:lnTo>
                <a:lnTo>
                  <a:pt x="81" y="680"/>
                </a:lnTo>
                <a:lnTo>
                  <a:pt x="99" y="694"/>
                </a:lnTo>
                <a:lnTo>
                  <a:pt x="119" y="708"/>
                </a:lnTo>
                <a:lnTo>
                  <a:pt x="139" y="722"/>
                </a:lnTo>
                <a:lnTo>
                  <a:pt x="162" y="737"/>
                </a:lnTo>
                <a:lnTo>
                  <a:pt x="210" y="764"/>
                </a:lnTo>
                <a:lnTo>
                  <a:pt x="260" y="792"/>
                </a:lnTo>
                <a:lnTo>
                  <a:pt x="312" y="820"/>
                </a:lnTo>
                <a:lnTo>
                  <a:pt x="367" y="848"/>
                </a:lnTo>
                <a:lnTo>
                  <a:pt x="423" y="875"/>
                </a:lnTo>
                <a:lnTo>
                  <a:pt x="482" y="903"/>
                </a:lnTo>
                <a:lnTo>
                  <a:pt x="544" y="930"/>
                </a:lnTo>
                <a:lnTo>
                  <a:pt x="607" y="957"/>
                </a:lnTo>
                <a:lnTo>
                  <a:pt x="737" y="1012"/>
                </a:lnTo>
                <a:lnTo>
                  <a:pt x="867" y="1064"/>
                </a:lnTo>
                <a:lnTo>
                  <a:pt x="998" y="1116"/>
                </a:lnTo>
                <a:lnTo>
                  <a:pt x="1130" y="1165"/>
                </a:lnTo>
                <a:lnTo>
                  <a:pt x="1193" y="1189"/>
                </a:lnTo>
                <a:lnTo>
                  <a:pt x="1254" y="1213"/>
                </a:lnTo>
                <a:lnTo>
                  <a:pt x="1308" y="1236"/>
                </a:lnTo>
                <a:lnTo>
                  <a:pt x="1359" y="1258"/>
                </a:lnTo>
                <a:lnTo>
                  <a:pt x="1406" y="1280"/>
                </a:lnTo>
                <a:lnTo>
                  <a:pt x="1449" y="1300"/>
                </a:lnTo>
                <a:lnTo>
                  <a:pt x="1487" y="1321"/>
                </a:lnTo>
                <a:lnTo>
                  <a:pt x="1521" y="1341"/>
                </a:lnTo>
                <a:lnTo>
                  <a:pt x="1509" y="1353"/>
                </a:lnTo>
                <a:lnTo>
                  <a:pt x="1499" y="1364"/>
                </a:lnTo>
                <a:lnTo>
                  <a:pt x="1492" y="1374"/>
                </a:lnTo>
                <a:lnTo>
                  <a:pt x="1487" y="1381"/>
                </a:lnTo>
                <a:lnTo>
                  <a:pt x="1485" y="1387"/>
                </a:lnTo>
                <a:lnTo>
                  <a:pt x="1484" y="1391"/>
                </a:lnTo>
                <a:lnTo>
                  <a:pt x="1485" y="1393"/>
                </a:lnTo>
                <a:lnTo>
                  <a:pt x="1487" y="1394"/>
                </a:lnTo>
                <a:lnTo>
                  <a:pt x="1492" y="1395"/>
                </a:lnTo>
                <a:lnTo>
                  <a:pt x="1480" y="1400"/>
                </a:lnTo>
                <a:lnTo>
                  <a:pt x="1468" y="1403"/>
                </a:lnTo>
                <a:lnTo>
                  <a:pt x="1457" y="1406"/>
                </a:lnTo>
                <a:lnTo>
                  <a:pt x="1447" y="1407"/>
                </a:lnTo>
                <a:lnTo>
                  <a:pt x="1437" y="1407"/>
                </a:lnTo>
                <a:lnTo>
                  <a:pt x="1428" y="1405"/>
                </a:lnTo>
                <a:lnTo>
                  <a:pt x="1420" y="1403"/>
                </a:lnTo>
                <a:lnTo>
                  <a:pt x="1412" y="1399"/>
                </a:lnTo>
                <a:lnTo>
                  <a:pt x="1399" y="1390"/>
                </a:lnTo>
                <a:lnTo>
                  <a:pt x="1388" y="1384"/>
                </a:lnTo>
                <a:lnTo>
                  <a:pt x="1379" y="1381"/>
                </a:lnTo>
                <a:lnTo>
                  <a:pt x="1373" y="1380"/>
                </a:lnTo>
                <a:lnTo>
                  <a:pt x="1413" y="1406"/>
                </a:lnTo>
                <a:lnTo>
                  <a:pt x="1442" y="1426"/>
                </a:lnTo>
                <a:lnTo>
                  <a:pt x="1453" y="1435"/>
                </a:lnTo>
                <a:lnTo>
                  <a:pt x="1461" y="1441"/>
                </a:lnTo>
                <a:lnTo>
                  <a:pt x="1465" y="1446"/>
                </a:lnTo>
                <a:lnTo>
                  <a:pt x="1467" y="1450"/>
                </a:lnTo>
                <a:lnTo>
                  <a:pt x="1468" y="1470"/>
                </a:lnTo>
                <a:lnTo>
                  <a:pt x="1468" y="1489"/>
                </a:lnTo>
                <a:lnTo>
                  <a:pt x="1465" y="1508"/>
                </a:lnTo>
                <a:lnTo>
                  <a:pt x="1463" y="1526"/>
                </a:lnTo>
                <a:lnTo>
                  <a:pt x="1459" y="1543"/>
                </a:lnTo>
                <a:lnTo>
                  <a:pt x="1453" y="1560"/>
                </a:lnTo>
                <a:lnTo>
                  <a:pt x="1447" y="1576"/>
                </a:lnTo>
                <a:lnTo>
                  <a:pt x="1439" y="1591"/>
                </a:lnTo>
                <a:lnTo>
                  <a:pt x="1430" y="1606"/>
                </a:lnTo>
                <a:lnTo>
                  <a:pt x="1421" y="1620"/>
                </a:lnTo>
                <a:lnTo>
                  <a:pt x="1410" y="1634"/>
                </a:lnTo>
                <a:lnTo>
                  <a:pt x="1398" y="1646"/>
                </a:lnTo>
                <a:lnTo>
                  <a:pt x="1383" y="1658"/>
                </a:lnTo>
                <a:lnTo>
                  <a:pt x="1368" y="1668"/>
                </a:lnTo>
                <a:lnTo>
                  <a:pt x="1353" y="1679"/>
                </a:lnTo>
                <a:lnTo>
                  <a:pt x="1335" y="1689"/>
                </a:lnTo>
                <a:lnTo>
                  <a:pt x="1318" y="1699"/>
                </a:lnTo>
                <a:lnTo>
                  <a:pt x="1302" y="1709"/>
                </a:lnTo>
                <a:lnTo>
                  <a:pt x="1287" y="1719"/>
                </a:lnTo>
                <a:lnTo>
                  <a:pt x="1273" y="1729"/>
                </a:lnTo>
                <a:lnTo>
                  <a:pt x="1260" y="1738"/>
                </a:lnTo>
                <a:lnTo>
                  <a:pt x="1249" y="1749"/>
                </a:lnTo>
                <a:lnTo>
                  <a:pt x="1238" y="1759"/>
                </a:lnTo>
                <a:lnTo>
                  <a:pt x="1229" y="1770"/>
                </a:lnTo>
                <a:lnTo>
                  <a:pt x="1221" y="1780"/>
                </a:lnTo>
                <a:lnTo>
                  <a:pt x="1213" y="1791"/>
                </a:lnTo>
                <a:lnTo>
                  <a:pt x="1208" y="1802"/>
                </a:lnTo>
                <a:lnTo>
                  <a:pt x="1202" y="1813"/>
                </a:lnTo>
                <a:lnTo>
                  <a:pt x="1199" y="1824"/>
                </a:lnTo>
                <a:lnTo>
                  <a:pt x="1196" y="1835"/>
                </a:lnTo>
                <a:lnTo>
                  <a:pt x="1195" y="1845"/>
                </a:lnTo>
                <a:lnTo>
                  <a:pt x="1193" y="1857"/>
                </a:lnTo>
                <a:lnTo>
                  <a:pt x="1195" y="1872"/>
                </a:lnTo>
                <a:lnTo>
                  <a:pt x="1197" y="1886"/>
                </a:lnTo>
                <a:lnTo>
                  <a:pt x="1201" y="1898"/>
                </a:lnTo>
                <a:lnTo>
                  <a:pt x="1208" y="1910"/>
                </a:lnTo>
                <a:lnTo>
                  <a:pt x="1215" y="1920"/>
                </a:lnTo>
                <a:lnTo>
                  <a:pt x="1224" y="1930"/>
                </a:lnTo>
                <a:lnTo>
                  <a:pt x="1236" y="1937"/>
                </a:lnTo>
                <a:lnTo>
                  <a:pt x="1248" y="1944"/>
                </a:lnTo>
                <a:lnTo>
                  <a:pt x="1262" y="1951"/>
                </a:lnTo>
                <a:lnTo>
                  <a:pt x="1275" y="1961"/>
                </a:lnTo>
                <a:lnTo>
                  <a:pt x="1290" y="1972"/>
                </a:lnTo>
                <a:lnTo>
                  <a:pt x="1303" y="1986"/>
                </a:lnTo>
                <a:lnTo>
                  <a:pt x="1317" y="2002"/>
                </a:lnTo>
                <a:lnTo>
                  <a:pt x="1330" y="2019"/>
                </a:lnTo>
                <a:lnTo>
                  <a:pt x="1344" y="2039"/>
                </a:lnTo>
                <a:lnTo>
                  <a:pt x="1357" y="2061"/>
                </a:lnTo>
                <a:lnTo>
                  <a:pt x="1366" y="2078"/>
                </a:lnTo>
                <a:lnTo>
                  <a:pt x="1370" y="2095"/>
                </a:lnTo>
                <a:lnTo>
                  <a:pt x="1373" y="2101"/>
                </a:lnTo>
                <a:lnTo>
                  <a:pt x="1373" y="2109"/>
                </a:lnTo>
                <a:lnTo>
                  <a:pt x="1373" y="2115"/>
                </a:lnTo>
                <a:lnTo>
                  <a:pt x="1371" y="2121"/>
                </a:lnTo>
                <a:lnTo>
                  <a:pt x="1369" y="2127"/>
                </a:lnTo>
                <a:lnTo>
                  <a:pt x="1366" y="2133"/>
                </a:lnTo>
                <a:lnTo>
                  <a:pt x="1363" y="2137"/>
                </a:lnTo>
                <a:lnTo>
                  <a:pt x="1358" y="2141"/>
                </a:lnTo>
                <a:lnTo>
                  <a:pt x="1353" y="2146"/>
                </a:lnTo>
                <a:lnTo>
                  <a:pt x="1346" y="2149"/>
                </a:lnTo>
                <a:lnTo>
                  <a:pt x="1340" y="2152"/>
                </a:lnTo>
                <a:lnTo>
                  <a:pt x="1331" y="2156"/>
                </a:lnTo>
                <a:lnTo>
                  <a:pt x="1323" y="2158"/>
                </a:lnTo>
                <a:lnTo>
                  <a:pt x="1318" y="2162"/>
                </a:lnTo>
                <a:lnTo>
                  <a:pt x="1312" y="2167"/>
                </a:lnTo>
                <a:lnTo>
                  <a:pt x="1308" y="2171"/>
                </a:lnTo>
                <a:lnTo>
                  <a:pt x="1306" y="2176"/>
                </a:lnTo>
                <a:lnTo>
                  <a:pt x="1305" y="2183"/>
                </a:lnTo>
                <a:lnTo>
                  <a:pt x="1305" y="2190"/>
                </a:lnTo>
                <a:lnTo>
                  <a:pt x="1305" y="2196"/>
                </a:lnTo>
                <a:lnTo>
                  <a:pt x="1307" y="2204"/>
                </a:lnTo>
                <a:lnTo>
                  <a:pt x="1311" y="2212"/>
                </a:lnTo>
                <a:lnTo>
                  <a:pt x="1316" y="2221"/>
                </a:lnTo>
                <a:lnTo>
                  <a:pt x="1321" y="2231"/>
                </a:lnTo>
                <a:lnTo>
                  <a:pt x="1338" y="2253"/>
                </a:lnTo>
                <a:lnTo>
                  <a:pt x="1357" y="2276"/>
                </a:lnTo>
                <a:lnTo>
                  <a:pt x="1338" y="2327"/>
                </a:lnTo>
                <a:lnTo>
                  <a:pt x="1321" y="2371"/>
                </a:lnTo>
                <a:lnTo>
                  <a:pt x="1320" y="2375"/>
                </a:lnTo>
                <a:lnTo>
                  <a:pt x="1319" y="2381"/>
                </a:lnTo>
                <a:lnTo>
                  <a:pt x="1319" y="2393"/>
                </a:lnTo>
                <a:lnTo>
                  <a:pt x="1322" y="2405"/>
                </a:lnTo>
                <a:lnTo>
                  <a:pt x="1327" y="2418"/>
                </a:lnTo>
                <a:lnTo>
                  <a:pt x="1334" y="2432"/>
                </a:lnTo>
                <a:lnTo>
                  <a:pt x="1344" y="2447"/>
                </a:lnTo>
                <a:lnTo>
                  <a:pt x="1357" y="2463"/>
                </a:lnTo>
                <a:lnTo>
                  <a:pt x="1373" y="2480"/>
                </a:lnTo>
                <a:lnTo>
                  <a:pt x="1390" y="2494"/>
                </a:lnTo>
                <a:lnTo>
                  <a:pt x="1402" y="2507"/>
                </a:lnTo>
                <a:lnTo>
                  <a:pt x="1410" y="2516"/>
                </a:lnTo>
                <a:lnTo>
                  <a:pt x="1412" y="2521"/>
                </a:lnTo>
                <a:lnTo>
                  <a:pt x="1413" y="2523"/>
                </a:lnTo>
                <a:lnTo>
                  <a:pt x="1413" y="2529"/>
                </a:lnTo>
                <a:lnTo>
                  <a:pt x="1411" y="2540"/>
                </a:lnTo>
                <a:lnTo>
                  <a:pt x="1400" y="2583"/>
                </a:lnTo>
                <a:lnTo>
                  <a:pt x="1382" y="2648"/>
                </a:lnTo>
                <a:lnTo>
                  <a:pt x="1357" y="2738"/>
                </a:lnTo>
                <a:lnTo>
                  <a:pt x="1353" y="2759"/>
                </a:lnTo>
                <a:lnTo>
                  <a:pt x="1351" y="2777"/>
                </a:lnTo>
                <a:lnTo>
                  <a:pt x="1352" y="2795"/>
                </a:lnTo>
                <a:lnTo>
                  <a:pt x="1354" y="2812"/>
                </a:lnTo>
                <a:lnTo>
                  <a:pt x="1358" y="2829"/>
                </a:lnTo>
                <a:lnTo>
                  <a:pt x="1365" y="2843"/>
                </a:lnTo>
                <a:lnTo>
                  <a:pt x="1374" y="2857"/>
                </a:lnTo>
                <a:lnTo>
                  <a:pt x="1385" y="2870"/>
                </a:lnTo>
                <a:lnTo>
                  <a:pt x="1398" y="2882"/>
                </a:lnTo>
                <a:lnTo>
                  <a:pt x="1413" y="2893"/>
                </a:lnTo>
                <a:lnTo>
                  <a:pt x="1432" y="2903"/>
                </a:lnTo>
                <a:lnTo>
                  <a:pt x="1451" y="2913"/>
                </a:lnTo>
                <a:lnTo>
                  <a:pt x="1473" y="2920"/>
                </a:lnTo>
                <a:lnTo>
                  <a:pt x="1497" y="2927"/>
                </a:lnTo>
                <a:lnTo>
                  <a:pt x="1524" y="2933"/>
                </a:lnTo>
                <a:lnTo>
                  <a:pt x="1553" y="2938"/>
                </a:lnTo>
                <a:lnTo>
                  <a:pt x="1611" y="2947"/>
                </a:lnTo>
                <a:lnTo>
                  <a:pt x="1664" y="2952"/>
                </a:lnTo>
                <a:lnTo>
                  <a:pt x="1716" y="2956"/>
                </a:lnTo>
                <a:lnTo>
                  <a:pt x="1763" y="2957"/>
                </a:lnTo>
                <a:lnTo>
                  <a:pt x="1805" y="2957"/>
                </a:lnTo>
                <a:lnTo>
                  <a:pt x="1846" y="2954"/>
                </a:lnTo>
                <a:lnTo>
                  <a:pt x="1864" y="2952"/>
                </a:lnTo>
                <a:lnTo>
                  <a:pt x="1882" y="2949"/>
                </a:lnTo>
                <a:lnTo>
                  <a:pt x="1898" y="2945"/>
                </a:lnTo>
                <a:lnTo>
                  <a:pt x="1914" y="2942"/>
                </a:lnTo>
                <a:lnTo>
                  <a:pt x="1914" y="2979"/>
                </a:lnTo>
                <a:lnTo>
                  <a:pt x="1915" y="3016"/>
                </a:lnTo>
                <a:lnTo>
                  <a:pt x="1918" y="3053"/>
                </a:lnTo>
                <a:lnTo>
                  <a:pt x="1921" y="3087"/>
                </a:lnTo>
                <a:lnTo>
                  <a:pt x="1924" y="3121"/>
                </a:lnTo>
                <a:lnTo>
                  <a:pt x="1927" y="3155"/>
                </a:lnTo>
                <a:lnTo>
                  <a:pt x="1933" y="3187"/>
                </a:lnTo>
                <a:lnTo>
                  <a:pt x="1937" y="3219"/>
                </a:lnTo>
                <a:lnTo>
                  <a:pt x="1941" y="3235"/>
                </a:lnTo>
                <a:lnTo>
                  <a:pt x="1943" y="3251"/>
                </a:lnTo>
                <a:lnTo>
                  <a:pt x="1945" y="3290"/>
                </a:lnTo>
                <a:lnTo>
                  <a:pt x="1946" y="3331"/>
                </a:lnTo>
                <a:lnTo>
                  <a:pt x="1944" y="3377"/>
                </a:lnTo>
                <a:lnTo>
                  <a:pt x="1941" y="3427"/>
                </a:lnTo>
                <a:lnTo>
                  <a:pt x="1934" y="3482"/>
                </a:lnTo>
                <a:lnTo>
                  <a:pt x="1925" y="3541"/>
                </a:lnTo>
                <a:lnTo>
                  <a:pt x="1914" y="3604"/>
                </a:lnTo>
                <a:lnTo>
                  <a:pt x="1912" y="3610"/>
                </a:lnTo>
                <a:lnTo>
                  <a:pt x="1910" y="3614"/>
                </a:lnTo>
                <a:lnTo>
                  <a:pt x="1908" y="3617"/>
                </a:lnTo>
                <a:lnTo>
                  <a:pt x="1905" y="3621"/>
                </a:lnTo>
                <a:lnTo>
                  <a:pt x="1900" y="3624"/>
                </a:lnTo>
                <a:lnTo>
                  <a:pt x="1896" y="3626"/>
                </a:lnTo>
                <a:lnTo>
                  <a:pt x="1890" y="3628"/>
                </a:lnTo>
                <a:lnTo>
                  <a:pt x="1885" y="3629"/>
                </a:lnTo>
                <a:lnTo>
                  <a:pt x="1871" y="3630"/>
                </a:lnTo>
                <a:lnTo>
                  <a:pt x="1855" y="3629"/>
                </a:lnTo>
                <a:lnTo>
                  <a:pt x="1837" y="3626"/>
                </a:lnTo>
                <a:lnTo>
                  <a:pt x="1816" y="3621"/>
                </a:lnTo>
                <a:lnTo>
                  <a:pt x="1793" y="3613"/>
                </a:lnTo>
                <a:lnTo>
                  <a:pt x="1768" y="3603"/>
                </a:lnTo>
                <a:lnTo>
                  <a:pt x="1740" y="3591"/>
                </a:lnTo>
                <a:lnTo>
                  <a:pt x="1710" y="3577"/>
                </a:lnTo>
                <a:lnTo>
                  <a:pt x="1677" y="3562"/>
                </a:lnTo>
                <a:lnTo>
                  <a:pt x="1642" y="3543"/>
                </a:lnTo>
                <a:lnTo>
                  <a:pt x="1605" y="3523"/>
                </a:lnTo>
                <a:lnTo>
                  <a:pt x="1565" y="3501"/>
                </a:lnTo>
                <a:lnTo>
                  <a:pt x="1544" y="3489"/>
                </a:lnTo>
                <a:lnTo>
                  <a:pt x="1524" y="3480"/>
                </a:lnTo>
                <a:lnTo>
                  <a:pt x="1504" y="3471"/>
                </a:lnTo>
                <a:lnTo>
                  <a:pt x="1483" y="3463"/>
                </a:lnTo>
                <a:lnTo>
                  <a:pt x="1463" y="3456"/>
                </a:lnTo>
                <a:lnTo>
                  <a:pt x="1442" y="3450"/>
                </a:lnTo>
                <a:lnTo>
                  <a:pt x="1422" y="3446"/>
                </a:lnTo>
                <a:lnTo>
                  <a:pt x="1402" y="3442"/>
                </a:lnTo>
                <a:lnTo>
                  <a:pt x="1381" y="3439"/>
                </a:lnTo>
                <a:lnTo>
                  <a:pt x="1362" y="3438"/>
                </a:lnTo>
                <a:lnTo>
                  <a:pt x="1341" y="3438"/>
                </a:lnTo>
                <a:lnTo>
                  <a:pt x="1321" y="3439"/>
                </a:lnTo>
                <a:lnTo>
                  <a:pt x="1300" y="3440"/>
                </a:lnTo>
                <a:lnTo>
                  <a:pt x="1281" y="3444"/>
                </a:lnTo>
                <a:lnTo>
                  <a:pt x="1261" y="3448"/>
                </a:lnTo>
                <a:lnTo>
                  <a:pt x="1240" y="3453"/>
                </a:lnTo>
                <a:lnTo>
                  <a:pt x="1221" y="3460"/>
                </a:lnTo>
                <a:lnTo>
                  <a:pt x="1201" y="3467"/>
                </a:lnTo>
                <a:lnTo>
                  <a:pt x="1180" y="3475"/>
                </a:lnTo>
                <a:lnTo>
                  <a:pt x="1161" y="3485"/>
                </a:lnTo>
                <a:lnTo>
                  <a:pt x="1141" y="3496"/>
                </a:lnTo>
                <a:lnTo>
                  <a:pt x="1121" y="3507"/>
                </a:lnTo>
                <a:lnTo>
                  <a:pt x="1102" y="3520"/>
                </a:lnTo>
                <a:lnTo>
                  <a:pt x="1081" y="3534"/>
                </a:lnTo>
                <a:lnTo>
                  <a:pt x="1061" y="3550"/>
                </a:lnTo>
                <a:lnTo>
                  <a:pt x="1042" y="3565"/>
                </a:lnTo>
                <a:lnTo>
                  <a:pt x="1022" y="3582"/>
                </a:lnTo>
                <a:lnTo>
                  <a:pt x="1002" y="3601"/>
                </a:lnTo>
                <a:lnTo>
                  <a:pt x="983" y="3621"/>
                </a:lnTo>
                <a:lnTo>
                  <a:pt x="963" y="3640"/>
                </a:lnTo>
                <a:lnTo>
                  <a:pt x="943" y="3662"/>
                </a:lnTo>
                <a:lnTo>
                  <a:pt x="924" y="3685"/>
                </a:lnTo>
                <a:lnTo>
                  <a:pt x="899" y="3717"/>
                </a:lnTo>
                <a:lnTo>
                  <a:pt x="874" y="3751"/>
                </a:lnTo>
                <a:lnTo>
                  <a:pt x="850" y="3787"/>
                </a:lnTo>
                <a:lnTo>
                  <a:pt x="830" y="3823"/>
                </a:lnTo>
                <a:lnTo>
                  <a:pt x="809" y="3861"/>
                </a:lnTo>
                <a:lnTo>
                  <a:pt x="789" y="3901"/>
                </a:lnTo>
                <a:lnTo>
                  <a:pt x="772" y="3943"/>
                </a:lnTo>
                <a:lnTo>
                  <a:pt x="755" y="3985"/>
                </a:lnTo>
                <a:lnTo>
                  <a:pt x="740" y="4029"/>
                </a:lnTo>
                <a:lnTo>
                  <a:pt x="727" y="4075"/>
                </a:lnTo>
                <a:lnTo>
                  <a:pt x="714" y="4123"/>
                </a:lnTo>
                <a:lnTo>
                  <a:pt x="703" y="4172"/>
                </a:lnTo>
                <a:lnTo>
                  <a:pt x="693" y="4222"/>
                </a:lnTo>
                <a:lnTo>
                  <a:pt x="684" y="4275"/>
                </a:lnTo>
                <a:lnTo>
                  <a:pt x="678" y="4328"/>
                </a:lnTo>
                <a:lnTo>
                  <a:pt x="671" y="4383"/>
                </a:lnTo>
                <a:lnTo>
                  <a:pt x="663" y="4496"/>
                </a:lnTo>
                <a:lnTo>
                  <a:pt x="655" y="4608"/>
                </a:lnTo>
                <a:lnTo>
                  <a:pt x="648" y="4722"/>
                </a:lnTo>
                <a:lnTo>
                  <a:pt x="645" y="4835"/>
                </a:lnTo>
                <a:lnTo>
                  <a:pt x="644" y="4949"/>
                </a:lnTo>
                <a:lnTo>
                  <a:pt x="645" y="5065"/>
                </a:lnTo>
                <a:lnTo>
                  <a:pt x="647" y="5179"/>
                </a:lnTo>
                <a:lnTo>
                  <a:pt x="652" y="5295"/>
                </a:lnTo>
                <a:lnTo>
                  <a:pt x="663" y="5522"/>
                </a:lnTo>
                <a:lnTo>
                  <a:pt x="676" y="5741"/>
                </a:lnTo>
                <a:lnTo>
                  <a:pt x="691" y="5950"/>
                </a:lnTo>
                <a:lnTo>
                  <a:pt x="700" y="6050"/>
                </a:lnTo>
                <a:lnTo>
                  <a:pt x="707" y="6148"/>
                </a:lnTo>
                <a:lnTo>
                  <a:pt x="715" y="6242"/>
                </a:lnTo>
                <a:lnTo>
                  <a:pt x="720" y="6327"/>
                </a:lnTo>
                <a:lnTo>
                  <a:pt x="723" y="6405"/>
                </a:lnTo>
                <a:lnTo>
                  <a:pt x="723" y="6440"/>
                </a:lnTo>
                <a:lnTo>
                  <a:pt x="722" y="6474"/>
                </a:lnTo>
                <a:lnTo>
                  <a:pt x="720" y="6506"/>
                </a:lnTo>
                <a:lnTo>
                  <a:pt x="719" y="6535"/>
                </a:lnTo>
                <a:lnTo>
                  <a:pt x="717" y="6562"/>
                </a:lnTo>
                <a:lnTo>
                  <a:pt x="714" y="6589"/>
                </a:lnTo>
                <a:lnTo>
                  <a:pt x="710" y="6611"/>
                </a:lnTo>
                <a:lnTo>
                  <a:pt x="706" y="6633"/>
                </a:lnTo>
                <a:lnTo>
                  <a:pt x="701" y="6652"/>
                </a:lnTo>
                <a:lnTo>
                  <a:pt x="695" y="6669"/>
                </a:lnTo>
                <a:lnTo>
                  <a:pt x="859" y="6530"/>
                </a:lnTo>
                <a:lnTo>
                  <a:pt x="939" y="6460"/>
                </a:lnTo>
                <a:lnTo>
                  <a:pt x="1018" y="6391"/>
                </a:lnTo>
                <a:lnTo>
                  <a:pt x="1094" y="6322"/>
                </a:lnTo>
                <a:lnTo>
                  <a:pt x="1169" y="6254"/>
                </a:lnTo>
                <a:lnTo>
                  <a:pt x="1244" y="6187"/>
                </a:lnTo>
                <a:lnTo>
                  <a:pt x="1316" y="6120"/>
                </a:lnTo>
                <a:lnTo>
                  <a:pt x="1387" y="6052"/>
                </a:lnTo>
                <a:lnTo>
                  <a:pt x="1456" y="5987"/>
                </a:lnTo>
                <a:lnTo>
                  <a:pt x="1523" y="5920"/>
                </a:lnTo>
                <a:lnTo>
                  <a:pt x="1589" y="5854"/>
                </a:lnTo>
                <a:lnTo>
                  <a:pt x="1654" y="5790"/>
                </a:lnTo>
                <a:lnTo>
                  <a:pt x="1717" y="5726"/>
                </a:lnTo>
                <a:lnTo>
                  <a:pt x="1779" y="5661"/>
                </a:lnTo>
                <a:lnTo>
                  <a:pt x="1838" y="5597"/>
                </a:lnTo>
                <a:lnTo>
                  <a:pt x="1956" y="5472"/>
                </a:lnTo>
                <a:lnTo>
                  <a:pt x="2071" y="5352"/>
                </a:lnTo>
                <a:lnTo>
                  <a:pt x="2183" y="5235"/>
                </a:lnTo>
                <a:lnTo>
                  <a:pt x="2293" y="5123"/>
                </a:lnTo>
                <a:lnTo>
                  <a:pt x="2402" y="5014"/>
                </a:lnTo>
                <a:lnTo>
                  <a:pt x="2507" y="4911"/>
                </a:lnTo>
                <a:lnTo>
                  <a:pt x="2610" y="4810"/>
                </a:lnTo>
                <a:lnTo>
                  <a:pt x="2712" y="4715"/>
                </a:lnTo>
                <a:lnTo>
                  <a:pt x="2762" y="4669"/>
                </a:lnTo>
                <a:lnTo>
                  <a:pt x="2812" y="4623"/>
                </a:lnTo>
                <a:lnTo>
                  <a:pt x="2861" y="4581"/>
                </a:lnTo>
                <a:lnTo>
                  <a:pt x="2912" y="4538"/>
                </a:lnTo>
                <a:lnTo>
                  <a:pt x="2961" y="4497"/>
                </a:lnTo>
                <a:lnTo>
                  <a:pt x="3010" y="4457"/>
                </a:lnTo>
                <a:lnTo>
                  <a:pt x="3059" y="4419"/>
                </a:lnTo>
                <a:lnTo>
                  <a:pt x="3109" y="4382"/>
                </a:lnTo>
                <a:lnTo>
                  <a:pt x="3157" y="4346"/>
                </a:lnTo>
                <a:lnTo>
                  <a:pt x="3207" y="4311"/>
                </a:lnTo>
                <a:lnTo>
                  <a:pt x="3256" y="4278"/>
                </a:lnTo>
                <a:lnTo>
                  <a:pt x="3305" y="4246"/>
                </a:lnTo>
                <a:lnTo>
                  <a:pt x="3353" y="4216"/>
                </a:lnTo>
                <a:lnTo>
                  <a:pt x="3402" y="4186"/>
                </a:lnTo>
                <a:lnTo>
                  <a:pt x="3450" y="4159"/>
                </a:lnTo>
                <a:lnTo>
                  <a:pt x="3498" y="4132"/>
                </a:lnTo>
                <a:lnTo>
                  <a:pt x="3547" y="4108"/>
                </a:lnTo>
                <a:lnTo>
                  <a:pt x="3596" y="4085"/>
                </a:lnTo>
                <a:lnTo>
                  <a:pt x="3647" y="4063"/>
                </a:lnTo>
                <a:lnTo>
                  <a:pt x="3698" y="4043"/>
                </a:lnTo>
                <a:lnTo>
                  <a:pt x="3750" y="4026"/>
                </a:lnTo>
                <a:lnTo>
                  <a:pt x="3803" y="4011"/>
                </a:lnTo>
                <a:lnTo>
                  <a:pt x="3856" y="3997"/>
                </a:lnTo>
                <a:lnTo>
                  <a:pt x="3911" y="3985"/>
                </a:lnTo>
                <a:lnTo>
                  <a:pt x="3967" y="3974"/>
                </a:lnTo>
                <a:lnTo>
                  <a:pt x="4024" y="3967"/>
                </a:lnTo>
                <a:lnTo>
                  <a:pt x="4080" y="3960"/>
                </a:lnTo>
                <a:lnTo>
                  <a:pt x="4138" y="3956"/>
                </a:lnTo>
                <a:lnTo>
                  <a:pt x="4197" y="3954"/>
                </a:lnTo>
                <a:lnTo>
                  <a:pt x="4257" y="3953"/>
                </a:lnTo>
                <a:lnTo>
                  <a:pt x="4317" y="3954"/>
                </a:lnTo>
                <a:lnTo>
                  <a:pt x="4380" y="3957"/>
                </a:lnTo>
                <a:lnTo>
                  <a:pt x="4305" y="3922"/>
                </a:lnTo>
                <a:lnTo>
                  <a:pt x="4184" y="3866"/>
                </a:lnTo>
                <a:lnTo>
                  <a:pt x="4017" y="3792"/>
                </a:lnTo>
                <a:lnTo>
                  <a:pt x="3804" y="3697"/>
                </a:lnTo>
                <a:lnTo>
                  <a:pt x="3775" y="3684"/>
                </a:lnTo>
                <a:lnTo>
                  <a:pt x="3747" y="3670"/>
                </a:lnTo>
                <a:lnTo>
                  <a:pt x="3719" y="3654"/>
                </a:lnTo>
                <a:lnTo>
                  <a:pt x="3693" y="3638"/>
                </a:lnTo>
                <a:lnTo>
                  <a:pt x="3667" y="3621"/>
                </a:lnTo>
                <a:lnTo>
                  <a:pt x="3642" y="3602"/>
                </a:lnTo>
                <a:lnTo>
                  <a:pt x="3618" y="3583"/>
                </a:lnTo>
                <a:lnTo>
                  <a:pt x="3595" y="3563"/>
                </a:lnTo>
                <a:lnTo>
                  <a:pt x="3574" y="3542"/>
                </a:lnTo>
                <a:lnTo>
                  <a:pt x="3553" y="3520"/>
                </a:lnTo>
                <a:lnTo>
                  <a:pt x="3532" y="3497"/>
                </a:lnTo>
                <a:lnTo>
                  <a:pt x="3512" y="3474"/>
                </a:lnTo>
                <a:lnTo>
                  <a:pt x="3494" y="3449"/>
                </a:lnTo>
                <a:lnTo>
                  <a:pt x="3476" y="3424"/>
                </a:lnTo>
                <a:lnTo>
                  <a:pt x="3459" y="3397"/>
                </a:lnTo>
                <a:lnTo>
                  <a:pt x="3444" y="3369"/>
                </a:lnTo>
                <a:lnTo>
                  <a:pt x="3428" y="3341"/>
                </a:lnTo>
                <a:lnTo>
                  <a:pt x="3414" y="3311"/>
                </a:lnTo>
                <a:lnTo>
                  <a:pt x="3401" y="3282"/>
                </a:lnTo>
                <a:lnTo>
                  <a:pt x="3389" y="3250"/>
                </a:lnTo>
                <a:lnTo>
                  <a:pt x="3377" y="3219"/>
                </a:lnTo>
                <a:lnTo>
                  <a:pt x="3366" y="3185"/>
                </a:lnTo>
                <a:lnTo>
                  <a:pt x="3356" y="3151"/>
                </a:lnTo>
                <a:lnTo>
                  <a:pt x="3347" y="3116"/>
                </a:lnTo>
                <a:lnTo>
                  <a:pt x="3340" y="3081"/>
                </a:lnTo>
                <a:lnTo>
                  <a:pt x="3332" y="3044"/>
                </a:lnTo>
                <a:lnTo>
                  <a:pt x="3327" y="3007"/>
                </a:lnTo>
                <a:lnTo>
                  <a:pt x="3321" y="2967"/>
                </a:lnTo>
                <a:lnTo>
                  <a:pt x="3317" y="2928"/>
                </a:lnTo>
                <a:lnTo>
                  <a:pt x="3312" y="2888"/>
                </a:lnTo>
                <a:lnTo>
                  <a:pt x="3310" y="2846"/>
                </a:lnTo>
                <a:lnTo>
                  <a:pt x="3308" y="2803"/>
                </a:lnTo>
                <a:lnTo>
                  <a:pt x="3331" y="2824"/>
                </a:lnTo>
                <a:lnTo>
                  <a:pt x="3354" y="2844"/>
                </a:lnTo>
                <a:lnTo>
                  <a:pt x="3377" y="2861"/>
                </a:lnTo>
                <a:lnTo>
                  <a:pt x="3401" y="2879"/>
                </a:lnTo>
                <a:lnTo>
                  <a:pt x="3425" y="2893"/>
                </a:lnTo>
                <a:lnTo>
                  <a:pt x="3450" y="2907"/>
                </a:lnTo>
                <a:lnTo>
                  <a:pt x="3475" y="2919"/>
                </a:lnTo>
                <a:lnTo>
                  <a:pt x="3501" y="2930"/>
                </a:lnTo>
                <a:lnTo>
                  <a:pt x="3528" y="2939"/>
                </a:lnTo>
                <a:lnTo>
                  <a:pt x="3554" y="2948"/>
                </a:lnTo>
                <a:lnTo>
                  <a:pt x="3581" y="2954"/>
                </a:lnTo>
                <a:lnTo>
                  <a:pt x="3608" y="2959"/>
                </a:lnTo>
                <a:lnTo>
                  <a:pt x="3636" y="2963"/>
                </a:lnTo>
                <a:lnTo>
                  <a:pt x="3664" y="2965"/>
                </a:lnTo>
                <a:lnTo>
                  <a:pt x="3693" y="2966"/>
                </a:lnTo>
                <a:lnTo>
                  <a:pt x="3722" y="2965"/>
                </a:lnTo>
                <a:lnTo>
                  <a:pt x="3752" y="2964"/>
                </a:lnTo>
                <a:lnTo>
                  <a:pt x="3780" y="2962"/>
                </a:lnTo>
                <a:lnTo>
                  <a:pt x="3807" y="2959"/>
                </a:lnTo>
                <a:lnTo>
                  <a:pt x="3835" y="2954"/>
                </a:lnTo>
                <a:lnTo>
                  <a:pt x="3862" y="2950"/>
                </a:lnTo>
                <a:lnTo>
                  <a:pt x="3888" y="2944"/>
                </a:lnTo>
                <a:lnTo>
                  <a:pt x="3914" y="2938"/>
                </a:lnTo>
                <a:lnTo>
                  <a:pt x="3939" y="2931"/>
                </a:lnTo>
                <a:lnTo>
                  <a:pt x="3963" y="2924"/>
                </a:lnTo>
                <a:lnTo>
                  <a:pt x="3989" y="2915"/>
                </a:lnTo>
                <a:lnTo>
                  <a:pt x="4012" y="2905"/>
                </a:lnTo>
                <a:lnTo>
                  <a:pt x="4034" y="2895"/>
                </a:lnTo>
                <a:lnTo>
                  <a:pt x="4057" y="2884"/>
                </a:lnTo>
                <a:lnTo>
                  <a:pt x="4079" y="2873"/>
                </a:lnTo>
                <a:lnTo>
                  <a:pt x="4101" y="2860"/>
                </a:lnTo>
                <a:lnTo>
                  <a:pt x="4122" y="2847"/>
                </a:lnTo>
                <a:lnTo>
                  <a:pt x="4143" y="2833"/>
                </a:lnTo>
                <a:lnTo>
                  <a:pt x="4161" y="2819"/>
                </a:lnTo>
                <a:lnTo>
                  <a:pt x="4180" y="2803"/>
                </a:lnTo>
                <a:lnTo>
                  <a:pt x="4196" y="2788"/>
                </a:lnTo>
                <a:lnTo>
                  <a:pt x="4213" y="2773"/>
                </a:lnTo>
                <a:lnTo>
                  <a:pt x="4228" y="2756"/>
                </a:lnTo>
                <a:lnTo>
                  <a:pt x="4241" y="2740"/>
                </a:lnTo>
                <a:lnTo>
                  <a:pt x="4254" y="2723"/>
                </a:lnTo>
                <a:lnTo>
                  <a:pt x="4266" y="2704"/>
                </a:lnTo>
                <a:lnTo>
                  <a:pt x="4277" y="2687"/>
                </a:lnTo>
                <a:lnTo>
                  <a:pt x="4287" y="2668"/>
                </a:lnTo>
                <a:lnTo>
                  <a:pt x="4294" y="2648"/>
                </a:lnTo>
                <a:lnTo>
                  <a:pt x="4302" y="2629"/>
                </a:lnTo>
                <a:lnTo>
                  <a:pt x="4309" y="2608"/>
                </a:lnTo>
                <a:lnTo>
                  <a:pt x="4314" y="2588"/>
                </a:lnTo>
                <a:lnTo>
                  <a:pt x="4318" y="2566"/>
                </a:lnTo>
                <a:lnTo>
                  <a:pt x="4322" y="2546"/>
                </a:lnTo>
                <a:lnTo>
                  <a:pt x="4322" y="2524"/>
                </a:lnTo>
                <a:lnTo>
                  <a:pt x="4321" y="2503"/>
                </a:lnTo>
                <a:lnTo>
                  <a:pt x="4318" y="2482"/>
                </a:lnTo>
                <a:lnTo>
                  <a:pt x="4313" y="2462"/>
                </a:lnTo>
                <a:lnTo>
                  <a:pt x="4305" y="2441"/>
                </a:lnTo>
                <a:lnTo>
                  <a:pt x="4297" y="2420"/>
                </a:lnTo>
                <a:lnTo>
                  <a:pt x="4286" y="2399"/>
                </a:lnTo>
                <a:lnTo>
                  <a:pt x="4273" y="2379"/>
                </a:lnTo>
                <a:lnTo>
                  <a:pt x="4257" y="2358"/>
                </a:lnTo>
                <a:lnTo>
                  <a:pt x="4240" y="2337"/>
                </a:lnTo>
                <a:lnTo>
                  <a:pt x="4221" y="2317"/>
                </a:lnTo>
                <a:lnTo>
                  <a:pt x="4199" y="2297"/>
                </a:lnTo>
                <a:lnTo>
                  <a:pt x="4176" y="2276"/>
                </a:lnTo>
                <a:lnTo>
                  <a:pt x="4151" y="2256"/>
                </a:lnTo>
                <a:lnTo>
                  <a:pt x="4124" y="2237"/>
                </a:lnTo>
                <a:lnTo>
                  <a:pt x="4240" y="2275"/>
                </a:lnTo>
                <a:lnTo>
                  <a:pt x="4351" y="2311"/>
                </a:lnTo>
                <a:lnTo>
                  <a:pt x="4458" y="2344"/>
                </a:lnTo>
                <a:lnTo>
                  <a:pt x="4561" y="2375"/>
                </a:lnTo>
                <a:lnTo>
                  <a:pt x="4659" y="2404"/>
                </a:lnTo>
                <a:lnTo>
                  <a:pt x="4753" y="2429"/>
                </a:lnTo>
                <a:lnTo>
                  <a:pt x="4844" y="2453"/>
                </a:lnTo>
                <a:lnTo>
                  <a:pt x="4929" y="2474"/>
                </a:lnTo>
                <a:lnTo>
                  <a:pt x="5011" y="2492"/>
                </a:lnTo>
                <a:lnTo>
                  <a:pt x="5087" y="2509"/>
                </a:lnTo>
                <a:lnTo>
                  <a:pt x="5161" y="2523"/>
                </a:lnTo>
                <a:lnTo>
                  <a:pt x="5229" y="2534"/>
                </a:lnTo>
                <a:lnTo>
                  <a:pt x="5293" y="2542"/>
                </a:lnTo>
                <a:lnTo>
                  <a:pt x="5353" y="2549"/>
                </a:lnTo>
                <a:lnTo>
                  <a:pt x="5409" y="2553"/>
                </a:lnTo>
                <a:lnTo>
                  <a:pt x="5460" y="2554"/>
                </a:lnTo>
                <a:lnTo>
                  <a:pt x="5508" y="2554"/>
                </a:lnTo>
                <a:lnTo>
                  <a:pt x="5553" y="2552"/>
                </a:lnTo>
                <a:lnTo>
                  <a:pt x="5595" y="2550"/>
                </a:lnTo>
                <a:lnTo>
                  <a:pt x="5635" y="2547"/>
                </a:lnTo>
                <a:lnTo>
                  <a:pt x="5671" y="2542"/>
                </a:lnTo>
                <a:lnTo>
                  <a:pt x="5705" y="2537"/>
                </a:lnTo>
                <a:lnTo>
                  <a:pt x="5735" y="2530"/>
                </a:lnTo>
                <a:lnTo>
                  <a:pt x="5764" y="2523"/>
                </a:lnTo>
                <a:lnTo>
                  <a:pt x="5789" y="2514"/>
                </a:lnTo>
                <a:lnTo>
                  <a:pt x="5811" y="2504"/>
                </a:lnTo>
                <a:lnTo>
                  <a:pt x="5830" y="2493"/>
                </a:lnTo>
                <a:lnTo>
                  <a:pt x="5848" y="2482"/>
                </a:lnTo>
                <a:lnTo>
                  <a:pt x="5854" y="2476"/>
                </a:lnTo>
                <a:lnTo>
                  <a:pt x="5861" y="2469"/>
                </a:lnTo>
                <a:lnTo>
                  <a:pt x="5867" y="2463"/>
                </a:lnTo>
                <a:lnTo>
                  <a:pt x="5873" y="2455"/>
                </a:lnTo>
                <a:lnTo>
                  <a:pt x="5877" y="2448"/>
                </a:lnTo>
                <a:lnTo>
                  <a:pt x="5880" y="2441"/>
                </a:lnTo>
                <a:lnTo>
                  <a:pt x="5884" y="2433"/>
                </a:lnTo>
                <a:lnTo>
                  <a:pt x="5886" y="2424"/>
                </a:lnTo>
                <a:lnTo>
                  <a:pt x="5888" y="2412"/>
                </a:lnTo>
                <a:lnTo>
                  <a:pt x="5886" y="2399"/>
                </a:lnTo>
                <a:lnTo>
                  <a:pt x="5883" y="2386"/>
                </a:lnTo>
                <a:lnTo>
                  <a:pt x="5876" y="2372"/>
                </a:lnTo>
                <a:lnTo>
                  <a:pt x="5867" y="2358"/>
                </a:lnTo>
                <a:lnTo>
                  <a:pt x="5855" y="2342"/>
                </a:lnTo>
                <a:lnTo>
                  <a:pt x="5841" y="2327"/>
                </a:lnTo>
                <a:lnTo>
                  <a:pt x="5825" y="2312"/>
                </a:lnTo>
                <a:lnTo>
                  <a:pt x="5805" y="2296"/>
                </a:lnTo>
                <a:lnTo>
                  <a:pt x="5783" y="2278"/>
                </a:lnTo>
                <a:lnTo>
                  <a:pt x="5759" y="2262"/>
                </a:lnTo>
                <a:lnTo>
                  <a:pt x="5732" y="2244"/>
                </a:lnTo>
                <a:lnTo>
                  <a:pt x="5702" y="2226"/>
                </a:lnTo>
                <a:lnTo>
                  <a:pt x="5670" y="2207"/>
                </a:lnTo>
                <a:lnTo>
                  <a:pt x="5636" y="2188"/>
                </a:lnTo>
                <a:lnTo>
                  <a:pt x="5598" y="2169"/>
                </a:lnTo>
                <a:lnTo>
                  <a:pt x="5519" y="2129"/>
                </a:lnTo>
                <a:lnTo>
                  <a:pt x="5438" y="2090"/>
                </a:lnTo>
                <a:lnTo>
                  <a:pt x="5354" y="2051"/>
                </a:lnTo>
                <a:lnTo>
                  <a:pt x="5268" y="2011"/>
                </a:lnTo>
                <a:lnTo>
                  <a:pt x="5178" y="1973"/>
                </a:lnTo>
                <a:lnTo>
                  <a:pt x="5085" y="1934"/>
                </a:lnTo>
                <a:lnTo>
                  <a:pt x="4991" y="1896"/>
                </a:lnTo>
                <a:lnTo>
                  <a:pt x="4894" y="1857"/>
                </a:lnTo>
                <a:lnTo>
                  <a:pt x="4699" y="1783"/>
                </a:lnTo>
                <a:lnTo>
                  <a:pt x="4509" y="1712"/>
                </a:lnTo>
                <a:lnTo>
                  <a:pt x="4323" y="1647"/>
                </a:lnTo>
                <a:lnTo>
                  <a:pt x="4142" y="1583"/>
                </a:lnTo>
                <a:lnTo>
                  <a:pt x="3982" y="1530"/>
                </a:lnTo>
                <a:lnTo>
                  <a:pt x="3858" y="1487"/>
                </a:lnTo>
                <a:lnTo>
                  <a:pt x="3769" y="1455"/>
                </a:lnTo>
                <a:lnTo>
                  <a:pt x="3716" y="1435"/>
                </a:lnTo>
                <a:lnTo>
                  <a:pt x="3626" y="1406"/>
                </a:lnTo>
                <a:lnTo>
                  <a:pt x="3529" y="1375"/>
                </a:lnTo>
                <a:lnTo>
                  <a:pt x="3424" y="1339"/>
                </a:lnTo>
                <a:lnTo>
                  <a:pt x="3309" y="1298"/>
                </a:lnTo>
                <a:lnTo>
                  <a:pt x="3188" y="1253"/>
                </a:lnTo>
                <a:lnTo>
                  <a:pt x="3058" y="1205"/>
                </a:lnTo>
                <a:lnTo>
                  <a:pt x="2920" y="1153"/>
                </a:lnTo>
                <a:lnTo>
                  <a:pt x="2774" y="1097"/>
                </a:lnTo>
                <a:lnTo>
                  <a:pt x="2623" y="1039"/>
                </a:lnTo>
                <a:lnTo>
                  <a:pt x="2474" y="982"/>
                </a:lnTo>
                <a:lnTo>
                  <a:pt x="2323" y="927"/>
                </a:lnTo>
                <a:lnTo>
                  <a:pt x="2173" y="872"/>
                </a:lnTo>
                <a:lnTo>
                  <a:pt x="2024" y="820"/>
                </a:lnTo>
                <a:lnTo>
                  <a:pt x="1874" y="767"/>
                </a:lnTo>
                <a:lnTo>
                  <a:pt x="1723" y="716"/>
                </a:lnTo>
                <a:lnTo>
                  <a:pt x="1574" y="667"/>
                </a:lnTo>
                <a:lnTo>
                  <a:pt x="1426" y="620"/>
                </a:lnTo>
                <a:lnTo>
                  <a:pt x="1283" y="576"/>
                </a:lnTo>
                <a:lnTo>
                  <a:pt x="1144" y="537"/>
                </a:lnTo>
                <a:lnTo>
                  <a:pt x="1010" y="500"/>
                </a:lnTo>
                <a:lnTo>
                  <a:pt x="880" y="468"/>
                </a:lnTo>
                <a:lnTo>
                  <a:pt x="817" y="453"/>
                </a:lnTo>
                <a:lnTo>
                  <a:pt x="754" y="438"/>
                </a:lnTo>
                <a:lnTo>
                  <a:pt x="693" y="425"/>
                </a:lnTo>
                <a:lnTo>
                  <a:pt x="633" y="413"/>
                </a:lnTo>
                <a:lnTo>
                  <a:pt x="574" y="402"/>
                </a:lnTo>
                <a:lnTo>
                  <a:pt x="516" y="393"/>
                </a:lnTo>
                <a:lnTo>
                  <a:pt x="461" y="384"/>
                </a:lnTo>
                <a:lnTo>
                  <a:pt x="408" y="377"/>
                </a:lnTo>
                <a:lnTo>
                  <a:pt x="359" y="373"/>
                </a:lnTo>
                <a:lnTo>
                  <a:pt x="312" y="371"/>
                </a:lnTo>
                <a:lnTo>
                  <a:pt x="269" y="371"/>
                </a:lnTo>
                <a:lnTo>
                  <a:pt x="229" y="373"/>
                </a:lnTo>
                <a:lnTo>
                  <a:pt x="193" y="377"/>
                </a:lnTo>
                <a:lnTo>
                  <a:pt x="175" y="381"/>
                </a:lnTo>
                <a:lnTo>
                  <a:pt x="159" y="384"/>
                </a:lnTo>
                <a:lnTo>
                  <a:pt x="143" y="388"/>
                </a:lnTo>
                <a:lnTo>
                  <a:pt x="128" y="393"/>
                </a:lnTo>
                <a:lnTo>
                  <a:pt x="114" y="397"/>
                </a:lnTo>
                <a:lnTo>
                  <a:pt x="101" y="403"/>
                </a:lnTo>
                <a:lnTo>
                  <a:pt x="88" y="409"/>
                </a:lnTo>
                <a:lnTo>
                  <a:pt x="77" y="417"/>
                </a:lnTo>
                <a:lnTo>
                  <a:pt x="66" y="423"/>
                </a:lnTo>
                <a:lnTo>
                  <a:pt x="55" y="432"/>
                </a:lnTo>
                <a:lnTo>
                  <a:pt x="47" y="440"/>
                </a:lnTo>
                <a:lnTo>
                  <a:pt x="38" y="448"/>
                </a:lnTo>
                <a:lnTo>
                  <a:pt x="30" y="458"/>
                </a:lnTo>
                <a:lnTo>
                  <a:pt x="24" y="468"/>
                </a:lnTo>
                <a:lnTo>
                  <a:pt x="17" y="479"/>
                </a:lnTo>
                <a:lnTo>
                  <a:pt x="12" y="490"/>
                </a:lnTo>
                <a:lnTo>
                  <a:pt x="7" y="502"/>
                </a:lnTo>
                <a:lnTo>
                  <a:pt x="4" y="514"/>
                </a:lnTo>
                <a:close/>
                <a:moveTo>
                  <a:pt x="3093" y="2644"/>
                </a:moveTo>
                <a:lnTo>
                  <a:pt x="3308" y="3008"/>
                </a:lnTo>
                <a:lnTo>
                  <a:pt x="2890" y="3023"/>
                </a:lnTo>
                <a:lnTo>
                  <a:pt x="3093" y="2644"/>
                </a:lnTo>
                <a:close/>
                <a:moveTo>
                  <a:pt x="3093" y="2738"/>
                </a:moveTo>
                <a:lnTo>
                  <a:pt x="3214" y="2967"/>
                </a:lnTo>
                <a:lnTo>
                  <a:pt x="2985" y="2967"/>
                </a:lnTo>
                <a:lnTo>
                  <a:pt x="3093" y="2738"/>
                </a:lnTo>
                <a:close/>
                <a:moveTo>
                  <a:pt x="4502" y="4012"/>
                </a:moveTo>
                <a:lnTo>
                  <a:pt x="4502" y="4012"/>
                </a:lnTo>
                <a:lnTo>
                  <a:pt x="4540" y="4021"/>
                </a:lnTo>
                <a:lnTo>
                  <a:pt x="4577" y="4032"/>
                </a:lnTo>
                <a:lnTo>
                  <a:pt x="4613" y="4044"/>
                </a:lnTo>
                <a:lnTo>
                  <a:pt x="4647" y="4059"/>
                </a:lnTo>
                <a:lnTo>
                  <a:pt x="4681" y="4074"/>
                </a:lnTo>
                <a:lnTo>
                  <a:pt x="4713" y="4090"/>
                </a:lnTo>
                <a:lnTo>
                  <a:pt x="4742" y="4108"/>
                </a:lnTo>
                <a:lnTo>
                  <a:pt x="4772" y="4126"/>
                </a:lnTo>
                <a:lnTo>
                  <a:pt x="4799" y="4147"/>
                </a:lnTo>
                <a:lnTo>
                  <a:pt x="4825" y="4168"/>
                </a:lnTo>
                <a:lnTo>
                  <a:pt x="4849" y="4191"/>
                </a:lnTo>
                <a:lnTo>
                  <a:pt x="4872" y="4215"/>
                </a:lnTo>
                <a:lnTo>
                  <a:pt x="4895" y="4241"/>
                </a:lnTo>
                <a:lnTo>
                  <a:pt x="4915" y="4267"/>
                </a:lnTo>
                <a:lnTo>
                  <a:pt x="4935" y="4296"/>
                </a:lnTo>
                <a:lnTo>
                  <a:pt x="4952" y="4325"/>
                </a:lnTo>
                <a:lnTo>
                  <a:pt x="4968" y="4356"/>
                </a:lnTo>
                <a:lnTo>
                  <a:pt x="4986" y="4387"/>
                </a:lnTo>
                <a:lnTo>
                  <a:pt x="5001" y="4419"/>
                </a:lnTo>
                <a:lnTo>
                  <a:pt x="5018" y="4453"/>
                </a:lnTo>
                <a:lnTo>
                  <a:pt x="5033" y="4487"/>
                </a:lnTo>
                <a:lnTo>
                  <a:pt x="5048" y="4523"/>
                </a:lnTo>
                <a:lnTo>
                  <a:pt x="5063" y="4559"/>
                </a:lnTo>
                <a:lnTo>
                  <a:pt x="5078" y="4596"/>
                </a:lnTo>
                <a:lnTo>
                  <a:pt x="5106" y="4674"/>
                </a:lnTo>
                <a:lnTo>
                  <a:pt x="5132" y="4756"/>
                </a:lnTo>
                <a:lnTo>
                  <a:pt x="5157" y="4841"/>
                </a:lnTo>
                <a:lnTo>
                  <a:pt x="5181" y="4930"/>
                </a:lnTo>
                <a:lnTo>
                  <a:pt x="5229" y="5118"/>
                </a:lnTo>
                <a:lnTo>
                  <a:pt x="5281" y="5319"/>
                </a:lnTo>
                <a:lnTo>
                  <a:pt x="5395" y="5761"/>
                </a:lnTo>
                <a:lnTo>
                  <a:pt x="5412" y="5818"/>
                </a:lnTo>
                <a:lnTo>
                  <a:pt x="5429" y="5877"/>
                </a:lnTo>
                <a:lnTo>
                  <a:pt x="5447" y="5936"/>
                </a:lnTo>
                <a:lnTo>
                  <a:pt x="5468" y="5996"/>
                </a:lnTo>
                <a:lnTo>
                  <a:pt x="5488" y="6057"/>
                </a:lnTo>
                <a:lnTo>
                  <a:pt x="5510" y="6118"/>
                </a:lnTo>
                <a:lnTo>
                  <a:pt x="5534" y="6179"/>
                </a:lnTo>
                <a:lnTo>
                  <a:pt x="5558" y="6240"/>
                </a:lnTo>
                <a:lnTo>
                  <a:pt x="5584" y="6302"/>
                </a:lnTo>
                <a:lnTo>
                  <a:pt x="5612" y="6365"/>
                </a:lnTo>
                <a:lnTo>
                  <a:pt x="5640" y="6428"/>
                </a:lnTo>
                <a:lnTo>
                  <a:pt x="5671" y="6491"/>
                </a:lnTo>
                <a:lnTo>
                  <a:pt x="5701" y="6556"/>
                </a:lnTo>
                <a:lnTo>
                  <a:pt x="5734" y="6620"/>
                </a:lnTo>
                <a:lnTo>
                  <a:pt x="5767" y="6685"/>
                </a:lnTo>
                <a:lnTo>
                  <a:pt x="5802" y="6750"/>
                </a:lnTo>
                <a:lnTo>
                  <a:pt x="994" y="6750"/>
                </a:lnTo>
                <a:lnTo>
                  <a:pt x="1058" y="6726"/>
                </a:lnTo>
                <a:lnTo>
                  <a:pt x="1122" y="6700"/>
                </a:lnTo>
                <a:lnTo>
                  <a:pt x="1186" y="6672"/>
                </a:lnTo>
                <a:lnTo>
                  <a:pt x="1249" y="6642"/>
                </a:lnTo>
                <a:lnTo>
                  <a:pt x="1311" y="6609"/>
                </a:lnTo>
                <a:lnTo>
                  <a:pt x="1373" y="6574"/>
                </a:lnTo>
                <a:lnTo>
                  <a:pt x="1434" y="6537"/>
                </a:lnTo>
                <a:lnTo>
                  <a:pt x="1495" y="6499"/>
                </a:lnTo>
                <a:lnTo>
                  <a:pt x="1555" y="6457"/>
                </a:lnTo>
                <a:lnTo>
                  <a:pt x="1614" y="6414"/>
                </a:lnTo>
                <a:lnTo>
                  <a:pt x="1673" y="6369"/>
                </a:lnTo>
                <a:lnTo>
                  <a:pt x="1731" y="6321"/>
                </a:lnTo>
                <a:lnTo>
                  <a:pt x="1788" y="6272"/>
                </a:lnTo>
                <a:lnTo>
                  <a:pt x="1844" y="6219"/>
                </a:lnTo>
                <a:lnTo>
                  <a:pt x="1901" y="6166"/>
                </a:lnTo>
                <a:lnTo>
                  <a:pt x="1956" y="6109"/>
                </a:lnTo>
                <a:lnTo>
                  <a:pt x="2066" y="5994"/>
                </a:lnTo>
                <a:lnTo>
                  <a:pt x="2175" y="5879"/>
                </a:lnTo>
                <a:lnTo>
                  <a:pt x="2284" y="5764"/>
                </a:lnTo>
                <a:lnTo>
                  <a:pt x="2392" y="5647"/>
                </a:lnTo>
                <a:lnTo>
                  <a:pt x="2498" y="5530"/>
                </a:lnTo>
                <a:lnTo>
                  <a:pt x="2604" y="5413"/>
                </a:lnTo>
                <a:lnTo>
                  <a:pt x="2707" y="5296"/>
                </a:lnTo>
                <a:lnTo>
                  <a:pt x="2811" y="5178"/>
                </a:lnTo>
                <a:lnTo>
                  <a:pt x="2915" y="5062"/>
                </a:lnTo>
                <a:lnTo>
                  <a:pt x="3018" y="4950"/>
                </a:lnTo>
                <a:lnTo>
                  <a:pt x="3121" y="4841"/>
                </a:lnTo>
                <a:lnTo>
                  <a:pt x="3224" y="4736"/>
                </a:lnTo>
                <a:lnTo>
                  <a:pt x="3327" y="4634"/>
                </a:lnTo>
                <a:lnTo>
                  <a:pt x="3429" y="4536"/>
                </a:lnTo>
                <a:lnTo>
                  <a:pt x="3532" y="4442"/>
                </a:lnTo>
                <a:lnTo>
                  <a:pt x="3634" y="4351"/>
                </a:lnTo>
                <a:lnTo>
                  <a:pt x="3685" y="4308"/>
                </a:lnTo>
                <a:lnTo>
                  <a:pt x="3737" y="4267"/>
                </a:lnTo>
                <a:lnTo>
                  <a:pt x="3764" y="4249"/>
                </a:lnTo>
                <a:lnTo>
                  <a:pt x="3790" y="4230"/>
                </a:lnTo>
                <a:lnTo>
                  <a:pt x="3816" y="4213"/>
                </a:lnTo>
                <a:lnTo>
                  <a:pt x="3842" y="4195"/>
                </a:lnTo>
                <a:lnTo>
                  <a:pt x="3868" y="4180"/>
                </a:lnTo>
                <a:lnTo>
                  <a:pt x="3895" y="4165"/>
                </a:lnTo>
                <a:lnTo>
                  <a:pt x="3922" y="4149"/>
                </a:lnTo>
                <a:lnTo>
                  <a:pt x="3948" y="4136"/>
                </a:lnTo>
                <a:lnTo>
                  <a:pt x="3976" y="4123"/>
                </a:lnTo>
                <a:lnTo>
                  <a:pt x="4002" y="4110"/>
                </a:lnTo>
                <a:lnTo>
                  <a:pt x="4029" y="4099"/>
                </a:lnTo>
                <a:lnTo>
                  <a:pt x="4056" y="4088"/>
                </a:lnTo>
                <a:lnTo>
                  <a:pt x="4084" y="4077"/>
                </a:lnTo>
                <a:lnTo>
                  <a:pt x="4111" y="4068"/>
                </a:lnTo>
                <a:lnTo>
                  <a:pt x="4138" y="4060"/>
                </a:lnTo>
                <a:lnTo>
                  <a:pt x="4166" y="4051"/>
                </a:lnTo>
                <a:lnTo>
                  <a:pt x="4193" y="4044"/>
                </a:lnTo>
                <a:lnTo>
                  <a:pt x="4220" y="4038"/>
                </a:lnTo>
                <a:lnTo>
                  <a:pt x="4249" y="4031"/>
                </a:lnTo>
                <a:lnTo>
                  <a:pt x="4276" y="4027"/>
                </a:lnTo>
                <a:lnTo>
                  <a:pt x="4304" y="4023"/>
                </a:lnTo>
                <a:lnTo>
                  <a:pt x="4332" y="4018"/>
                </a:lnTo>
                <a:lnTo>
                  <a:pt x="4360" y="4016"/>
                </a:lnTo>
                <a:lnTo>
                  <a:pt x="4388" y="4014"/>
                </a:lnTo>
                <a:lnTo>
                  <a:pt x="4417" y="4012"/>
                </a:lnTo>
                <a:lnTo>
                  <a:pt x="4445" y="4012"/>
                </a:lnTo>
                <a:lnTo>
                  <a:pt x="4474" y="4011"/>
                </a:lnTo>
                <a:lnTo>
                  <a:pt x="4502" y="4012"/>
                </a:lnTo>
                <a:close/>
                <a:moveTo>
                  <a:pt x="3105" y="2465"/>
                </a:moveTo>
                <a:lnTo>
                  <a:pt x="3105" y="2465"/>
                </a:lnTo>
                <a:lnTo>
                  <a:pt x="3125" y="2466"/>
                </a:lnTo>
                <a:lnTo>
                  <a:pt x="3133" y="2467"/>
                </a:lnTo>
                <a:lnTo>
                  <a:pt x="3141" y="2469"/>
                </a:lnTo>
                <a:lnTo>
                  <a:pt x="3149" y="2471"/>
                </a:lnTo>
                <a:lnTo>
                  <a:pt x="3155" y="2475"/>
                </a:lnTo>
                <a:lnTo>
                  <a:pt x="3162" y="2478"/>
                </a:lnTo>
                <a:lnTo>
                  <a:pt x="3167" y="2482"/>
                </a:lnTo>
                <a:lnTo>
                  <a:pt x="3173" y="2487"/>
                </a:lnTo>
                <a:lnTo>
                  <a:pt x="3177" y="2492"/>
                </a:lnTo>
                <a:lnTo>
                  <a:pt x="3180" y="2498"/>
                </a:lnTo>
                <a:lnTo>
                  <a:pt x="3184" y="2504"/>
                </a:lnTo>
                <a:lnTo>
                  <a:pt x="3186" y="2511"/>
                </a:lnTo>
                <a:lnTo>
                  <a:pt x="3188" y="2518"/>
                </a:lnTo>
                <a:lnTo>
                  <a:pt x="3188" y="2526"/>
                </a:lnTo>
                <a:lnTo>
                  <a:pt x="3189" y="2535"/>
                </a:lnTo>
                <a:lnTo>
                  <a:pt x="3188" y="2546"/>
                </a:lnTo>
                <a:lnTo>
                  <a:pt x="3188" y="2557"/>
                </a:lnTo>
                <a:lnTo>
                  <a:pt x="3186" y="2566"/>
                </a:lnTo>
                <a:lnTo>
                  <a:pt x="3184" y="2576"/>
                </a:lnTo>
                <a:lnTo>
                  <a:pt x="3180" y="2584"/>
                </a:lnTo>
                <a:lnTo>
                  <a:pt x="3177" y="2592"/>
                </a:lnTo>
                <a:lnTo>
                  <a:pt x="3173" y="2599"/>
                </a:lnTo>
                <a:lnTo>
                  <a:pt x="3167" y="2606"/>
                </a:lnTo>
                <a:lnTo>
                  <a:pt x="3162" y="2611"/>
                </a:lnTo>
                <a:lnTo>
                  <a:pt x="3155" y="2616"/>
                </a:lnTo>
                <a:lnTo>
                  <a:pt x="3149" y="2620"/>
                </a:lnTo>
                <a:lnTo>
                  <a:pt x="3141" y="2623"/>
                </a:lnTo>
                <a:lnTo>
                  <a:pt x="3133" y="2625"/>
                </a:lnTo>
                <a:lnTo>
                  <a:pt x="3125" y="2628"/>
                </a:lnTo>
                <a:lnTo>
                  <a:pt x="3115" y="2629"/>
                </a:lnTo>
                <a:lnTo>
                  <a:pt x="3105" y="2629"/>
                </a:lnTo>
                <a:lnTo>
                  <a:pt x="3095" y="2629"/>
                </a:lnTo>
                <a:lnTo>
                  <a:pt x="3085" y="2628"/>
                </a:lnTo>
                <a:lnTo>
                  <a:pt x="3078" y="2625"/>
                </a:lnTo>
                <a:lnTo>
                  <a:pt x="3070" y="2623"/>
                </a:lnTo>
                <a:lnTo>
                  <a:pt x="3062" y="2620"/>
                </a:lnTo>
                <a:lnTo>
                  <a:pt x="3056" y="2616"/>
                </a:lnTo>
                <a:lnTo>
                  <a:pt x="3050" y="2611"/>
                </a:lnTo>
                <a:lnTo>
                  <a:pt x="3045" y="2606"/>
                </a:lnTo>
                <a:lnTo>
                  <a:pt x="3041" y="2599"/>
                </a:lnTo>
                <a:lnTo>
                  <a:pt x="3036" y="2592"/>
                </a:lnTo>
                <a:lnTo>
                  <a:pt x="3033" y="2584"/>
                </a:lnTo>
                <a:lnTo>
                  <a:pt x="3030" y="2576"/>
                </a:lnTo>
                <a:lnTo>
                  <a:pt x="3027" y="2566"/>
                </a:lnTo>
                <a:lnTo>
                  <a:pt x="3026" y="2557"/>
                </a:lnTo>
                <a:lnTo>
                  <a:pt x="3025" y="2535"/>
                </a:lnTo>
                <a:lnTo>
                  <a:pt x="3026" y="2518"/>
                </a:lnTo>
                <a:lnTo>
                  <a:pt x="3027" y="2511"/>
                </a:lnTo>
                <a:lnTo>
                  <a:pt x="3030" y="2504"/>
                </a:lnTo>
                <a:lnTo>
                  <a:pt x="3033" y="2498"/>
                </a:lnTo>
                <a:lnTo>
                  <a:pt x="3036" y="2492"/>
                </a:lnTo>
                <a:lnTo>
                  <a:pt x="3041" y="2487"/>
                </a:lnTo>
                <a:lnTo>
                  <a:pt x="3045" y="2482"/>
                </a:lnTo>
                <a:lnTo>
                  <a:pt x="3050" y="2478"/>
                </a:lnTo>
                <a:lnTo>
                  <a:pt x="3056" y="2475"/>
                </a:lnTo>
                <a:lnTo>
                  <a:pt x="3062" y="2471"/>
                </a:lnTo>
                <a:lnTo>
                  <a:pt x="3070" y="2469"/>
                </a:lnTo>
                <a:lnTo>
                  <a:pt x="3078" y="2467"/>
                </a:lnTo>
                <a:lnTo>
                  <a:pt x="3085" y="2466"/>
                </a:lnTo>
                <a:lnTo>
                  <a:pt x="3105" y="24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charset="-122"/>
              <a:cs typeface="+mn-cs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465263" y="3927475"/>
            <a:ext cx="1785938" cy="2263775"/>
          </a:xfrm>
          <a:custGeom>
            <a:avLst/>
            <a:gdLst>
              <a:gd name="connsiteX0" fmla="*/ 754743 w 1509486"/>
              <a:gd name="connsiteY0" fmla="*/ 0 h 1913374"/>
              <a:gd name="connsiteX1" fmla="*/ 883331 w 1509486"/>
              <a:gd name="connsiteY1" fmla="*/ 97972 h 1913374"/>
              <a:gd name="connsiteX2" fmla="*/ 1509486 w 1509486"/>
              <a:gd name="connsiteY2" fmla="*/ 97972 h 1913374"/>
              <a:gd name="connsiteX3" fmla="*/ 1509486 w 1509486"/>
              <a:gd name="connsiteY3" fmla="*/ 1913374 h 1913374"/>
              <a:gd name="connsiteX4" fmla="*/ 0 w 1509486"/>
              <a:gd name="connsiteY4" fmla="*/ 1913374 h 1913374"/>
              <a:gd name="connsiteX5" fmla="*/ 0 w 1509486"/>
              <a:gd name="connsiteY5" fmla="*/ 97972 h 1913374"/>
              <a:gd name="connsiteX6" fmla="*/ 626156 w 1509486"/>
              <a:gd name="connsiteY6" fmla="*/ 97972 h 1913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9486" h="1913374">
                <a:moveTo>
                  <a:pt x="754743" y="0"/>
                </a:moveTo>
                <a:lnTo>
                  <a:pt x="883331" y="97972"/>
                </a:lnTo>
                <a:lnTo>
                  <a:pt x="1509486" y="97972"/>
                </a:lnTo>
                <a:lnTo>
                  <a:pt x="1509486" y="1913374"/>
                </a:lnTo>
                <a:lnTo>
                  <a:pt x="0" y="1913374"/>
                </a:lnTo>
                <a:lnTo>
                  <a:pt x="0" y="97972"/>
                </a:lnTo>
                <a:lnTo>
                  <a:pt x="626156" y="97972"/>
                </a:lnTo>
                <a:close/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057650" y="3927475"/>
            <a:ext cx="1785938" cy="2263775"/>
          </a:xfrm>
          <a:custGeom>
            <a:avLst/>
            <a:gdLst>
              <a:gd name="connsiteX0" fmla="*/ 754743 w 1509486"/>
              <a:gd name="connsiteY0" fmla="*/ 0 h 1913374"/>
              <a:gd name="connsiteX1" fmla="*/ 883331 w 1509486"/>
              <a:gd name="connsiteY1" fmla="*/ 97972 h 1913374"/>
              <a:gd name="connsiteX2" fmla="*/ 1509486 w 1509486"/>
              <a:gd name="connsiteY2" fmla="*/ 97972 h 1913374"/>
              <a:gd name="connsiteX3" fmla="*/ 1509486 w 1509486"/>
              <a:gd name="connsiteY3" fmla="*/ 1913374 h 1913374"/>
              <a:gd name="connsiteX4" fmla="*/ 0 w 1509486"/>
              <a:gd name="connsiteY4" fmla="*/ 1913374 h 1913374"/>
              <a:gd name="connsiteX5" fmla="*/ 0 w 1509486"/>
              <a:gd name="connsiteY5" fmla="*/ 97972 h 1913374"/>
              <a:gd name="connsiteX6" fmla="*/ 626156 w 1509486"/>
              <a:gd name="connsiteY6" fmla="*/ 97972 h 1913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9486" h="1913374">
                <a:moveTo>
                  <a:pt x="754743" y="0"/>
                </a:moveTo>
                <a:lnTo>
                  <a:pt x="883331" y="97972"/>
                </a:lnTo>
                <a:lnTo>
                  <a:pt x="1509486" y="97972"/>
                </a:lnTo>
                <a:lnTo>
                  <a:pt x="1509486" y="1913374"/>
                </a:lnTo>
                <a:lnTo>
                  <a:pt x="0" y="1913374"/>
                </a:lnTo>
                <a:lnTo>
                  <a:pt x="0" y="97972"/>
                </a:lnTo>
                <a:lnTo>
                  <a:pt x="626156" y="97972"/>
                </a:lnTo>
                <a:close/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6651625" y="3927475"/>
            <a:ext cx="1787525" cy="2263775"/>
          </a:xfrm>
          <a:custGeom>
            <a:avLst/>
            <a:gdLst>
              <a:gd name="connsiteX0" fmla="*/ 754743 w 1509486"/>
              <a:gd name="connsiteY0" fmla="*/ 0 h 1913374"/>
              <a:gd name="connsiteX1" fmla="*/ 883331 w 1509486"/>
              <a:gd name="connsiteY1" fmla="*/ 97972 h 1913374"/>
              <a:gd name="connsiteX2" fmla="*/ 1509486 w 1509486"/>
              <a:gd name="connsiteY2" fmla="*/ 97972 h 1913374"/>
              <a:gd name="connsiteX3" fmla="*/ 1509486 w 1509486"/>
              <a:gd name="connsiteY3" fmla="*/ 1913374 h 1913374"/>
              <a:gd name="connsiteX4" fmla="*/ 0 w 1509486"/>
              <a:gd name="connsiteY4" fmla="*/ 1913374 h 1913374"/>
              <a:gd name="connsiteX5" fmla="*/ 0 w 1509486"/>
              <a:gd name="connsiteY5" fmla="*/ 97972 h 1913374"/>
              <a:gd name="connsiteX6" fmla="*/ 626156 w 1509486"/>
              <a:gd name="connsiteY6" fmla="*/ 97972 h 1913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9486" h="1913374">
                <a:moveTo>
                  <a:pt x="754743" y="0"/>
                </a:moveTo>
                <a:lnTo>
                  <a:pt x="883331" y="97972"/>
                </a:lnTo>
                <a:lnTo>
                  <a:pt x="1509486" y="97972"/>
                </a:lnTo>
                <a:lnTo>
                  <a:pt x="1509486" y="1913374"/>
                </a:lnTo>
                <a:lnTo>
                  <a:pt x="0" y="1913374"/>
                </a:lnTo>
                <a:lnTo>
                  <a:pt x="0" y="97972"/>
                </a:lnTo>
                <a:lnTo>
                  <a:pt x="626156" y="97972"/>
                </a:lnTo>
                <a:close/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9247188" y="3927475"/>
            <a:ext cx="1785938" cy="2263775"/>
          </a:xfrm>
          <a:custGeom>
            <a:avLst/>
            <a:gdLst>
              <a:gd name="connsiteX0" fmla="*/ 754743 w 1509486"/>
              <a:gd name="connsiteY0" fmla="*/ 0 h 1913374"/>
              <a:gd name="connsiteX1" fmla="*/ 883331 w 1509486"/>
              <a:gd name="connsiteY1" fmla="*/ 97972 h 1913374"/>
              <a:gd name="connsiteX2" fmla="*/ 1509486 w 1509486"/>
              <a:gd name="connsiteY2" fmla="*/ 97972 h 1913374"/>
              <a:gd name="connsiteX3" fmla="*/ 1509486 w 1509486"/>
              <a:gd name="connsiteY3" fmla="*/ 1913374 h 1913374"/>
              <a:gd name="connsiteX4" fmla="*/ 0 w 1509486"/>
              <a:gd name="connsiteY4" fmla="*/ 1913374 h 1913374"/>
              <a:gd name="connsiteX5" fmla="*/ 0 w 1509486"/>
              <a:gd name="connsiteY5" fmla="*/ 97972 h 1913374"/>
              <a:gd name="connsiteX6" fmla="*/ 626156 w 1509486"/>
              <a:gd name="connsiteY6" fmla="*/ 97972 h 1913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9486" h="1913374">
                <a:moveTo>
                  <a:pt x="754743" y="0"/>
                </a:moveTo>
                <a:lnTo>
                  <a:pt x="883331" y="97972"/>
                </a:lnTo>
                <a:lnTo>
                  <a:pt x="1509486" y="97972"/>
                </a:lnTo>
                <a:lnTo>
                  <a:pt x="1509486" y="1913374"/>
                </a:lnTo>
                <a:lnTo>
                  <a:pt x="0" y="1913374"/>
                </a:lnTo>
                <a:lnTo>
                  <a:pt x="0" y="97972"/>
                </a:lnTo>
                <a:lnTo>
                  <a:pt x="626156" y="97972"/>
                </a:lnTo>
                <a:close/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 userDrawn="1"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Enter title
</a:t>
            </a:r>
            <a:endParaRPr lang="zh-CN" altLang="en-US" dirty="0"/>
          </a:p>
        </p:txBody>
      </p:sp>
      <p:sp>
        <p:nvSpPr>
          <p:cNvPr id="3" name="MH_Other_1"/>
          <p:cNvSpPr/>
          <p:nvPr>
            <p:custDataLst>
              <p:tags r:id="rId1"/>
            </p:custDataLst>
          </p:nvPr>
        </p:nvSpPr>
        <p:spPr>
          <a:xfrm rot="19232175" flipH="1">
            <a:off x="4764088" y="3313113"/>
            <a:ext cx="2841625" cy="3201988"/>
          </a:xfrm>
          <a:custGeom>
            <a:avLst/>
            <a:gdLst>
              <a:gd name="connsiteX0" fmla="*/ 120528 w 2233190"/>
              <a:gd name="connsiteY0" fmla="*/ 0 h 2517588"/>
              <a:gd name="connsiteX1" fmla="*/ 551181 w 2233190"/>
              <a:gd name="connsiteY1" fmla="*/ 580399 h 2517588"/>
              <a:gd name="connsiteX2" fmla="*/ 18900 w 2233190"/>
              <a:gd name="connsiteY2" fmla="*/ 574821 h 2517588"/>
              <a:gd name="connsiteX3" fmla="*/ 0 w 2233190"/>
              <a:gd name="connsiteY3" fmla="*/ 559306 h 2517588"/>
              <a:gd name="connsiteX4" fmla="*/ 64989 w 2233190"/>
              <a:gd name="connsiteY4" fmla="*/ 616983 h 2517588"/>
              <a:gd name="connsiteX5" fmla="*/ 588738 w 2233190"/>
              <a:gd name="connsiteY5" fmla="*/ 631015 h 2517588"/>
              <a:gd name="connsiteX6" fmla="*/ 1353439 w 2233190"/>
              <a:gd name="connsiteY6" fmla="*/ 1661615 h 2517588"/>
              <a:gd name="connsiteX7" fmla="*/ 1179961 w 2233190"/>
              <a:gd name="connsiteY7" fmla="*/ 1804435 h 2517588"/>
              <a:gd name="connsiteX8" fmla="*/ 470713 w 2233190"/>
              <a:gd name="connsiteY8" fmla="*/ 1745580 h 2517588"/>
              <a:gd name="connsiteX9" fmla="*/ 434628 w 2233190"/>
              <a:gd name="connsiteY9" fmla="*/ 1313087 h 2517588"/>
              <a:gd name="connsiteX10" fmla="*/ 383963 w 2233190"/>
              <a:gd name="connsiteY10" fmla="*/ 1260381 h 2517588"/>
              <a:gd name="connsiteX11" fmla="*/ 397640 w 2233190"/>
              <a:gd name="connsiteY11" fmla="*/ 1275751 h 2517588"/>
              <a:gd name="connsiteX12" fmla="*/ 425715 w 2233190"/>
              <a:gd name="connsiteY12" fmla="*/ 1716773 h 2517588"/>
              <a:gd name="connsiteX13" fmla="*/ 89780 w 2233190"/>
              <a:gd name="connsiteY13" fmla="*/ 1409706 h 2517588"/>
              <a:gd name="connsiteX14" fmla="*/ 54945 w 2233190"/>
              <a:gd name="connsiteY14" fmla="*/ 1364718 h 2517588"/>
              <a:gd name="connsiteX15" fmla="*/ 173776 w 2233190"/>
              <a:gd name="connsiteY15" fmla="*/ 1528082 h 2517588"/>
              <a:gd name="connsiteX16" fmla="*/ 670395 w 2233190"/>
              <a:gd name="connsiteY16" fmla="*/ 1926809 h 2517588"/>
              <a:gd name="connsiteX17" fmla="*/ 174070 w 2233190"/>
              <a:gd name="connsiteY17" fmla="*/ 2005507 h 2517588"/>
              <a:gd name="connsiteX18" fmla="*/ 152069 w 2233190"/>
              <a:gd name="connsiteY18" fmla="*/ 1994693 h 2517588"/>
              <a:gd name="connsiteX19" fmla="*/ 228710 w 2233190"/>
              <a:gd name="connsiteY19" fmla="*/ 2036102 h 2517588"/>
              <a:gd name="connsiteX20" fmla="*/ 729358 w 2233190"/>
              <a:gd name="connsiteY20" fmla="*/ 1951938 h 2517588"/>
              <a:gd name="connsiteX21" fmla="*/ 1263957 w 2233190"/>
              <a:gd name="connsiteY21" fmla="*/ 1922809 h 2517588"/>
              <a:gd name="connsiteX22" fmla="*/ 1439817 w 2233190"/>
              <a:gd name="connsiteY22" fmla="*/ 1778028 h 2517588"/>
              <a:gd name="connsiteX23" fmla="*/ 1988567 w 2233190"/>
              <a:gd name="connsiteY23" fmla="*/ 2517588 h 2517588"/>
              <a:gd name="connsiteX24" fmla="*/ 2219029 w 2233190"/>
              <a:gd name="connsiteY24" fmla="*/ 2327856 h 2517588"/>
              <a:gd name="connsiteX25" fmla="*/ 1602578 w 2233190"/>
              <a:gd name="connsiteY25" fmla="*/ 1644031 h 2517588"/>
              <a:gd name="connsiteX26" fmla="*/ 1825292 w 2233190"/>
              <a:gd name="connsiteY26" fmla="*/ 1460676 h 2517588"/>
              <a:gd name="connsiteX27" fmla="*/ 1965008 w 2233190"/>
              <a:gd name="connsiteY27" fmla="*/ 990736 h 2517588"/>
              <a:gd name="connsiteX28" fmla="*/ 2233190 w 2233190"/>
              <a:gd name="connsiteY28" fmla="*/ 631467 h 2517588"/>
              <a:gd name="connsiteX29" fmla="*/ 2227575 w 2233190"/>
              <a:gd name="connsiteY29" fmla="*/ 558680 h 2517588"/>
              <a:gd name="connsiteX30" fmla="*/ 2228365 w 2233190"/>
              <a:gd name="connsiteY30" fmla="*/ 579209 h 2517588"/>
              <a:gd name="connsiteX31" fmla="*/ 1960796 w 2233190"/>
              <a:gd name="connsiteY31" fmla="*/ 938427 h 2517588"/>
              <a:gd name="connsiteX32" fmla="*/ 1960796 w 2233190"/>
              <a:gd name="connsiteY32" fmla="*/ 966432 h 2517588"/>
              <a:gd name="connsiteX33" fmla="*/ 1682117 w 2233190"/>
              <a:gd name="connsiteY33" fmla="*/ 359969 h 2517588"/>
              <a:gd name="connsiteX34" fmla="*/ 1859608 w 2233190"/>
              <a:gd name="connsiteY34" fmla="*/ 766557 h 2517588"/>
              <a:gd name="connsiteX35" fmla="*/ 1853954 w 2233190"/>
              <a:gd name="connsiteY35" fmla="*/ 761610 h 2517588"/>
              <a:gd name="connsiteX36" fmla="*/ 1407416 w 2233190"/>
              <a:gd name="connsiteY36" fmla="*/ 726459 h 2517588"/>
              <a:gd name="connsiteX37" fmla="*/ 1392486 w 2233190"/>
              <a:gd name="connsiteY37" fmla="*/ 712347 h 2517588"/>
              <a:gd name="connsiteX38" fmla="*/ 1443570 w 2233190"/>
              <a:gd name="connsiteY38" fmla="*/ 764500 h 2517588"/>
              <a:gd name="connsiteX39" fmla="*/ 1870563 w 2233190"/>
              <a:gd name="connsiteY39" fmla="*/ 816523 h 2517588"/>
              <a:gd name="connsiteX40" fmla="*/ 1741296 w 2233190"/>
              <a:gd name="connsiteY40" fmla="*/ 1342301 h 2517588"/>
              <a:gd name="connsiteX41" fmla="*/ 1505543 w 2233190"/>
              <a:gd name="connsiteY41" fmla="*/ 1536391 h 2517588"/>
              <a:gd name="connsiteX42" fmla="*/ 771532 w 2233190"/>
              <a:gd name="connsiteY42" fmla="*/ 722157 h 2517588"/>
              <a:gd name="connsiteX43" fmla="*/ 868253 w 2233190"/>
              <a:gd name="connsiteY43" fmla="*/ 198766 h 2517588"/>
              <a:gd name="connsiteX44" fmla="*/ 824131 w 2233190"/>
              <a:gd name="connsiteY44" fmla="*/ 123910 h 2517588"/>
              <a:gd name="connsiteX45" fmla="*/ 835728 w 2233190"/>
              <a:gd name="connsiteY45" fmla="*/ 145438 h 2517588"/>
              <a:gd name="connsiteX46" fmla="*/ 833940 w 2233190"/>
              <a:gd name="connsiteY46" fmla="*/ 582383 h 2517588"/>
              <a:gd name="connsiteX47" fmla="*/ 738959 w 2233190"/>
              <a:gd name="connsiteY47" fmla="*/ 668767 h 2517588"/>
              <a:gd name="connsiteX48" fmla="*/ 725648 w 2233190"/>
              <a:gd name="connsiteY48" fmla="*/ 671258 h 251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233190" h="2517588">
                <a:moveTo>
                  <a:pt x="120528" y="0"/>
                </a:moveTo>
                <a:lnTo>
                  <a:pt x="551181" y="580399"/>
                </a:lnTo>
                <a:cubicBezTo>
                  <a:pt x="440718" y="717545"/>
                  <a:pt x="204405" y="715547"/>
                  <a:pt x="18900" y="574821"/>
                </a:cubicBezTo>
                <a:cubicBezTo>
                  <a:pt x="12359" y="569859"/>
                  <a:pt x="5966" y="564788"/>
                  <a:pt x="0" y="559306"/>
                </a:cubicBezTo>
                <a:cubicBezTo>
                  <a:pt x="19644" y="579704"/>
                  <a:pt x="41342" y="599045"/>
                  <a:pt x="64989" y="616983"/>
                </a:cubicBezTo>
                <a:cubicBezTo>
                  <a:pt x="246256" y="754494"/>
                  <a:pt x="476038" y="759543"/>
                  <a:pt x="588738" y="631015"/>
                </a:cubicBezTo>
                <a:lnTo>
                  <a:pt x="1353439" y="1661615"/>
                </a:lnTo>
                <a:lnTo>
                  <a:pt x="1179961" y="1804435"/>
                </a:lnTo>
                <a:cubicBezTo>
                  <a:pt x="1011676" y="1942979"/>
                  <a:pt x="737961" y="1910083"/>
                  <a:pt x="470713" y="1745580"/>
                </a:cubicBezTo>
                <a:cubicBezTo>
                  <a:pt x="567616" y="1644883"/>
                  <a:pt x="553454" y="1457421"/>
                  <a:pt x="434628" y="1313087"/>
                </a:cubicBezTo>
                <a:cubicBezTo>
                  <a:pt x="418755" y="1293809"/>
                  <a:pt x="401769" y="1276214"/>
                  <a:pt x="383963" y="1260381"/>
                </a:cubicBezTo>
                <a:cubicBezTo>
                  <a:pt x="388772" y="1265214"/>
                  <a:pt x="393249" y="1270418"/>
                  <a:pt x="397640" y="1275751"/>
                </a:cubicBezTo>
                <a:cubicBezTo>
                  <a:pt x="519803" y="1424140"/>
                  <a:pt x="531340" y="1618113"/>
                  <a:pt x="425715" y="1716773"/>
                </a:cubicBezTo>
                <a:cubicBezTo>
                  <a:pt x="307921" y="1638610"/>
                  <a:pt x="192877" y="1534932"/>
                  <a:pt x="89780" y="1409706"/>
                </a:cubicBezTo>
                <a:cubicBezTo>
                  <a:pt x="77633" y="1394952"/>
                  <a:pt x="65811" y="1380092"/>
                  <a:pt x="54945" y="1364718"/>
                </a:cubicBezTo>
                <a:cubicBezTo>
                  <a:pt x="90211" y="1420038"/>
                  <a:pt x="129867" y="1474748"/>
                  <a:pt x="173776" y="1528082"/>
                </a:cubicBezTo>
                <a:cubicBezTo>
                  <a:pt x="323763" y="1710266"/>
                  <a:pt x="499044" y="1846840"/>
                  <a:pt x="670395" y="1926809"/>
                </a:cubicBezTo>
                <a:cubicBezTo>
                  <a:pt x="578731" y="2056109"/>
                  <a:pt x="368961" y="2092192"/>
                  <a:pt x="174070" y="2005507"/>
                </a:cubicBezTo>
                <a:cubicBezTo>
                  <a:pt x="166549" y="2002161"/>
                  <a:pt x="159148" y="1998678"/>
                  <a:pt x="152069" y="1994693"/>
                </a:cubicBezTo>
                <a:cubicBezTo>
                  <a:pt x="175915" y="2010103"/>
                  <a:pt x="201523" y="2024010"/>
                  <a:pt x="228710" y="2036102"/>
                </a:cubicBezTo>
                <a:cubicBezTo>
                  <a:pt x="426440" y="2124048"/>
                  <a:pt x="639481" y="2085628"/>
                  <a:pt x="729358" y="1951938"/>
                </a:cubicBezTo>
                <a:cubicBezTo>
                  <a:pt x="936283" y="2034652"/>
                  <a:pt x="1132355" y="2031153"/>
                  <a:pt x="1263957" y="1922809"/>
                </a:cubicBezTo>
                <a:lnTo>
                  <a:pt x="1439817" y="1778028"/>
                </a:lnTo>
                <a:lnTo>
                  <a:pt x="1988567" y="2517588"/>
                </a:lnTo>
                <a:lnTo>
                  <a:pt x="2219029" y="2327856"/>
                </a:lnTo>
                <a:lnTo>
                  <a:pt x="1602578" y="1644031"/>
                </a:lnTo>
                <a:lnTo>
                  <a:pt x="1825292" y="1460676"/>
                </a:lnTo>
                <a:cubicBezTo>
                  <a:pt x="1946944" y="1360523"/>
                  <a:pt x="1991254" y="1189097"/>
                  <a:pt x="1965008" y="990736"/>
                </a:cubicBezTo>
                <a:cubicBezTo>
                  <a:pt x="2113686" y="987190"/>
                  <a:pt x="2233190" y="827649"/>
                  <a:pt x="2233190" y="631467"/>
                </a:cubicBezTo>
                <a:cubicBezTo>
                  <a:pt x="2233190" y="606531"/>
                  <a:pt x="2231260" y="582187"/>
                  <a:pt x="2227575" y="558680"/>
                </a:cubicBezTo>
                <a:lnTo>
                  <a:pt x="2228365" y="579209"/>
                </a:lnTo>
                <a:cubicBezTo>
                  <a:pt x="2228365" y="775117"/>
                  <a:pt x="2109194" y="934486"/>
                  <a:pt x="1960796" y="938427"/>
                </a:cubicBezTo>
                <a:lnTo>
                  <a:pt x="1960796" y="966432"/>
                </a:lnTo>
                <a:cubicBezTo>
                  <a:pt x="1930831" y="774270"/>
                  <a:pt x="1835723" y="559159"/>
                  <a:pt x="1682117" y="359969"/>
                </a:cubicBezTo>
                <a:cubicBezTo>
                  <a:pt x="1768625" y="495573"/>
                  <a:pt x="1828847" y="634793"/>
                  <a:pt x="1859608" y="766557"/>
                </a:cubicBezTo>
                <a:lnTo>
                  <a:pt x="1853954" y="761610"/>
                </a:lnTo>
                <a:cubicBezTo>
                  <a:pt x="1753274" y="870703"/>
                  <a:pt x="1554861" y="855455"/>
                  <a:pt x="1407416" y="726459"/>
                </a:cubicBezTo>
                <a:cubicBezTo>
                  <a:pt x="1402224" y="721917"/>
                  <a:pt x="1397163" y="717293"/>
                  <a:pt x="1392486" y="712347"/>
                </a:cubicBezTo>
                <a:cubicBezTo>
                  <a:pt x="1407751" y="730597"/>
                  <a:pt x="1424801" y="748080"/>
                  <a:pt x="1443570" y="764500"/>
                </a:cubicBezTo>
                <a:cubicBezTo>
                  <a:pt x="1582356" y="885922"/>
                  <a:pt x="1766302" y="906560"/>
                  <a:pt x="1870563" y="816523"/>
                </a:cubicBezTo>
                <a:cubicBezTo>
                  <a:pt x="1914835" y="1038199"/>
                  <a:pt x="1874269" y="1232829"/>
                  <a:pt x="1741296" y="1342301"/>
                </a:cubicBezTo>
                <a:lnTo>
                  <a:pt x="1505543" y="1536391"/>
                </a:lnTo>
                <a:lnTo>
                  <a:pt x="771532" y="722157"/>
                </a:lnTo>
                <a:cubicBezTo>
                  <a:pt x="927317" y="640101"/>
                  <a:pt x="970724" y="407825"/>
                  <a:pt x="868253" y="198766"/>
                </a:cubicBezTo>
                <a:cubicBezTo>
                  <a:pt x="855190" y="172114"/>
                  <a:pt x="840376" y="147106"/>
                  <a:pt x="824131" y="123910"/>
                </a:cubicBezTo>
                <a:lnTo>
                  <a:pt x="835728" y="145438"/>
                </a:lnTo>
                <a:cubicBezTo>
                  <a:pt x="912698" y="302472"/>
                  <a:pt x="907362" y="472605"/>
                  <a:pt x="833940" y="582383"/>
                </a:cubicBezTo>
                <a:lnTo>
                  <a:pt x="738959" y="668767"/>
                </a:lnTo>
                <a:lnTo>
                  <a:pt x="725648" y="671258"/>
                </a:lnTo>
                <a:close/>
              </a:path>
            </a:pathLst>
          </a:custGeom>
          <a:solidFill>
            <a:srgbClr val="C0C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Unicode MS" panose="020B0604020202020204" charset="-122"/>
              <a:ea typeface="Arial Unicode MS" panose="020B0604020202020204" charset="-122"/>
              <a:cs typeface="+mn-cs"/>
            </a:endParaRPr>
          </a:p>
        </p:txBody>
      </p:sp>
      <p:sp>
        <p:nvSpPr>
          <p:cNvPr id="4" name="MH_SubTitle_2"/>
          <p:cNvSpPr/>
          <p:nvPr>
            <p:custDataLst>
              <p:tags r:id="rId2"/>
            </p:custDataLst>
          </p:nvPr>
        </p:nvSpPr>
        <p:spPr>
          <a:xfrm>
            <a:off x="5605463" y="2343150"/>
            <a:ext cx="996950" cy="995363"/>
          </a:xfrm>
          <a:prstGeom prst="ellipse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Title
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5" name="MH_SubTitle_3"/>
          <p:cNvSpPr/>
          <p:nvPr>
            <p:custDataLst>
              <p:tags r:id="rId3"/>
            </p:custDataLst>
          </p:nvPr>
        </p:nvSpPr>
        <p:spPr>
          <a:xfrm>
            <a:off x="6970713" y="3376613"/>
            <a:ext cx="995363" cy="995363"/>
          </a:xfrm>
          <a:prstGeom prst="ellipse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charset="-122"/>
                <a:cs typeface="+mn-cs"/>
              </a:rPr>
              <a:t>Title
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charset="-122"/>
              <a:cs typeface="+mn-cs"/>
            </a:endParaRPr>
          </a:p>
        </p:txBody>
      </p:sp>
      <p:sp>
        <p:nvSpPr>
          <p:cNvPr id="6" name="MH_Other_3"/>
          <p:cNvSpPr/>
          <p:nvPr>
            <p:custDataLst>
              <p:tags r:id="rId4"/>
            </p:custDataLst>
          </p:nvPr>
        </p:nvSpPr>
        <p:spPr>
          <a:xfrm>
            <a:off x="6543675" y="4167188"/>
            <a:ext cx="565150" cy="566738"/>
          </a:xfrm>
          <a:prstGeom prst="ellipse">
            <a:avLst/>
          </a:prstGeom>
          <a:solidFill>
            <a:srgbClr val="C0C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Unicode MS" panose="020B0604020202020204" charset="-122"/>
              <a:ea typeface="Arial Unicode MS" panose="020B0604020202020204" charset="-122"/>
              <a:cs typeface="+mn-cs"/>
            </a:endParaRPr>
          </a:p>
        </p:txBody>
      </p:sp>
      <p:sp>
        <p:nvSpPr>
          <p:cNvPr id="7" name="MH_Other_4"/>
          <p:cNvSpPr/>
          <p:nvPr>
            <p:custDataLst>
              <p:tags r:id="rId5"/>
            </p:custDataLst>
          </p:nvPr>
        </p:nvSpPr>
        <p:spPr>
          <a:xfrm rot="2733302">
            <a:off x="7546181" y="4601369"/>
            <a:ext cx="393700" cy="395288"/>
          </a:xfrm>
          <a:prstGeom prst="ellipse">
            <a:avLst/>
          </a:pr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Unicode MS" panose="020B0604020202020204" charset="-122"/>
              <a:ea typeface="Arial Unicode MS" panose="020B0604020202020204" charset="-122"/>
              <a:cs typeface="+mn-cs"/>
            </a:endParaRPr>
          </a:p>
        </p:txBody>
      </p:sp>
      <p:sp>
        <p:nvSpPr>
          <p:cNvPr id="8" name="MH_Other_5"/>
          <p:cNvSpPr/>
          <p:nvPr>
            <p:custDataLst>
              <p:tags r:id="rId6"/>
            </p:custDataLst>
          </p:nvPr>
        </p:nvSpPr>
        <p:spPr>
          <a:xfrm>
            <a:off x="6442075" y="3173413"/>
            <a:ext cx="569913" cy="569913"/>
          </a:xfrm>
          <a:prstGeom prst="ellipse">
            <a:avLst/>
          </a:pr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Unicode MS" panose="020B0604020202020204" charset="-122"/>
              <a:ea typeface="Arial Unicode MS" panose="020B0604020202020204" charset="-122"/>
              <a:cs typeface="+mn-cs"/>
            </a:endParaRPr>
          </a:p>
        </p:txBody>
      </p:sp>
      <p:sp>
        <p:nvSpPr>
          <p:cNvPr id="9" name="MH_SubTitle_1"/>
          <p:cNvSpPr/>
          <p:nvPr>
            <p:custDataLst>
              <p:tags r:id="rId7"/>
            </p:custDataLst>
          </p:nvPr>
        </p:nvSpPr>
        <p:spPr>
          <a:xfrm>
            <a:off x="4332288" y="3641725"/>
            <a:ext cx="995363" cy="995363"/>
          </a:xfrm>
          <a:prstGeom prst="ellipse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charset="-122"/>
                <a:cs typeface="+mn-cs"/>
              </a:rPr>
              <a:t>Title
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charset="-122"/>
              <a:cs typeface="+mn-cs"/>
            </a:endParaRPr>
          </a:p>
        </p:txBody>
      </p:sp>
      <p:sp>
        <p:nvSpPr>
          <p:cNvPr id="10" name="MH_Other_6"/>
          <p:cNvSpPr/>
          <p:nvPr>
            <p:custDataLst>
              <p:tags r:id="rId8"/>
            </p:custDataLst>
          </p:nvPr>
        </p:nvSpPr>
        <p:spPr>
          <a:xfrm>
            <a:off x="5292725" y="4389438"/>
            <a:ext cx="428625" cy="427038"/>
          </a:xfrm>
          <a:prstGeom prst="ellipse">
            <a:avLst/>
          </a:prstGeom>
          <a:solidFill>
            <a:srgbClr val="C0C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Unicode MS" panose="020B0604020202020204" charset="-122"/>
              <a:ea typeface="Arial Unicode MS" panose="020B0604020202020204" charset="-122"/>
              <a:cs typeface="+mn-cs"/>
            </a:endParaRPr>
          </a:p>
        </p:txBody>
      </p:sp>
      <p:sp>
        <p:nvSpPr>
          <p:cNvPr id="11" name="MH_Other_7"/>
          <p:cNvSpPr/>
          <p:nvPr>
            <p:custDataLst>
              <p:tags r:id="rId9"/>
            </p:custDataLst>
          </p:nvPr>
        </p:nvSpPr>
        <p:spPr>
          <a:xfrm>
            <a:off x="4205288" y="4829175"/>
            <a:ext cx="504825" cy="506413"/>
          </a:xfrm>
          <a:prstGeom prst="ellipse">
            <a:avLst/>
          </a:pr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Unicode MS" panose="020B0604020202020204" charset="-122"/>
              <a:ea typeface="Arial Unicode MS" panose="020B0604020202020204" charset="-122"/>
              <a:cs typeface="+mn-cs"/>
            </a:endParaRPr>
          </a:p>
        </p:txBody>
      </p:sp>
      <p:sp>
        <p:nvSpPr>
          <p:cNvPr id="12" name="MH_Other_8"/>
          <p:cNvSpPr/>
          <p:nvPr>
            <p:custDataLst>
              <p:tags r:id="rId10"/>
            </p:custDataLst>
          </p:nvPr>
        </p:nvSpPr>
        <p:spPr>
          <a:xfrm>
            <a:off x="5356225" y="3421063"/>
            <a:ext cx="381000" cy="382588"/>
          </a:xfrm>
          <a:prstGeom prst="ellipse">
            <a:avLst/>
          </a:prstGeom>
          <a:solidFill>
            <a:srgbClr val="C0C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Unicode MS" panose="020B0604020202020204" charset="-122"/>
              <a:ea typeface="Arial Unicode MS" panose="020B0604020202020204" charset="-122"/>
              <a:cs typeface="+mn-cs"/>
            </a:endParaRPr>
          </a:p>
        </p:txBody>
      </p:sp>
      <p:sp>
        <p:nvSpPr>
          <p:cNvPr id="14" name="2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710363" y="1808163"/>
            <a:ext cx="2855913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5" name="2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156575" y="3548063"/>
            <a:ext cx="285591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6" name="2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241425" y="3795713"/>
            <a:ext cx="28543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 userDrawn="1"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Enter title
</a:t>
            </a:r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 bwMode="auto">
          <a:xfrm>
            <a:off x="1365250" y="2363788"/>
            <a:ext cx="1509713" cy="1676400"/>
          </a:xfrm>
          <a:custGeom>
            <a:avLst/>
            <a:gdLst>
              <a:gd name="connsiteX0" fmla="*/ 1137574 w 1364344"/>
              <a:gd name="connsiteY0" fmla="*/ 0 h 1516403"/>
              <a:gd name="connsiteX1" fmla="*/ 1101853 w 1364344"/>
              <a:gd name="connsiteY1" fmla="*/ 300140 h 1516403"/>
              <a:gd name="connsiteX2" fmla="*/ 1164540 w 1364344"/>
              <a:gd name="connsiteY2" fmla="*/ 351863 h 1516403"/>
              <a:gd name="connsiteX3" fmla="*/ 1364344 w 1364344"/>
              <a:gd name="connsiteY3" fmla="*/ 834231 h 1516403"/>
              <a:gd name="connsiteX4" fmla="*/ 682172 w 1364344"/>
              <a:gd name="connsiteY4" fmla="*/ 1516403 h 1516403"/>
              <a:gd name="connsiteX5" fmla="*/ 0 w 1364344"/>
              <a:gd name="connsiteY5" fmla="*/ 834231 h 1516403"/>
              <a:gd name="connsiteX6" fmla="*/ 682172 w 1364344"/>
              <a:gd name="connsiteY6" fmla="*/ 152059 h 1516403"/>
              <a:gd name="connsiteX7" fmla="*/ 819654 w 1364344"/>
              <a:gd name="connsiteY7" fmla="*/ 165918 h 1516403"/>
              <a:gd name="connsiteX8" fmla="*/ 897772 w 1364344"/>
              <a:gd name="connsiteY8" fmla="*/ 190168 h 1516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4344" h="1516403">
                <a:moveTo>
                  <a:pt x="1137574" y="0"/>
                </a:moveTo>
                <a:lnTo>
                  <a:pt x="1101853" y="300140"/>
                </a:lnTo>
                <a:lnTo>
                  <a:pt x="1164540" y="351863"/>
                </a:lnTo>
                <a:cubicBezTo>
                  <a:pt x="1287989" y="475312"/>
                  <a:pt x="1364344" y="645855"/>
                  <a:pt x="1364344" y="834231"/>
                </a:cubicBezTo>
                <a:cubicBezTo>
                  <a:pt x="1364344" y="1210984"/>
                  <a:pt x="1058925" y="1516403"/>
                  <a:pt x="682172" y="1516403"/>
                </a:cubicBezTo>
                <a:cubicBezTo>
                  <a:pt x="305419" y="1516403"/>
                  <a:pt x="0" y="1210984"/>
                  <a:pt x="0" y="834231"/>
                </a:cubicBezTo>
                <a:cubicBezTo>
                  <a:pt x="0" y="457478"/>
                  <a:pt x="305419" y="152059"/>
                  <a:pt x="682172" y="152059"/>
                </a:cubicBezTo>
                <a:cubicBezTo>
                  <a:pt x="729266" y="152059"/>
                  <a:pt x="775246" y="156831"/>
                  <a:pt x="819654" y="165918"/>
                </a:cubicBezTo>
                <a:lnTo>
                  <a:pt x="897772" y="1901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9" name="2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01913" y="1874838"/>
            <a:ext cx="10842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25%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8" name="2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32388" y="1874838"/>
            <a:ext cx="10826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25%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1" name="2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61275" y="1874838"/>
            <a:ext cx="10842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25%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4" name="2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91750" y="1874838"/>
            <a:ext cx="10842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25%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>
            <a:off x="3894138" y="2363788"/>
            <a:ext cx="1509713" cy="1676400"/>
          </a:xfrm>
          <a:custGeom>
            <a:avLst/>
            <a:gdLst>
              <a:gd name="connsiteX0" fmla="*/ 1137574 w 1364344"/>
              <a:gd name="connsiteY0" fmla="*/ 0 h 1516403"/>
              <a:gd name="connsiteX1" fmla="*/ 1101853 w 1364344"/>
              <a:gd name="connsiteY1" fmla="*/ 300140 h 1516403"/>
              <a:gd name="connsiteX2" fmla="*/ 1164540 w 1364344"/>
              <a:gd name="connsiteY2" fmla="*/ 351863 h 1516403"/>
              <a:gd name="connsiteX3" fmla="*/ 1364344 w 1364344"/>
              <a:gd name="connsiteY3" fmla="*/ 834231 h 1516403"/>
              <a:gd name="connsiteX4" fmla="*/ 682172 w 1364344"/>
              <a:gd name="connsiteY4" fmla="*/ 1516403 h 1516403"/>
              <a:gd name="connsiteX5" fmla="*/ 0 w 1364344"/>
              <a:gd name="connsiteY5" fmla="*/ 834231 h 1516403"/>
              <a:gd name="connsiteX6" fmla="*/ 682172 w 1364344"/>
              <a:gd name="connsiteY6" fmla="*/ 152059 h 1516403"/>
              <a:gd name="connsiteX7" fmla="*/ 819654 w 1364344"/>
              <a:gd name="connsiteY7" fmla="*/ 165918 h 1516403"/>
              <a:gd name="connsiteX8" fmla="*/ 897772 w 1364344"/>
              <a:gd name="connsiteY8" fmla="*/ 190168 h 1516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4344" h="1516403">
                <a:moveTo>
                  <a:pt x="1137574" y="0"/>
                </a:moveTo>
                <a:lnTo>
                  <a:pt x="1101853" y="300140"/>
                </a:lnTo>
                <a:lnTo>
                  <a:pt x="1164540" y="351863"/>
                </a:lnTo>
                <a:cubicBezTo>
                  <a:pt x="1287989" y="475312"/>
                  <a:pt x="1364344" y="645855"/>
                  <a:pt x="1364344" y="834231"/>
                </a:cubicBezTo>
                <a:cubicBezTo>
                  <a:pt x="1364344" y="1210984"/>
                  <a:pt x="1058925" y="1516403"/>
                  <a:pt x="682172" y="1516403"/>
                </a:cubicBezTo>
                <a:cubicBezTo>
                  <a:pt x="305419" y="1516403"/>
                  <a:pt x="0" y="1210984"/>
                  <a:pt x="0" y="834231"/>
                </a:cubicBezTo>
                <a:cubicBezTo>
                  <a:pt x="0" y="457478"/>
                  <a:pt x="305419" y="152059"/>
                  <a:pt x="682172" y="152059"/>
                </a:cubicBezTo>
                <a:cubicBezTo>
                  <a:pt x="729266" y="152059"/>
                  <a:pt x="775246" y="156831"/>
                  <a:pt x="819654" y="165918"/>
                </a:cubicBezTo>
                <a:lnTo>
                  <a:pt x="897772" y="1901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 bwMode="auto">
          <a:xfrm>
            <a:off x="6424613" y="2363788"/>
            <a:ext cx="1509713" cy="1676400"/>
          </a:xfrm>
          <a:custGeom>
            <a:avLst/>
            <a:gdLst>
              <a:gd name="connsiteX0" fmla="*/ 1137574 w 1364344"/>
              <a:gd name="connsiteY0" fmla="*/ 0 h 1516403"/>
              <a:gd name="connsiteX1" fmla="*/ 1101853 w 1364344"/>
              <a:gd name="connsiteY1" fmla="*/ 300140 h 1516403"/>
              <a:gd name="connsiteX2" fmla="*/ 1164540 w 1364344"/>
              <a:gd name="connsiteY2" fmla="*/ 351863 h 1516403"/>
              <a:gd name="connsiteX3" fmla="*/ 1364344 w 1364344"/>
              <a:gd name="connsiteY3" fmla="*/ 834231 h 1516403"/>
              <a:gd name="connsiteX4" fmla="*/ 682172 w 1364344"/>
              <a:gd name="connsiteY4" fmla="*/ 1516403 h 1516403"/>
              <a:gd name="connsiteX5" fmla="*/ 0 w 1364344"/>
              <a:gd name="connsiteY5" fmla="*/ 834231 h 1516403"/>
              <a:gd name="connsiteX6" fmla="*/ 682172 w 1364344"/>
              <a:gd name="connsiteY6" fmla="*/ 152059 h 1516403"/>
              <a:gd name="connsiteX7" fmla="*/ 819654 w 1364344"/>
              <a:gd name="connsiteY7" fmla="*/ 165918 h 1516403"/>
              <a:gd name="connsiteX8" fmla="*/ 897772 w 1364344"/>
              <a:gd name="connsiteY8" fmla="*/ 190168 h 1516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4344" h="1516403">
                <a:moveTo>
                  <a:pt x="1137574" y="0"/>
                </a:moveTo>
                <a:lnTo>
                  <a:pt x="1101853" y="300140"/>
                </a:lnTo>
                <a:lnTo>
                  <a:pt x="1164540" y="351863"/>
                </a:lnTo>
                <a:cubicBezTo>
                  <a:pt x="1287989" y="475312"/>
                  <a:pt x="1364344" y="645855"/>
                  <a:pt x="1364344" y="834231"/>
                </a:cubicBezTo>
                <a:cubicBezTo>
                  <a:pt x="1364344" y="1210984"/>
                  <a:pt x="1058925" y="1516403"/>
                  <a:pt x="682172" y="1516403"/>
                </a:cubicBezTo>
                <a:cubicBezTo>
                  <a:pt x="305419" y="1516403"/>
                  <a:pt x="0" y="1210984"/>
                  <a:pt x="0" y="834231"/>
                </a:cubicBezTo>
                <a:cubicBezTo>
                  <a:pt x="0" y="457478"/>
                  <a:pt x="305419" y="152059"/>
                  <a:pt x="682172" y="152059"/>
                </a:cubicBezTo>
                <a:cubicBezTo>
                  <a:pt x="729266" y="152059"/>
                  <a:pt x="775246" y="156831"/>
                  <a:pt x="819654" y="165918"/>
                </a:cubicBezTo>
                <a:lnTo>
                  <a:pt x="897772" y="1901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8955088" y="2363788"/>
            <a:ext cx="1508125" cy="1676400"/>
          </a:xfrm>
          <a:custGeom>
            <a:avLst/>
            <a:gdLst>
              <a:gd name="connsiteX0" fmla="*/ 1137574 w 1364344"/>
              <a:gd name="connsiteY0" fmla="*/ 0 h 1516403"/>
              <a:gd name="connsiteX1" fmla="*/ 1101853 w 1364344"/>
              <a:gd name="connsiteY1" fmla="*/ 300140 h 1516403"/>
              <a:gd name="connsiteX2" fmla="*/ 1164540 w 1364344"/>
              <a:gd name="connsiteY2" fmla="*/ 351863 h 1516403"/>
              <a:gd name="connsiteX3" fmla="*/ 1364344 w 1364344"/>
              <a:gd name="connsiteY3" fmla="*/ 834231 h 1516403"/>
              <a:gd name="connsiteX4" fmla="*/ 682172 w 1364344"/>
              <a:gd name="connsiteY4" fmla="*/ 1516403 h 1516403"/>
              <a:gd name="connsiteX5" fmla="*/ 0 w 1364344"/>
              <a:gd name="connsiteY5" fmla="*/ 834231 h 1516403"/>
              <a:gd name="connsiteX6" fmla="*/ 682172 w 1364344"/>
              <a:gd name="connsiteY6" fmla="*/ 152059 h 1516403"/>
              <a:gd name="connsiteX7" fmla="*/ 819654 w 1364344"/>
              <a:gd name="connsiteY7" fmla="*/ 165918 h 1516403"/>
              <a:gd name="connsiteX8" fmla="*/ 897772 w 1364344"/>
              <a:gd name="connsiteY8" fmla="*/ 190168 h 1516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4344" h="1516403">
                <a:moveTo>
                  <a:pt x="1137574" y="0"/>
                </a:moveTo>
                <a:lnTo>
                  <a:pt x="1101853" y="300140"/>
                </a:lnTo>
                <a:lnTo>
                  <a:pt x="1164540" y="351863"/>
                </a:lnTo>
                <a:cubicBezTo>
                  <a:pt x="1287989" y="475312"/>
                  <a:pt x="1364344" y="645855"/>
                  <a:pt x="1364344" y="834231"/>
                </a:cubicBezTo>
                <a:cubicBezTo>
                  <a:pt x="1364344" y="1210984"/>
                  <a:pt x="1058925" y="1516403"/>
                  <a:pt x="682172" y="1516403"/>
                </a:cubicBezTo>
                <a:cubicBezTo>
                  <a:pt x="305419" y="1516403"/>
                  <a:pt x="0" y="1210984"/>
                  <a:pt x="0" y="834231"/>
                </a:cubicBezTo>
                <a:cubicBezTo>
                  <a:pt x="0" y="457478"/>
                  <a:pt x="305419" y="152059"/>
                  <a:pt x="682172" y="152059"/>
                </a:cubicBezTo>
                <a:cubicBezTo>
                  <a:pt x="729266" y="152059"/>
                  <a:pt x="775246" y="156831"/>
                  <a:pt x="819654" y="165918"/>
                </a:cubicBezTo>
                <a:lnTo>
                  <a:pt x="897772" y="1901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8" name="2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44575" y="4643438"/>
            <a:ext cx="2149475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9" name="2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68700" y="4643438"/>
            <a:ext cx="2147888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0" name="2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092825" y="4643438"/>
            <a:ext cx="2146300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1" name="2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615363" y="4643438"/>
            <a:ext cx="2147888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9231" name="KSO_Shape"/>
          <p:cNvSpPr/>
          <p:nvPr/>
        </p:nvSpPr>
        <p:spPr>
          <a:xfrm>
            <a:off x="9407525" y="3043238"/>
            <a:ext cx="687388" cy="558800"/>
          </a:xfrm>
          <a:custGeom>
            <a:avLst/>
            <a:gdLst/>
            <a:ahLst/>
            <a:cxnLst>
              <a:cxn ang="0">
                <a:pos x="300789" y="382928"/>
              </a:cxn>
              <a:cxn ang="0">
                <a:pos x="304392" y="407681"/>
              </a:cxn>
              <a:cxn ang="0">
                <a:pos x="251778" y="459430"/>
              </a:cxn>
              <a:cxn ang="0">
                <a:pos x="227273" y="454624"/>
              </a:cxn>
              <a:cxn ang="0">
                <a:pos x="217583" y="431312"/>
              </a:cxn>
              <a:cxn ang="0">
                <a:pos x="265552" y="375958"/>
              </a:cxn>
              <a:cxn ang="0">
                <a:pos x="246092" y="330660"/>
              </a:cxn>
              <a:cxn ang="0">
                <a:pos x="262269" y="350304"/>
              </a:cxn>
              <a:cxn ang="0">
                <a:pos x="254741" y="374438"/>
              </a:cxn>
              <a:cxn ang="0">
                <a:pos x="197002" y="417094"/>
              </a:cxn>
              <a:cxn ang="0">
                <a:pos x="176661" y="401860"/>
              </a:cxn>
              <a:cxn ang="0">
                <a:pos x="178022" y="376924"/>
              </a:cxn>
              <a:cxn ang="0">
                <a:pos x="233360" y="328896"/>
              </a:cxn>
              <a:cxn ang="0">
                <a:pos x="438071" y="314532"/>
              </a:cxn>
              <a:cxn ang="0">
                <a:pos x="472491" y="298183"/>
              </a:cxn>
              <a:cxn ang="0">
                <a:pos x="485939" y="314532"/>
              </a:cxn>
              <a:cxn ang="0">
                <a:pos x="449758" y="338816"/>
              </a:cxn>
              <a:cxn ang="0">
                <a:pos x="435590" y="376083"/>
              </a:cxn>
              <a:cxn ang="0">
                <a:pos x="406533" y="401489"/>
              </a:cxn>
              <a:cxn ang="0">
                <a:pos x="379797" y="429138"/>
              </a:cxn>
              <a:cxn ang="0">
                <a:pos x="354823" y="464562"/>
              </a:cxn>
              <a:cxn ang="0">
                <a:pos x="311918" y="461677"/>
              </a:cxn>
              <a:cxn ang="0">
                <a:pos x="313599" y="440679"/>
              </a:cxn>
              <a:cxn ang="0">
                <a:pos x="341695" y="442202"/>
              </a:cxn>
              <a:cxn ang="0">
                <a:pos x="353942" y="425371"/>
              </a:cxn>
              <a:cxn ang="0">
                <a:pos x="317681" y="376724"/>
              </a:cxn>
              <a:cxn ang="0">
                <a:pos x="337693" y="368790"/>
              </a:cxn>
              <a:cxn ang="0">
                <a:pos x="379797" y="394115"/>
              </a:cxn>
              <a:cxn ang="0">
                <a:pos x="356424" y="344426"/>
              </a:cxn>
              <a:cxn ang="0">
                <a:pos x="359465" y="323108"/>
              </a:cxn>
              <a:cxn ang="0">
                <a:pos x="407814" y="356448"/>
              </a:cxn>
              <a:cxn ang="0">
                <a:pos x="423823" y="350036"/>
              </a:cxn>
              <a:cxn ang="0">
                <a:pos x="387962" y="307720"/>
              </a:cxn>
              <a:cxn ang="0">
                <a:pos x="391724" y="289207"/>
              </a:cxn>
              <a:cxn ang="0">
                <a:pos x="206292" y="287351"/>
              </a:cxn>
              <a:cxn ang="0">
                <a:pos x="219345" y="309081"/>
              </a:cxn>
              <a:cxn ang="0">
                <a:pos x="174579" y="365962"/>
              </a:cxn>
              <a:cxn ang="0">
                <a:pos x="149914" y="370995"/>
              </a:cxn>
              <a:cxn ang="0">
                <a:pos x="131895" y="353019"/>
              </a:cxn>
              <a:cxn ang="0">
                <a:pos x="136940" y="328494"/>
              </a:cxn>
              <a:cxn ang="0">
                <a:pos x="149890" y="237332"/>
              </a:cxn>
              <a:cxn ang="0">
                <a:pos x="172253" y="249358"/>
              </a:cxn>
              <a:cxn ang="0">
                <a:pos x="174577" y="274134"/>
              </a:cxn>
              <a:cxn ang="0">
                <a:pos x="121114" y="325128"/>
              </a:cxn>
              <a:cxn ang="0">
                <a:pos x="96827" y="319115"/>
              </a:cxn>
              <a:cxn ang="0">
                <a:pos x="88331" y="295301"/>
              </a:cxn>
              <a:cxn ang="0">
                <a:pos x="137386" y="240458"/>
              </a:cxn>
              <a:cxn ang="0">
                <a:pos x="115712" y="216112"/>
              </a:cxn>
              <a:cxn ang="0">
                <a:pos x="111298" y="236771"/>
              </a:cxn>
              <a:cxn ang="0">
                <a:pos x="0" y="129151"/>
              </a:cxn>
              <a:cxn ang="0">
                <a:pos x="299267" y="41854"/>
              </a:cxn>
              <a:cxn ang="0">
                <a:pos x="525339" y="188483"/>
              </a:cxn>
              <a:cxn ang="0">
                <a:pos x="313602" y="142090"/>
              </a:cxn>
              <a:cxn ang="0">
                <a:pos x="284292" y="156432"/>
              </a:cxn>
              <a:cxn ang="0">
                <a:pos x="259066" y="198258"/>
              </a:cxn>
              <a:cxn ang="0">
                <a:pos x="218944" y="212199"/>
              </a:cxn>
              <a:cxn ang="0">
                <a:pos x="201807" y="181111"/>
              </a:cxn>
              <a:cxn ang="0">
                <a:pos x="241047" y="86804"/>
              </a:cxn>
              <a:cxn ang="0">
                <a:pos x="283891" y="42414"/>
              </a:cxn>
              <a:cxn ang="0">
                <a:pos x="570909" y="107947"/>
              </a:cxn>
              <a:cxn ang="0">
                <a:pos x="564989" y="138720"/>
              </a:cxn>
              <a:cxn ang="0">
                <a:pos x="523310" y="154107"/>
              </a:cxn>
              <a:cxn ang="0">
                <a:pos x="422833" y="31174"/>
              </a:cxn>
            </a:cxnLst>
            <a:pathLst>
              <a:path w="2276475" h="1854200">
                <a:moveTo>
                  <a:pt x="1106805" y="1473200"/>
                </a:moveTo>
                <a:lnTo>
                  <a:pt x="1111885" y="1473835"/>
                </a:lnTo>
                <a:lnTo>
                  <a:pt x="1116965" y="1474152"/>
                </a:lnTo>
                <a:lnTo>
                  <a:pt x="1122045" y="1474469"/>
                </a:lnTo>
                <a:lnTo>
                  <a:pt x="1127442" y="1475103"/>
                </a:lnTo>
                <a:lnTo>
                  <a:pt x="1132522" y="1476372"/>
                </a:lnTo>
                <a:lnTo>
                  <a:pt x="1137285" y="1477641"/>
                </a:lnTo>
                <a:lnTo>
                  <a:pt x="1142365" y="1479227"/>
                </a:lnTo>
                <a:lnTo>
                  <a:pt x="1147127" y="1481130"/>
                </a:lnTo>
                <a:lnTo>
                  <a:pt x="1151572" y="1483034"/>
                </a:lnTo>
                <a:lnTo>
                  <a:pt x="1156335" y="1485254"/>
                </a:lnTo>
                <a:lnTo>
                  <a:pt x="1160780" y="1487792"/>
                </a:lnTo>
                <a:lnTo>
                  <a:pt x="1165542" y="1490964"/>
                </a:lnTo>
                <a:lnTo>
                  <a:pt x="1169987" y="1493819"/>
                </a:lnTo>
                <a:lnTo>
                  <a:pt x="1173797" y="1496991"/>
                </a:lnTo>
                <a:lnTo>
                  <a:pt x="1178242" y="1500163"/>
                </a:lnTo>
                <a:lnTo>
                  <a:pt x="1182052" y="1504287"/>
                </a:lnTo>
                <a:lnTo>
                  <a:pt x="1185862" y="1508411"/>
                </a:lnTo>
                <a:lnTo>
                  <a:pt x="1189355" y="1512217"/>
                </a:lnTo>
                <a:lnTo>
                  <a:pt x="1192530" y="1516341"/>
                </a:lnTo>
                <a:lnTo>
                  <a:pt x="1195705" y="1520782"/>
                </a:lnTo>
                <a:lnTo>
                  <a:pt x="1198245" y="1525540"/>
                </a:lnTo>
                <a:lnTo>
                  <a:pt x="1200785" y="1529664"/>
                </a:lnTo>
                <a:lnTo>
                  <a:pt x="1203325" y="1534422"/>
                </a:lnTo>
                <a:lnTo>
                  <a:pt x="1205230" y="1539181"/>
                </a:lnTo>
                <a:lnTo>
                  <a:pt x="1207135" y="1543939"/>
                </a:lnTo>
                <a:lnTo>
                  <a:pt x="1208722" y="1549014"/>
                </a:lnTo>
                <a:lnTo>
                  <a:pt x="1209992" y="1553772"/>
                </a:lnTo>
                <a:lnTo>
                  <a:pt x="1211262" y="1558848"/>
                </a:lnTo>
                <a:lnTo>
                  <a:pt x="1211897" y="1563923"/>
                </a:lnTo>
                <a:lnTo>
                  <a:pt x="1212532" y="1568999"/>
                </a:lnTo>
                <a:lnTo>
                  <a:pt x="1212850" y="1574074"/>
                </a:lnTo>
                <a:lnTo>
                  <a:pt x="1212850" y="1579467"/>
                </a:lnTo>
                <a:lnTo>
                  <a:pt x="1212850" y="1584542"/>
                </a:lnTo>
                <a:lnTo>
                  <a:pt x="1212215" y="1589618"/>
                </a:lnTo>
                <a:lnTo>
                  <a:pt x="1211897" y="1594693"/>
                </a:lnTo>
                <a:lnTo>
                  <a:pt x="1210627" y="1599451"/>
                </a:lnTo>
                <a:lnTo>
                  <a:pt x="1209675" y="1604527"/>
                </a:lnTo>
                <a:lnTo>
                  <a:pt x="1208087" y="1609602"/>
                </a:lnTo>
                <a:lnTo>
                  <a:pt x="1206817" y="1614360"/>
                </a:lnTo>
                <a:lnTo>
                  <a:pt x="1204912" y="1619436"/>
                </a:lnTo>
                <a:lnTo>
                  <a:pt x="1202690" y="1624194"/>
                </a:lnTo>
                <a:lnTo>
                  <a:pt x="1200467" y="1628952"/>
                </a:lnTo>
                <a:lnTo>
                  <a:pt x="1197927" y="1633076"/>
                </a:lnTo>
                <a:lnTo>
                  <a:pt x="1195070" y="1637517"/>
                </a:lnTo>
                <a:lnTo>
                  <a:pt x="1191895" y="1642275"/>
                </a:lnTo>
                <a:lnTo>
                  <a:pt x="1188402" y="1646399"/>
                </a:lnTo>
                <a:lnTo>
                  <a:pt x="1184910" y="1650523"/>
                </a:lnTo>
                <a:lnTo>
                  <a:pt x="1181100" y="1654646"/>
                </a:lnTo>
                <a:lnTo>
                  <a:pt x="1042987" y="1792317"/>
                </a:lnTo>
                <a:lnTo>
                  <a:pt x="1039495" y="1795806"/>
                </a:lnTo>
                <a:lnTo>
                  <a:pt x="1035050" y="1799613"/>
                </a:lnTo>
                <a:lnTo>
                  <a:pt x="1031240" y="1802785"/>
                </a:lnTo>
                <a:lnTo>
                  <a:pt x="1026795" y="1806274"/>
                </a:lnTo>
                <a:lnTo>
                  <a:pt x="1022032" y="1808812"/>
                </a:lnTo>
                <a:lnTo>
                  <a:pt x="1017587" y="1811667"/>
                </a:lnTo>
                <a:lnTo>
                  <a:pt x="1012825" y="1813887"/>
                </a:lnTo>
                <a:lnTo>
                  <a:pt x="1008062" y="1816108"/>
                </a:lnTo>
                <a:lnTo>
                  <a:pt x="1002982" y="1817694"/>
                </a:lnTo>
                <a:lnTo>
                  <a:pt x="998220" y="1819280"/>
                </a:lnTo>
                <a:lnTo>
                  <a:pt x="993140" y="1820866"/>
                </a:lnTo>
                <a:lnTo>
                  <a:pt x="988060" y="1821818"/>
                </a:lnTo>
                <a:lnTo>
                  <a:pt x="983297" y="1822452"/>
                </a:lnTo>
                <a:lnTo>
                  <a:pt x="978217" y="1823404"/>
                </a:lnTo>
                <a:lnTo>
                  <a:pt x="973137" y="1823721"/>
                </a:lnTo>
                <a:lnTo>
                  <a:pt x="968057" y="1824038"/>
                </a:lnTo>
                <a:lnTo>
                  <a:pt x="962977" y="1823721"/>
                </a:lnTo>
                <a:lnTo>
                  <a:pt x="957897" y="1823404"/>
                </a:lnTo>
                <a:lnTo>
                  <a:pt x="952817" y="1822769"/>
                </a:lnTo>
                <a:lnTo>
                  <a:pt x="947737" y="1822135"/>
                </a:lnTo>
                <a:lnTo>
                  <a:pt x="942657" y="1821183"/>
                </a:lnTo>
                <a:lnTo>
                  <a:pt x="937894" y="1819597"/>
                </a:lnTo>
                <a:lnTo>
                  <a:pt x="932814" y="1818011"/>
                </a:lnTo>
                <a:lnTo>
                  <a:pt x="928052" y="1816425"/>
                </a:lnTo>
                <a:lnTo>
                  <a:pt x="923289" y="1814205"/>
                </a:lnTo>
                <a:lnTo>
                  <a:pt x="918527" y="1811984"/>
                </a:lnTo>
                <a:lnTo>
                  <a:pt x="914082" y="1809446"/>
                </a:lnTo>
                <a:lnTo>
                  <a:pt x="909319" y="1806591"/>
                </a:lnTo>
                <a:lnTo>
                  <a:pt x="904874" y="1803737"/>
                </a:lnTo>
                <a:lnTo>
                  <a:pt x="901064" y="1800247"/>
                </a:lnTo>
                <a:lnTo>
                  <a:pt x="896937" y="1796758"/>
                </a:lnTo>
                <a:lnTo>
                  <a:pt x="892809" y="1792951"/>
                </a:lnTo>
                <a:lnTo>
                  <a:pt x="888999" y="1789145"/>
                </a:lnTo>
                <a:lnTo>
                  <a:pt x="885507" y="1785021"/>
                </a:lnTo>
                <a:lnTo>
                  <a:pt x="882332" y="1780897"/>
                </a:lnTo>
                <a:lnTo>
                  <a:pt x="879157" y="1776773"/>
                </a:lnTo>
                <a:lnTo>
                  <a:pt x="876617" y="1772015"/>
                </a:lnTo>
                <a:lnTo>
                  <a:pt x="874077" y="1767574"/>
                </a:lnTo>
                <a:lnTo>
                  <a:pt x="871854" y="1762816"/>
                </a:lnTo>
                <a:lnTo>
                  <a:pt x="869632" y="1758058"/>
                </a:lnTo>
                <a:lnTo>
                  <a:pt x="867727" y="1753300"/>
                </a:lnTo>
                <a:lnTo>
                  <a:pt x="866457" y="1748224"/>
                </a:lnTo>
                <a:lnTo>
                  <a:pt x="864869" y="1743466"/>
                </a:lnTo>
                <a:lnTo>
                  <a:pt x="863917" y="1738391"/>
                </a:lnTo>
                <a:lnTo>
                  <a:pt x="862964" y="1733315"/>
                </a:lnTo>
                <a:lnTo>
                  <a:pt x="862329" y="1728240"/>
                </a:lnTo>
                <a:lnTo>
                  <a:pt x="862012" y="1723164"/>
                </a:lnTo>
                <a:lnTo>
                  <a:pt x="862012" y="1718089"/>
                </a:lnTo>
                <a:lnTo>
                  <a:pt x="862329" y="1713014"/>
                </a:lnTo>
                <a:lnTo>
                  <a:pt x="862647" y="1707938"/>
                </a:lnTo>
                <a:lnTo>
                  <a:pt x="862964" y="1702863"/>
                </a:lnTo>
                <a:lnTo>
                  <a:pt x="864234" y="1697787"/>
                </a:lnTo>
                <a:lnTo>
                  <a:pt x="865187" y="1693029"/>
                </a:lnTo>
                <a:lnTo>
                  <a:pt x="866774" y="1687954"/>
                </a:lnTo>
                <a:lnTo>
                  <a:pt x="868044" y="1683196"/>
                </a:lnTo>
                <a:lnTo>
                  <a:pt x="869949" y="1678120"/>
                </a:lnTo>
                <a:lnTo>
                  <a:pt x="872172" y="1673362"/>
                </a:lnTo>
                <a:lnTo>
                  <a:pt x="874394" y="1668604"/>
                </a:lnTo>
                <a:lnTo>
                  <a:pt x="876934" y="1664163"/>
                </a:lnTo>
                <a:lnTo>
                  <a:pt x="879792" y="1659404"/>
                </a:lnTo>
                <a:lnTo>
                  <a:pt x="882967" y="1654964"/>
                </a:lnTo>
                <a:lnTo>
                  <a:pt x="886459" y="1651157"/>
                </a:lnTo>
                <a:lnTo>
                  <a:pt x="889634" y="1646716"/>
                </a:lnTo>
                <a:lnTo>
                  <a:pt x="893762" y="1642592"/>
                </a:lnTo>
                <a:lnTo>
                  <a:pt x="1031557" y="1504921"/>
                </a:lnTo>
                <a:lnTo>
                  <a:pt x="1035367" y="1501115"/>
                </a:lnTo>
                <a:lnTo>
                  <a:pt x="1039812" y="1497626"/>
                </a:lnTo>
                <a:lnTo>
                  <a:pt x="1043940" y="1494453"/>
                </a:lnTo>
                <a:lnTo>
                  <a:pt x="1048067" y="1491281"/>
                </a:lnTo>
                <a:lnTo>
                  <a:pt x="1052830" y="1488744"/>
                </a:lnTo>
                <a:lnTo>
                  <a:pt x="1057275" y="1485889"/>
                </a:lnTo>
                <a:lnTo>
                  <a:pt x="1062037" y="1483668"/>
                </a:lnTo>
                <a:lnTo>
                  <a:pt x="1066800" y="1481448"/>
                </a:lnTo>
                <a:lnTo>
                  <a:pt x="1071880" y="1479544"/>
                </a:lnTo>
                <a:lnTo>
                  <a:pt x="1076642" y="1477958"/>
                </a:lnTo>
                <a:lnTo>
                  <a:pt x="1081722" y="1476689"/>
                </a:lnTo>
                <a:lnTo>
                  <a:pt x="1086485" y="1475421"/>
                </a:lnTo>
                <a:lnTo>
                  <a:pt x="1091565" y="1474786"/>
                </a:lnTo>
                <a:lnTo>
                  <a:pt x="1096645" y="1474152"/>
                </a:lnTo>
                <a:lnTo>
                  <a:pt x="1101725" y="1473835"/>
                </a:lnTo>
                <a:lnTo>
                  <a:pt x="1106805" y="1473200"/>
                </a:lnTo>
                <a:close/>
                <a:moveTo>
                  <a:pt x="935355" y="1301750"/>
                </a:moveTo>
                <a:lnTo>
                  <a:pt x="940752" y="1302068"/>
                </a:lnTo>
                <a:lnTo>
                  <a:pt x="945832" y="1302385"/>
                </a:lnTo>
                <a:lnTo>
                  <a:pt x="950912" y="1302703"/>
                </a:lnTo>
                <a:lnTo>
                  <a:pt x="955992" y="1303338"/>
                </a:lnTo>
                <a:lnTo>
                  <a:pt x="961072" y="1304608"/>
                </a:lnTo>
                <a:lnTo>
                  <a:pt x="965835" y="1305878"/>
                </a:lnTo>
                <a:lnTo>
                  <a:pt x="970915" y="1307465"/>
                </a:lnTo>
                <a:lnTo>
                  <a:pt x="975677" y="1309370"/>
                </a:lnTo>
                <a:lnTo>
                  <a:pt x="980440" y="1311593"/>
                </a:lnTo>
                <a:lnTo>
                  <a:pt x="985202" y="1313815"/>
                </a:lnTo>
                <a:lnTo>
                  <a:pt x="989647" y="1316355"/>
                </a:lnTo>
                <a:lnTo>
                  <a:pt x="994092" y="1318895"/>
                </a:lnTo>
                <a:lnTo>
                  <a:pt x="998537" y="1322070"/>
                </a:lnTo>
                <a:lnTo>
                  <a:pt x="1002665" y="1325245"/>
                </a:lnTo>
                <a:lnTo>
                  <a:pt x="1006792" y="1328738"/>
                </a:lnTo>
                <a:lnTo>
                  <a:pt x="1010602" y="1332230"/>
                </a:lnTo>
                <a:lnTo>
                  <a:pt x="1014730" y="1336358"/>
                </a:lnTo>
                <a:lnTo>
                  <a:pt x="1017905" y="1340803"/>
                </a:lnTo>
                <a:lnTo>
                  <a:pt x="1021080" y="1344613"/>
                </a:lnTo>
                <a:lnTo>
                  <a:pt x="1024572" y="1349058"/>
                </a:lnTo>
                <a:lnTo>
                  <a:pt x="1027112" y="1353503"/>
                </a:lnTo>
                <a:lnTo>
                  <a:pt x="1029652" y="1358265"/>
                </a:lnTo>
                <a:lnTo>
                  <a:pt x="1031875" y="1363028"/>
                </a:lnTo>
                <a:lnTo>
                  <a:pt x="1033780" y="1367473"/>
                </a:lnTo>
                <a:lnTo>
                  <a:pt x="1035685" y="1372235"/>
                </a:lnTo>
                <a:lnTo>
                  <a:pt x="1037272" y="1376998"/>
                </a:lnTo>
                <a:lnTo>
                  <a:pt x="1038542" y="1382078"/>
                </a:lnTo>
                <a:lnTo>
                  <a:pt x="1039812" y="1387158"/>
                </a:lnTo>
                <a:lnTo>
                  <a:pt x="1040447" y="1392555"/>
                </a:lnTo>
                <a:lnTo>
                  <a:pt x="1041082" y="1397635"/>
                </a:lnTo>
                <a:lnTo>
                  <a:pt x="1041400" y="1402715"/>
                </a:lnTo>
                <a:lnTo>
                  <a:pt x="1041400" y="1407795"/>
                </a:lnTo>
                <a:lnTo>
                  <a:pt x="1041082" y="1412875"/>
                </a:lnTo>
                <a:lnTo>
                  <a:pt x="1040765" y="1417955"/>
                </a:lnTo>
                <a:lnTo>
                  <a:pt x="1040447" y="1422718"/>
                </a:lnTo>
                <a:lnTo>
                  <a:pt x="1039495" y="1427798"/>
                </a:lnTo>
                <a:lnTo>
                  <a:pt x="1038225" y="1432878"/>
                </a:lnTo>
                <a:lnTo>
                  <a:pt x="1036955" y="1437958"/>
                </a:lnTo>
                <a:lnTo>
                  <a:pt x="1035367" y="1442720"/>
                </a:lnTo>
                <a:lnTo>
                  <a:pt x="1033462" y="1447483"/>
                </a:lnTo>
                <a:lnTo>
                  <a:pt x="1031240" y="1452563"/>
                </a:lnTo>
                <a:lnTo>
                  <a:pt x="1029017" y="1457008"/>
                </a:lnTo>
                <a:lnTo>
                  <a:pt x="1026477" y="1461770"/>
                </a:lnTo>
                <a:lnTo>
                  <a:pt x="1023620" y="1465898"/>
                </a:lnTo>
                <a:lnTo>
                  <a:pt x="1020445" y="1470343"/>
                </a:lnTo>
                <a:lnTo>
                  <a:pt x="1017270" y="1474788"/>
                </a:lnTo>
                <a:lnTo>
                  <a:pt x="1013460" y="1478915"/>
                </a:lnTo>
                <a:lnTo>
                  <a:pt x="1009967" y="1482725"/>
                </a:lnTo>
                <a:lnTo>
                  <a:pt x="871855" y="1620838"/>
                </a:lnTo>
                <a:lnTo>
                  <a:pt x="867727" y="1624966"/>
                </a:lnTo>
                <a:lnTo>
                  <a:pt x="863600" y="1628458"/>
                </a:lnTo>
                <a:lnTo>
                  <a:pt x="859472" y="1631951"/>
                </a:lnTo>
                <a:lnTo>
                  <a:pt x="855027" y="1634808"/>
                </a:lnTo>
                <a:lnTo>
                  <a:pt x="850582" y="1637666"/>
                </a:lnTo>
                <a:lnTo>
                  <a:pt x="845820" y="1640206"/>
                </a:lnTo>
                <a:lnTo>
                  <a:pt x="841057" y="1642428"/>
                </a:lnTo>
                <a:lnTo>
                  <a:pt x="836295" y="1644651"/>
                </a:lnTo>
                <a:lnTo>
                  <a:pt x="831532" y="1646556"/>
                </a:lnTo>
                <a:lnTo>
                  <a:pt x="826770" y="1648143"/>
                </a:lnTo>
                <a:lnTo>
                  <a:pt x="821690" y="1649413"/>
                </a:lnTo>
                <a:lnTo>
                  <a:pt x="816610" y="1650366"/>
                </a:lnTo>
                <a:lnTo>
                  <a:pt x="811530" y="1651636"/>
                </a:lnTo>
                <a:lnTo>
                  <a:pt x="806450" y="1652271"/>
                </a:lnTo>
                <a:lnTo>
                  <a:pt x="801370" y="1652588"/>
                </a:lnTo>
                <a:lnTo>
                  <a:pt x="796290" y="1652588"/>
                </a:lnTo>
                <a:lnTo>
                  <a:pt x="791210" y="1652588"/>
                </a:lnTo>
                <a:lnTo>
                  <a:pt x="786130" y="1652271"/>
                </a:lnTo>
                <a:lnTo>
                  <a:pt x="781050" y="1651636"/>
                </a:lnTo>
                <a:lnTo>
                  <a:pt x="776287" y="1650683"/>
                </a:lnTo>
                <a:lnTo>
                  <a:pt x="771207" y="1649731"/>
                </a:lnTo>
                <a:lnTo>
                  <a:pt x="766127" y="1648143"/>
                </a:lnTo>
                <a:lnTo>
                  <a:pt x="761364" y="1646873"/>
                </a:lnTo>
                <a:lnTo>
                  <a:pt x="756602" y="1644968"/>
                </a:lnTo>
                <a:lnTo>
                  <a:pt x="751839" y="1643063"/>
                </a:lnTo>
                <a:lnTo>
                  <a:pt x="747077" y="1640523"/>
                </a:lnTo>
                <a:lnTo>
                  <a:pt x="742314" y="1637983"/>
                </a:lnTo>
                <a:lnTo>
                  <a:pt x="737869" y="1635443"/>
                </a:lnTo>
                <a:lnTo>
                  <a:pt x="733424" y="1632268"/>
                </a:lnTo>
                <a:lnTo>
                  <a:pt x="729614" y="1628776"/>
                </a:lnTo>
                <a:lnTo>
                  <a:pt x="725169" y="1625601"/>
                </a:lnTo>
                <a:lnTo>
                  <a:pt x="721677" y="1622108"/>
                </a:lnTo>
                <a:lnTo>
                  <a:pt x="717549" y="1617981"/>
                </a:lnTo>
                <a:lnTo>
                  <a:pt x="714374" y="1613536"/>
                </a:lnTo>
                <a:lnTo>
                  <a:pt x="710882" y="1609726"/>
                </a:lnTo>
                <a:lnTo>
                  <a:pt x="707707" y="1605281"/>
                </a:lnTo>
                <a:lnTo>
                  <a:pt x="705167" y="1600836"/>
                </a:lnTo>
                <a:lnTo>
                  <a:pt x="702627" y="1596073"/>
                </a:lnTo>
                <a:lnTo>
                  <a:pt x="700404" y="1591311"/>
                </a:lnTo>
                <a:lnTo>
                  <a:pt x="698182" y="1586548"/>
                </a:lnTo>
                <a:lnTo>
                  <a:pt x="696277" y="1581786"/>
                </a:lnTo>
                <a:lnTo>
                  <a:pt x="695007" y="1576706"/>
                </a:lnTo>
                <a:lnTo>
                  <a:pt x="693419" y="1571943"/>
                </a:lnTo>
                <a:lnTo>
                  <a:pt x="692467" y="1566863"/>
                </a:lnTo>
                <a:lnTo>
                  <a:pt x="691514" y="1561783"/>
                </a:lnTo>
                <a:lnTo>
                  <a:pt x="690879" y="1556703"/>
                </a:lnTo>
                <a:lnTo>
                  <a:pt x="690562" y="1551623"/>
                </a:lnTo>
                <a:lnTo>
                  <a:pt x="690562" y="1546543"/>
                </a:lnTo>
                <a:lnTo>
                  <a:pt x="690879" y="1541463"/>
                </a:lnTo>
                <a:lnTo>
                  <a:pt x="691197" y="1536383"/>
                </a:lnTo>
                <a:lnTo>
                  <a:pt x="691514" y="1531303"/>
                </a:lnTo>
                <a:lnTo>
                  <a:pt x="692784" y="1526540"/>
                </a:lnTo>
                <a:lnTo>
                  <a:pt x="693737" y="1521460"/>
                </a:lnTo>
                <a:lnTo>
                  <a:pt x="695324" y="1516380"/>
                </a:lnTo>
                <a:lnTo>
                  <a:pt x="696912" y="1511618"/>
                </a:lnTo>
                <a:lnTo>
                  <a:pt x="698499" y="1506538"/>
                </a:lnTo>
                <a:lnTo>
                  <a:pt x="700722" y="1501775"/>
                </a:lnTo>
                <a:lnTo>
                  <a:pt x="702944" y="1497013"/>
                </a:lnTo>
                <a:lnTo>
                  <a:pt x="705802" y="1492568"/>
                </a:lnTo>
                <a:lnTo>
                  <a:pt x="708342" y="1487805"/>
                </a:lnTo>
                <a:lnTo>
                  <a:pt x="711834" y="1483360"/>
                </a:lnTo>
                <a:lnTo>
                  <a:pt x="715009" y="1479550"/>
                </a:lnTo>
                <a:lnTo>
                  <a:pt x="718502" y="1475105"/>
                </a:lnTo>
                <a:lnTo>
                  <a:pt x="722312" y="1470978"/>
                </a:lnTo>
                <a:lnTo>
                  <a:pt x="860107" y="1333500"/>
                </a:lnTo>
                <a:lnTo>
                  <a:pt x="863917" y="1329690"/>
                </a:lnTo>
                <a:lnTo>
                  <a:pt x="868362" y="1326198"/>
                </a:lnTo>
                <a:lnTo>
                  <a:pt x="872490" y="1322705"/>
                </a:lnTo>
                <a:lnTo>
                  <a:pt x="876935" y="1319530"/>
                </a:lnTo>
                <a:lnTo>
                  <a:pt x="881697" y="1316990"/>
                </a:lnTo>
                <a:lnTo>
                  <a:pt x="885825" y="1314450"/>
                </a:lnTo>
                <a:lnTo>
                  <a:pt x="890587" y="1311910"/>
                </a:lnTo>
                <a:lnTo>
                  <a:pt x="895350" y="1309688"/>
                </a:lnTo>
                <a:lnTo>
                  <a:pt x="900430" y="1307783"/>
                </a:lnTo>
                <a:lnTo>
                  <a:pt x="905192" y="1306513"/>
                </a:lnTo>
                <a:lnTo>
                  <a:pt x="910272" y="1304925"/>
                </a:lnTo>
                <a:lnTo>
                  <a:pt x="915352" y="1303973"/>
                </a:lnTo>
                <a:lnTo>
                  <a:pt x="920115" y="1303020"/>
                </a:lnTo>
                <a:lnTo>
                  <a:pt x="925195" y="1302385"/>
                </a:lnTo>
                <a:lnTo>
                  <a:pt x="930275" y="1302068"/>
                </a:lnTo>
                <a:lnTo>
                  <a:pt x="935355" y="1301750"/>
                </a:lnTo>
                <a:close/>
                <a:moveTo>
                  <a:pt x="1574640" y="1138237"/>
                </a:moveTo>
                <a:lnTo>
                  <a:pt x="1577813" y="1138872"/>
                </a:lnTo>
                <a:lnTo>
                  <a:pt x="1580670" y="1139189"/>
                </a:lnTo>
                <a:lnTo>
                  <a:pt x="1584161" y="1139824"/>
                </a:lnTo>
                <a:lnTo>
                  <a:pt x="1590190" y="1141728"/>
                </a:lnTo>
                <a:lnTo>
                  <a:pt x="1596538" y="1144267"/>
                </a:lnTo>
                <a:lnTo>
                  <a:pt x="1602567" y="1147758"/>
                </a:lnTo>
                <a:lnTo>
                  <a:pt x="1609232" y="1151884"/>
                </a:lnTo>
                <a:lnTo>
                  <a:pt x="1615896" y="1156644"/>
                </a:lnTo>
                <a:lnTo>
                  <a:pt x="1622244" y="1161722"/>
                </a:lnTo>
                <a:lnTo>
                  <a:pt x="1628908" y="1166799"/>
                </a:lnTo>
                <a:lnTo>
                  <a:pt x="1642237" y="1178542"/>
                </a:lnTo>
                <a:lnTo>
                  <a:pt x="1683177" y="1213451"/>
                </a:lnTo>
                <a:lnTo>
                  <a:pt x="1703805" y="1231223"/>
                </a:lnTo>
                <a:lnTo>
                  <a:pt x="1719990" y="1243918"/>
                </a:lnTo>
                <a:lnTo>
                  <a:pt x="1725068" y="1244870"/>
                </a:lnTo>
                <a:lnTo>
                  <a:pt x="1730781" y="1245505"/>
                </a:lnTo>
                <a:lnTo>
                  <a:pt x="1736810" y="1245505"/>
                </a:lnTo>
                <a:lnTo>
                  <a:pt x="1743158" y="1245505"/>
                </a:lnTo>
                <a:lnTo>
                  <a:pt x="1749822" y="1245187"/>
                </a:lnTo>
                <a:lnTo>
                  <a:pt x="1757121" y="1243918"/>
                </a:lnTo>
                <a:lnTo>
                  <a:pt x="1764421" y="1242648"/>
                </a:lnTo>
                <a:lnTo>
                  <a:pt x="1772037" y="1240427"/>
                </a:lnTo>
                <a:lnTo>
                  <a:pt x="1779971" y="1237888"/>
                </a:lnTo>
                <a:lnTo>
                  <a:pt x="1788540" y="1234080"/>
                </a:lnTo>
                <a:lnTo>
                  <a:pt x="1797109" y="1230271"/>
                </a:lnTo>
                <a:lnTo>
                  <a:pt x="1805995" y="1225194"/>
                </a:lnTo>
                <a:lnTo>
                  <a:pt x="1814563" y="1219164"/>
                </a:lnTo>
                <a:lnTo>
                  <a:pt x="1824084" y="1212182"/>
                </a:lnTo>
                <a:lnTo>
                  <a:pt x="1833287" y="1204248"/>
                </a:lnTo>
                <a:lnTo>
                  <a:pt x="1842808" y="1195362"/>
                </a:lnTo>
                <a:lnTo>
                  <a:pt x="1846616" y="1191871"/>
                </a:lnTo>
                <a:lnTo>
                  <a:pt x="1850742" y="1189015"/>
                </a:lnTo>
                <a:lnTo>
                  <a:pt x="1854868" y="1186476"/>
                </a:lnTo>
                <a:lnTo>
                  <a:pt x="1859628" y="1184254"/>
                </a:lnTo>
                <a:lnTo>
                  <a:pt x="1863754" y="1182985"/>
                </a:lnTo>
                <a:lnTo>
                  <a:pt x="1868514" y="1181398"/>
                </a:lnTo>
                <a:lnTo>
                  <a:pt x="1873275" y="1180763"/>
                </a:lnTo>
                <a:lnTo>
                  <a:pt x="1878035" y="1180763"/>
                </a:lnTo>
                <a:lnTo>
                  <a:pt x="1883113" y="1180763"/>
                </a:lnTo>
                <a:lnTo>
                  <a:pt x="1887873" y="1181398"/>
                </a:lnTo>
                <a:lnTo>
                  <a:pt x="1892633" y="1182985"/>
                </a:lnTo>
                <a:lnTo>
                  <a:pt x="1897076" y="1184254"/>
                </a:lnTo>
                <a:lnTo>
                  <a:pt x="1901837" y="1186476"/>
                </a:lnTo>
                <a:lnTo>
                  <a:pt x="1906280" y="1189015"/>
                </a:lnTo>
                <a:lnTo>
                  <a:pt x="1910088" y="1191871"/>
                </a:lnTo>
                <a:lnTo>
                  <a:pt x="1913896" y="1195679"/>
                </a:lnTo>
                <a:lnTo>
                  <a:pt x="1917387" y="1199170"/>
                </a:lnTo>
                <a:lnTo>
                  <a:pt x="1920244" y="1203296"/>
                </a:lnTo>
                <a:lnTo>
                  <a:pt x="1922782" y="1207739"/>
                </a:lnTo>
                <a:lnTo>
                  <a:pt x="1925004" y="1211865"/>
                </a:lnTo>
                <a:lnTo>
                  <a:pt x="1926591" y="1216625"/>
                </a:lnTo>
                <a:lnTo>
                  <a:pt x="1927543" y="1221385"/>
                </a:lnTo>
                <a:lnTo>
                  <a:pt x="1928495" y="1226146"/>
                </a:lnTo>
                <a:lnTo>
                  <a:pt x="1928812" y="1230906"/>
                </a:lnTo>
                <a:lnTo>
                  <a:pt x="1928495" y="1235984"/>
                </a:lnTo>
                <a:lnTo>
                  <a:pt x="1927543" y="1240744"/>
                </a:lnTo>
                <a:lnTo>
                  <a:pt x="1926591" y="1245505"/>
                </a:lnTo>
                <a:lnTo>
                  <a:pt x="1925004" y="1249948"/>
                </a:lnTo>
                <a:lnTo>
                  <a:pt x="1922782" y="1254708"/>
                </a:lnTo>
                <a:lnTo>
                  <a:pt x="1920244" y="1258834"/>
                </a:lnTo>
                <a:lnTo>
                  <a:pt x="1917387" y="1262959"/>
                </a:lnTo>
                <a:lnTo>
                  <a:pt x="1913896" y="1266768"/>
                </a:lnTo>
                <a:lnTo>
                  <a:pt x="1904693" y="1275336"/>
                </a:lnTo>
                <a:lnTo>
                  <a:pt x="1895490" y="1283588"/>
                </a:lnTo>
                <a:lnTo>
                  <a:pt x="1886604" y="1291522"/>
                </a:lnTo>
                <a:lnTo>
                  <a:pt x="1877400" y="1298186"/>
                </a:lnTo>
                <a:lnTo>
                  <a:pt x="1868514" y="1304534"/>
                </a:lnTo>
                <a:lnTo>
                  <a:pt x="1859628" y="1310246"/>
                </a:lnTo>
                <a:lnTo>
                  <a:pt x="1850425" y="1315641"/>
                </a:lnTo>
                <a:lnTo>
                  <a:pt x="1841539" y="1320401"/>
                </a:lnTo>
                <a:lnTo>
                  <a:pt x="1832970" y="1324845"/>
                </a:lnTo>
                <a:lnTo>
                  <a:pt x="1824401" y="1328653"/>
                </a:lnTo>
                <a:lnTo>
                  <a:pt x="1815833" y="1332144"/>
                </a:lnTo>
                <a:lnTo>
                  <a:pt x="1807264" y="1335000"/>
                </a:lnTo>
                <a:lnTo>
                  <a:pt x="1799013" y="1337539"/>
                </a:lnTo>
                <a:lnTo>
                  <a:pt x="1791079" y="1339760"/>
                </a:lnTo>
                <a:lnTo>
                  <a:pt x="1783145" y="1341665"/>
                </a:lnTo>
                <a:lnTo>
                  <a:pt x="1775211" y="1343251"/>
                </a:lnTo>
                <a:lnTo>
                  <a:pt x="1777750" y="1352137"/>
                </a:lnTo>
                <a:lnTo>
                  <a:pt x="1779654" y="1361341"/>
                </a:lnTo>
                <a:lnTo>
                  <a:pt x="1781241" y="1370227"/>
                </a:lnTo>
                <a:lnTo>
                  <a:pt x="1781875" y="1378796"/>
                </a:lnTo>
                <a:lnTo>
                  <a:pt x="1781875" y="1387682"/>
                </a:lnTo>
                <a:lnTo>
                  <a:pt x="1781558" y="1396250"/>
                </a:lnTo>
                <a:lnTo>
                  <a:pt x="1780606" y="1404819"/>
                </a:lnTo>
                <a:lnTo>
                  <a:pt x="1779019" y="1413070"/>
                </a:lnTo>
                <a:lnTo>
                  <a:pt x="1776798" y="1421322"/>
                </a:lnTo>
                <a:lnTo>
                  <a:pt x="1773941" y="1429573"/>
                </a:lnTo>
                <a:lnTo>
                  <a:pt x="1770133" y="1437507"/>
                </a:lnTo>
                <a:lnTo>
                  <a:pt x="1766325" y="1445124"/>
                </a:lnTo>
                <a:lnTo>
                  <a:pt x="1761882" y="1452740"/>
                </a:lnTo>
                <a:lnTo>
                  <a:pt x="1756487" y="1460040"/>
                </a:lnTo>
                <a:lnTo>
                  <a:pt x="1750457" y="1467022"/>
                </a:lnTo>
                <a:lnTo>
                  <a:pt x="1744427" y="1474003"/>
                </a:lnTo>
                <a:lnTo>
                  <a:pt x="1738715" y="1479399"/>
                </a:lnTo>
                <a:lnTo>
                  <a:pt x="1732685" y="1484476"/>
                </a:lnTo>
                <a:lnTo>
                  <a:pt x="1726972" y="1489237"/>
                </a:lnTo>
                <a:lnTo>
                  <a:pt x="1720625" y="1493680"/>
                </a:lnTo>
                <a:lnTo>
                  <a:pt x="1714595" y="1497488"/>
                </a:lnTo>
                <a:lnTo>
                  <a:pt x="1708248" y="1501614"/>
                </a:lnTo>
                <a:lnTo>
                  <a:pt x="1701901" y="1504787"/>
                </a:lnTo>
                <a:lnTo>
                  <a:pt x="1695237" y="1507644"/>
                </a:lnTo>
                <a:lnTo>
                  <a:pt x="1688572" y="1510182"/>
                </a:lnTo>
                <a:lnTo>
                  <a:pt x="1682225" y="1512404"/>
                </a:lnTo>
                <a:lnTo>
                  <a:pt x="1675243" y="1514625"/>
                </a:lnTo>
                <a:lnTo>
                  <a:pt x="1668261" y="1516212"/>
                </a:lnTo>
                <a:lnTo>
                  <a:pt x="1661279" y="1517164"/>
                </a:lnTo>
                <a:lnTo>
                  <a:pt x="1654297" y="1518116"/>
                </a:lnTo>
                <a:lnTo>
                  <a:pt x="1647632" y="1518434"/>
                </a:lnTo>
                <a:lnTo>
                  <a:pt x="1640333" y="1518434"/>
                </a:lnTo>
                <a:lnTo>
                  <a:pt x="1638429" y="1528272"/>
                </a:lnTo>
                <a:lnTo>
                  <a:pt x="1635890" y="1538110"/>
                </a:lnTo>
                <a:lnTo>
                  <a:pt x="1632399" y="1548266"/>
                </a:lnTo>
                <a:lnTo>
                  <a:pt x="1628591" y="1558421"/>
                </a:lnTo>
                <a:lnTo>
                  <a:pt x="1623830" y="1568577"/>
                </a:lnTo>
                <a:lnTo>
                  <a:pt x="1618435" y="1579050"/>
                </a:lnTo>
                <a:lnTo>
                  <a:pt x="1611771" y="1589840"/>
                </a:lnTo>
                <a:lnTo>
                  <a:pt x="1604472" y="1600313"/>
                </a:lnTo>
                <a:lnTo>
                  <a:pt x="1598442" y="1608564"/>
                </a:lnTo>
                <a:lnTo>
                  <a:pt x="1592095" y="1616181"/>
                </a:lnTo>
                <a:lnTo>
                  <a:pt x="1585430" y="1623163"/>
                </a:lnTo>
                <a:lnTo>
                  <a:pt x="1579400" y="1629827"/>
                </a:lnTo>
                <a:lnTo>
                  <a:pt x="1572736" y="1635857"/>
                </a:lnTo>
                <a:lnTo>
                  <a:pt x="1566706" y="1641569"/>
                </a:lnTo>
                <a:lnTo>
                  <a:pt x="1560041" y="1646647"/>
                </a:lnTo>
                <a:lnTo>
                  <a:pt x="1553377" y="1650773"/>
                </a:lnTo>
                <a:lnTo>
                  <a:pt x="1547347" y="1655216"/>
                </a:lnTo>
                <a:lnTo>
                  <a:pt x="1540683" y="1659024"/>
                </a:lnTo>
                <a:lnTo>
                  <a:pt x="1534653" y="1662198"/>
                </a:lnTo>
                <a:lnTo>
                  <a:pt x="1527988" y="1665054"/>
                </a:lnTo>
                <a:lnTo>
                  <a:pt x="1521641" y="1667593"/>
                </a:lnTo>
                <a:lnTo>
                  <a:pt x="1515611" y="1669814"/>
                </a:lnTo>
                <a:lnTo>
                  <a:pt x="1509264" y="1671719"/>
                </a:lnTo>
                <a:lnTo>
                  <a:pt x="1503552" y="1673305"/>
                </a:lnTo>
                <a:lnTo>
                  <a:pt x="1504821" y="1682191"/>
                </a:lnTo>
                <a:lnTo>
                  <a:pt x="1505456" y="1691077"/>
                </a:lnTo>
                <a:lnTo>
                  <a:pt x="1505773" y="1699329"/>
                </a:lnTo>
                <a:lnTo>
                  <a:pt x="1505456" y="1708215"/>
                </a:lnTo>
                <a:lnTo>
                  <a:pt x="1504821" y="1716466"/>
                </a:lnTo>
                <a:lnTo>
                  <a:pt x="1503234" y="1725352"/>
                </a:lnTo>
                <a:lnTo>
                  <a:pt x="1501330" y="1733286"/>
                </a:lnTo>
                <a:lnTo>
                  <a:pt x="1499109" y="1741538"/>
                </a:lnTo>
                <a:lnTo>
                  <a:pt x="1496252" y="1749789"/>
                </a:lnTo>
                <a:lnTo>
                  <a:pt x="1492762" y="1757723"/>
                </a:lnTo>
                <a:lnTo>
                  <a:pt x="1488953" y="1765340"/>
                </a:lnTo>
                <a:lnTo>
                  <a:pt x="1484193" y="1772956"/>
                </a:lnTo>
                <a:lnTo>
                  <a:pt x="1479432" y="1780255"/>
                </a:lnTo>
                <a:lnTo>
                  <a:pt x="1474037" y="1787555"/>
                </a:lnTo>
                <a:lnTo>
                  <a:pt x="1468325" y="1794537"/>
                </a:lnTo>
                <a:lnTo>
                  <a:pt x="1461660" y="1801519"/>
                </a:lnTo>
                <a:lnTo>
                  <a:pt x="1454044" y="1808818"/>
                </a:lnTo>
                <a:lnTo>
                  <a:pt x="1446427" y="1815165"/>
                </a:lnTo>
                <a:lnTo>
                  <a:pt x="1438811" y="1821195"/>
                </a:lnTo>
                <a:lnTo>
                  <a:pt x="1430877" y="1826590"/>
                </a:lnTo>
                <a:lnTo>
                  <a:pt x="1422625" y="1831350"/>
                </a:lnTo>
                <a:lnTo>
                  <a:pt x="1414691" y="1835476"/>
                </a:lnTo>
                <a:lnTo>
                  <a:pt x="1406757" y="1839602"/>
                </a:lnTo>
                <a:lnTo>
                  <a:pt x="1398189" y="1842775"/>
                </a:lnTo>
                <a:lnTo>
                  <a:pt x="1390255" y="1845949"/>
                </a:lnTo>
                <a:lnTo>
                  <a:pt x="1382321" y="1847853"/>
                </a:lnTo>
                <a:lnTo>
                  <a:pt x="1373752" y="1850075"/>
                </a:lnTo>
                <a:lnTo>
                  <a:pt x="1365818" y="1851661"/>
                </a:lnTo>
                <a:lnTo>
                  <a:pt x="1357884" y="1852613"/>
                </a:lnTo>
                <a:lnTo>
                  <a:pt x="1349950" y="1853565"/>
                </a:lnTo>
                <a:lnTo>
                  <a:pt x="1342334" y="1854200"/>
                </a:lnTo>
                <a:lnTo>
                  <a:pt x="1334082" y="1854200"/>
                </a:lnTo>
                <a:lnTo>
                  <a:pt x="1327735" y="1854200"/>
                </a:lnTo>
                <a:lnTo>
                  <a:pt x="1321071" y="1853883"/>
                </a:lnTo>
                <a:lnTo>
                  <a:pt x="1308376" y="1852296"/>
                </a:lnTo>
                <a:lnTo>
                  <a:pt x="1295999" y="1850709"/>
                </a:lnTo>
                <a:lnTo>
                  <a:pt x="1284257" y="1847853"/>
                </a:lnTo>
                <a:lnTo>
                  <a:pt x="1272832" y="1844997"/>
                </a:lnTo>
                <a:lnTo>
                  <a:pt x="1262677" y="1841506"/>
                </a:lnTo>
                <a:lnTo>
                  <a:pt x="1253791" y="1837698"/>
                </a:lnTo>
                <a:lnTo>
                  <a:pt x="1245222" y="1833889"/>
                </a:lnTo>
                <a:lnTo>
                  <a:pt x="1240462" y="1831350"/>
                </a:lnTo>
                <a:lnTo>
                  <a:pt x="1236653" y="1828177"/>
                </a:lnTo>
                <a:lnTo>
                  <a:pt x="1232845" y="1825003"/>
                </a:lnTo>
                <a:lnTo>
                  <a:pt x="1229671" y="1821512"/>
                </a:lnTo>
                <a:lnTo>
                  <a:pt x="1226815" y="1817387"/>
                </a:lnTo>
                <a:lnTo>
                  <a:pt x="1224276" y="1813261"/>
                </a:lnTo>
                <a:lnTo>
                  <a:pt x="1222055" y="1809135"/>
                </a:lnTo>
                <a:lnTo>
                  <a:pt x="1220151" y="1804375"/>
                </a:lnTo>
                <a:lnTo>
                  <a:pt x="1219199" y="1799932"/>
                </a:lnTo>
                <a:lnTo>
                  <a:pt x="1217929" y="1794854"/>
                </a:lnTo>
                <a:lnTo>
                  <a:pt x="1217612" y="1790094"/>
                </a:lnTo>
                <a:lnTo>
                  <a:pt x="1217929" y="1785333"/>
                </a:lnTo>
                <a:lnTo>
                  <a:pt x="1218247" y="1780255"/>
                </a:lnTo>
                <a:lnTo>
                  <a:pt x="1219516" y="1775495"/>
                </a:lnTo>
                <a:lnTo>
                  <a:pt x="1221103" y="1770735"/>
                </a:lnTo>
                <a:lnTo>
                  <a:pt x="1223007" y="1765974"/>
                </a:lnTo>
                <a:lnTo>
                  <a:pt x="1225546" y="1761531"/>
                </a:lnTo>
                <a:lnTo>
                  <a:pt x="1228402" y="1757406"/>
                </a:lnTo>
                <a:lnTo>
                  <a:pt x="1231893" y="1753597"/>
                </a:lnTo>
                <a:lnTo>
                  <a:pt x="1235384" y="1750424"/>
                </a:lnTo>
                <a:lnTo>
                  <a:pt x="1239510" y="1747567"/>
                </a:lnTo>
                <a:lnTo>
                  <a:pt x="1243318" y="1745029"/>
                </a:lnTo>
                <a:lnTo>
                  <a:pt x="1247761" y="1742807"/>
                </a:lnTo>
                <a:lnTo>
                  <a:pt x="1252204" y="1740903"/>
                </a:lnTo>
                <a:lnTo>
                  <a:pt x="1256964" y="1739951"/>
                </a:lnTo>
                <a:lnTo>
                  <a:pt x="1261725" y="1738999"/>
                </a:lnTo>
                <a:lnTo>
                  <a:pt x="1266485" y="1738681"/>
                </a:lnTo>
                <a:lnTo>
                  <a:pt x="1271245" y="1738681"/>
                </a:lnTo>
                <a:lnTo>
                  <a:pt x="1276323" y="1738999"/>
                </a:lnTo>
                <a:lnTo>
                  <a:pt x="1281084" y="1740268"/>
                </a:lnTo>
                <a:lnTo>
                  <a:pt x="1285844" y="1741855"/>
                </a:lnTo>
                <a:lnTo>
                  <a:pt x="1290604" y="1743759"/>
                </a:lnTo>
                <a:lnTo>
                  <a:pt x="1294730" y="1745663"/>
                </a:lnTo>
                <a:lnTo>
                  <a:pt x="1302981" y="1748520"/>
                </a:lnTo>
                <a:lnTo>
                  <a:pt x="1308376" y="1750106"/>
                </a:lnTo>
                <a:lnTo>
                  <a:pt x="1314089" y="1751376"/>
                </a:lnTo>
                <a:lnTo>
                  <a:pt x="1320753" y="1752645"/>
                </a:lnTo>
                <a:lnTo>
                  <a:pt x="1327735" y="1753280"/>
                </a:lnTo>
                <a:lnTo>
                  <a:pt x="1335034" y="1753597"/>
                </a:lnTo>
                <a:lnTo>
                  <a:pt x="1342651" y="1753280"/>
                </a:lnTo>
                <a:lnTo>
                  <a:pt x="1350585" y="1751693"/>
                </a:lnTo>
                <a:lnTo>
                  <a:pt x="1354711" y="1751058"/>
                </a:lnTo>
                <a:lnTo>
                  <a:pt x="1358519" y="1749789"/>
                </a:lnTo>
                <a:lnTo>
                  <a:pt x="1362645" y="1748520"/>
                </a:lnTo>
                <a:lnTo>
                  <a:pt x="1366453" y="1746615"/>
                </a:lnTo>
                <a:lnTo>
                  <a:pt x="1370579" y="1745029"/>
                </a:lnTo>
                <a:lnTo>
                  <a:pt x="1374704" y="1742490"/>
                </a:lnTo>
                <a:lnTo>
                  <a:pt x="1378513" y="1739951"/>
                </a:lnTo>
                <a:lnTo>
                  <a:pt x="1382638" y="1736777"/>
                </a:lnTo>
                <a:lnTo>
                  <a:pt x="1386764" y="1733604"/>
                </a:lnTo>
                <a:lnTo>
                  <a:pt x="1390255" y="1730113"/>
                </a:lnTo>
                <a:lnTo>
                  <a:pt x="1394063" y="1726622"/>
                </a:lnTo>
                <a:lnTo>
                  <a:pt x="1395650" y="1724083"/>
                </a:lnTo>
                <a:lnTo>
                  <a:pt x="1397554" y="1721544"/>
                </a:lnTo>
                <a:lnTo>
                  <a:pt x="1399776" y="1718688"/>
                </a:lnTo>
                <a:lnTo>
                  <a:pt x="1401680" y="1715197"/>
                </a:lnTo>
                <a:lnTo>
                  <a:pt x="1402949" y="1711071"/>
                </a:lnTo>
                <a:lnTo>
                  <a:pt x="1404219" y="1706628"/>
                </a:lnTo>
                <a:lnTo>
                  <a:pt x="1404853" y="1701868"/>
                </a:lnTo>
                <a:lnTo>
                  <a:pt x="1404853" y="1696473"/>
                </a:lnTo>
                <a:lnTo>
                  <a:pt x="1404536" y="1691077"/>
                </a:lnTo>
                <a:lnTo>
                  <a:pt x="1403266" y="1684413"/>
                </a:lnTo>
                <a:lnTo>
                  <a:pt x="1401362" y="1677748"/>
                </a:lnTo>
                <a:lnTo>
                  <a:pt x="1398189" y="1670449"/>
                </a:lnTo>
                <a:lnTo>
                  <a:pt x="1394063" y="1662515"/>
                </a:lnTo>
                <a:lnTo>
                  <a:pt x="1388668" y="1654264"/>
                </a:lnTo>
                <a:lnTo>
                  <a:pt x="1374387" y="1639031"/>
                </a:lnTo>
                <a:lnTo>
                  <a:pt x="1350585" y="1614276"/>
                </a:lnTo>
                <a:lnTo>
                  <a:pt x="1301077" y="1562864"/>
                </a:lnTo>
                <a:lnTo>
                  <a:pt x="1286161" y="1547631"/>
                </a:lnTo>
                <a:lnTo>
                  <a:pt x="1275371" y="1536523"/>
                </a:lnTo>
                <a:lnTo>
                  <a:pt x="1276323" y="1535889"/>
                </a:lnTo>
                <a:lnTo>
                  <a:pt x="1272832" y="1531446"/>
                </a:lnTo>
                <a:lnTo>
                  <a:pt x="1269976" y="1527003"/>
                </a:lnTo>
                <a:lnTo>
                  <a:pt x="1267120" y="1522559"/>
                </a:lnTo>
                <a:lnTo>
                  <a:pt x="1264898" y="1518434"/>
                </a:lnTo>
                <a:lnTo>
                  <a:pt x="1262677" y="1513991"/>
                </a:lnTo>
                <a:lnTo>
                  <a:pt x="1261407" y="1509548"/>
                </a:lnTo>
                <a:lnTo>
                  <a:pt x="1259821" y="1505105"/>
                </a:lnTo>
                <a:lnTo>
                  <a:pt x="1259503" y="1500979"/>
                </a:lnTo>
                <a:lnTo>
                  <a:pt x="1259186" y="1496536"/>
                </a:lnTo>
                <a:lnTo>
                  <a:pt x="1259503" y="1491776"/>
                </a:lnTo>
                <a:lnTo>
                  <a:pt x="1260455" y="1487333"/>
                </a:lnTo>
                <a:lnTo>
                  <a:pt x="1262042" y="1482890"/>
                </a:lnTo>
                <a:lnTo>
                  <a:pt x="1264581" y="1478129"/>
                </a:lnTo>
                <a:lnTo>
                  <a:pt x="1267437" y="1474003"/>
                </a:lnTo>
                <a:lnTo>
                  <a:pt x="1271245" y="1469243"/>
                </a:lnTo>
                <a:lnTo>
                  <a:pt x="1275371" y="1464483"/>
                </a:lnTo>
                <a:lnTo>
                  <a:pt x="1280766" y="1460040"/>
                </a:lnTo>
                <a:lnTo>
                  <a:pt x="1285209" y="1456549"/>
                </a:lnTo>
                <a:lnTo>
                  <a:pt x="1289970" y="1454010"/>
                </a:lnTo>
                <a:lnTo>
                  <a:pt x="1294730" y="1451788"/>
                </a:lnTo>
                <a:lnTo>
                  <a:pt x="1299173" y="1450202"/>
                </a:lnTo>
                <a:lnTo>
                  <a:pt x="1303933" y="1449567"/>
                </a:lnTo>
                <a:lnTo>
                  <a:pt x="1308376" y="1449249"/>
                </a:lnTo>
                <a:lnTo>
                  <a:pt x="1313137" y="1449567"/>
                </a:lnTo>
                <a:lnTo>
                  <a:pt x="1317262" y="1450202"/>
                </a:lnTo>
                <a:lnTo>
                  <a:pt x="1321705" y="1451788"/>
                </a:lnTo>
                <a:lnTo>
                  <a:pt x="1326148" y="1453058"/>
                </a:lnTo>
                <a:lnTo>
                  <a:pt x="1330274" y="1455279"/>
                </a:lnTo>
                <a:lnTo>
                  <a:pt x="1334400" y="1457818"/>
                </a:lnTo>
                <a:lnTo>
                  <a:pt x="1338843" y="1460357"/>
                </a:lnTo>
                <a:lnTo>
                  <a:pt x="1342968" y="1463531"/>
                </a:lnTo>
                <a:lnTo>
                  <a:pt x="1346777" y="1467022"/>
                </a:lnTo>
                <a:lnTo>
                  <a:pt x="1348046" y="1466387"/>
                </a:lnTo>
                <a:lnTo>
                  <a:pt x="1351220" y="1469878"/>
                </a:lnTo>
                <a:lnTo>
                  <a:pt x="1357884" y="1476542"/>
                </a:lnTo>
                <a:lnTo>
                  <a:pt x="1364549" y="1483207"/>
                </a:lnTo>
                <a:lnTo>
                  <a:pt x="1370896" y="1489871"/>
                </a:lnTo>
                <a:lnTo>
                  <a:pt x="1451822" y="1572702"/>
                </a:lnTo>
                <a:lnTo>
                  <a:pt x="1454996" y="1573654"/>
                </a:lnTo>
                <a:lnTo>
                  <a:pt x="1459439" y="1575241"/>
                </a:lnTo>
                <a:lnTo>
                  <a:pt x="1464834" y="1576193"/>
                </a:lnTo>
                <a:lnTo>
                  <a:pt x="1468325" y="1576193"/>
                </a:lnTo>
                <a:lnTo>
                  <a:pt x="1472133" y="1576193"/>
                </a:lnTo>
                <a:lnTo>
                  <a:pt x="1476259" y="1575876"/>
                </a:lnTo>
                <a:lnTo>
                  <a:pt x="1480385" y="1575241"/>
                </a:lnTo>
                <a:lnTo>
                  <a:pt x="1485145" y="1573654"/>
                </a:lnTo>
                <a:lnTo>
                  <a:pt x="1489588" y="1571433"/>
                </a:lnTo>
                <a:lnTo>
                  <a:pt x="1494983" y="1568894"/>
                </a:lnTo>
                <a:lnTo>
                  <a:pt x="1500378" y="1565403"/>
                </a:lnTo>
                <a:lnTo>
                  <a:pt x="1505773" y="1560643"/>
                </a:lnTo>
                <a:lnTo>
                  <a:pt x="1511486" y="1555248"/>
                </a:lnTo>
                <a:lnTo>
                  <a:pt x="1517515" y="1548583"/>
                </a:lnTo>
                <a:lnTo>
                  <a:pt x="1523228" y="1540966"/>
                </a:lnTo>
                <a:lnTo>
                  <a:pt x="1527354" y="1535571"/>
                </a:lnTo>
                <a:lnTo>
                  <a:pt x="1530527" y="1529859"/>
                </a:lnTo>
                <a:lnTo>
                  <a:pt x="1533066" y="1524781"/>
                </a:lnTo>
                <a:lnTo>
                  <a:pt x="1535605" y="1519703"/>
                </a:lnTo>
                <a:lnTo>
                  <a:pt x="1537509" y="1515260"/>
                </a:lnTo>
                <a:lnTo>
                  <a:pt x="1538461" y="1511135"/>
                </a:lnTo>
                <a:lnTo>
                  <a:pt x="1539731" y="1507009"/>
                </a:lnTo>
                <a:lnTo>
                  <a:pt x="1540365" y="1503518"/>
                </a:lnTo>
                <a:lnTo>
                  <a:pt x="1540683" y="1500027"/>
                </a:lnTo>
                <a:lnTo>
                  <a:pt x="1541000" y="1496853"/>
                </a:lnTo>
                <a:lnTo>
                  <a:pt x="1540683" y="1491776"/>
                </a:lnTo>
                <a:lnTo>
                  <a:pt x="1539731" y="1487967"/>
                </a:lnTo>
                <a:lnTo>
                  <a:pt x="1538461" y="1486063"/>
                </a:lnTo>
                <a:lnTo>
                  <a:pt x="1439128" y="1388951"/>
                </a:lnTo>
                <a:lnTo>
                  <a:pt x="1428973" y="1379113"/>
                </a:lnTo>
                <a:lnTo>
                  <a:pt x="1419452" y="1369275"/>
                </a:lnTo>
                <a:lnTo>
                  <a:pt x="1413105" y="1363880"/>
                </a:lnTo>
                <a:lnTo>
                  <a:pt x="1414057" y="1363245"/>
                </a:lnTo>
                <a:lnTo>
                  <a:pt x="1410248" y="1358802"/>
                </a:lnTo>
                <a:lnTo>
                  <a:pt x="1407075" y="1354359"/>
                </a:lnTo>
                <a:lnTo>
                  <a:pt x="1404219" y="1350551"/>
                </a:lnTo>
                <a:lnTo>
                  <a:pt x="1401680" y="1346108"/>
                </a:lnTo>
                <a:lnTo>
                  <a:pt x="1399458" y="1341665"/>
                </a:lnTo>
                <a:lnTo>
                  <a:pt x="1397554" y="1337222"/>
                </a:lnTo>
                <a:lnTo>
                  <a:pt x="1395967" y="1332461"/>
                </a:lnTo>
                <a:lnTo>
                  <a:pt x="1395333" y="1328335"/>
                </a:lnTo>
                <a:lnTo>
                  <a:pt x="1395015" y="1323892"/>
                </a:lnTo>
                <a:lnTo>
                  <a:pt x="1395015" y="1319132"/>
                </a:lnTo>
                <a:lnTo>
                  <a:pt x="1395967" y="1314689"/>
                </a:lnTo>
                <a:lnTo>
                  <a:pt x="1397554" y="1309929"/>
                </a:lnTo>
                <a:lnTo>
                  <a:pt x="1399458" y="1305168"/>
                </a:lnTo>
                <a:lnTo>
                  <a:pt x="1402314" y="1300408"/>
                </a:lnTo>
                <a:lnTo>
                  <a:pt x="1405805" y="1295647"/>
                </a:lnTo>
                <a:lnTo>
                  <a:pt x="1410248" y="1290570"/>
                </a:lnTo>
                <a:lnTo>
                  <a:pt x="1415326" y="1286444"/>
                </a:lnTo>
                <a:lnTo>
                  <a:pt x="1420086" y="1282318"/>
                </a:lnTo>
                <a:lnTo>
                  <a:pt x="1425164" y="1279462"/>
                </a:lnTo>
                <a:lnTo>
                  <a:pt x="1429925" y="1277558"/>
                </a:lnTo>
                <a:lnTo>
                  <a:pt x="1435002" y="1275971"/>
                </a:lnTo>
                <a:lnTo>
                  <a:pt x="1439763" y="1275019"/>
                </a:lnTo>
                <a:lnTo>
                  <a:pt x="1444523" y="1275019"/>
                </a:lnTo>
                <a:lnTo>
                  <a:pt x="1449283" y="1275336"/>
                </a:lnTo>
                <a:lnTo>
                  <a:pt x="1453726" y="1275971"/>
                </a:lnTo>
                <a:lnTo>
                  <a:pt x="1458487" y="1277558"/>
                </a:lnTo>
                <a:lnTo>
                  <a:pt x="1462930" y="1279462"/>
                </a:lnTo>
                <a:lnTo>
                  <a:pt x="1467056" y="1281049"/>
                </a:lnTo>
                <a:lnTo>
                  <a:pt x="1471181" y="1283588"/>
                </a:lnTo>
                <a:lnTo>
                  <a:pt x="1475307" y="1286444"/>
                </a:lnTo>
                <a:lnTo>
                  <a:pt x="1482923" y="1291839"/>
                </a:lnTo>
                <a:lnTo>
                  <a:pt x="1483241" y="1291839"/>
                </a:lnTo>
                <a:lnTo>
                  <a:pt x="1486732" y="1295013"/>
                </a:lnTo>
                <a:lnTo>
                  <a:pt x="1493714" y="1301360"/>
                </a:lnTo>
                <a:lnTo>
                  <a:pt x="1500061" y="1307072"/>
                </a:lnTo>
                <a:lnTo>
                  <a:pt x="1596855" y="1400059"/>
                </a:lnTo>
                <a:lnTo>
                  <a:pt x="1601933" y="1403550"/>
                </a:lnTo>
                <a:lnTo>
                  <a:pt x="1609867" y="1408310"/>
                </a:lnTo>
                <a:lnTo>
                  <a:pt x="1616849" y="1411484"/>
                </a:lnTo>
                <a:lnTo>
                  <a:pt x="1623513" y="1413705"/>
                </a:lnTo>
                <a:lnTo>
                  <a:pt x="1629226" y="1415609"/>
                </a:lnTo>
                <a:lnTo>
                  <a:pt x="1634621" y="1416561"/>
                </a:lnTo>
                <a:lnTo>
                  <a:pt x="1639698" y="1417196"/>
                </a:lnTo>
                <a:lnTo>
                  <a:pt x="1644459" y="1417196"/>
                </a:lnTo>
                <a:lnTo>
                  <a:pt x="1648902" y="1416244"/>
                </a:lnTo>
                <a:lnTo>
                  <a:pt x="1653027" y="1415609"/>
                </a:lnTo>
                <a:lnTo>
                  <a:pt x="1656201" y="1414023"/>
                </a:lnTo>
                <a:lnTo>
                  <a:pt x="1659375" y="1412753"/>
                </a:lnTo>
                <a:lnTo>
                  <a:pt x="1662548" y="1410849"/>
                </a:lnTo>
                <a:lnTo>
                  <a:pt x="1665087" y="1409262"/>
                </a:lnTo>
                <a:lnTo>
                  <a:pt x="1669213" y="1405771"/>
                </a:lnTo>
                <a:lnTo>
                  <a:pt x="1672704" y="1402598"/>
                </a:lnTo>
                <a:lnTo>
                  <a:pt x="1674926" y="1400376"/>
                </a:lnTo>
                <a:lnTo>
                  <a:pt x="1676195" y="1398155"/>
                </a:lnTo>
                <a:lnTo>
                  <a:pt x="1677782" y="1395933"/>
                </a:lnTo>
                <a:lnTo>
                  <a:pt x="1678734" y="1393712"/>
                </a:lnTo>
                <a:lnTo>
                  <a:pt x="1679686" y="1391173"/>
                </a:lnTo>
                <a:lnTo>
                  <a:pt x="1680003" y="1388634"/>
                </a:lnTo>
                <a:lnTo>
                  <a:pt x="1680321" y="1386095"/>
                </a:lnTo>
                <a:lnTo>
                  <a:pt x="1680321" y="1383556"/>
                </a:lnTo>
                <a:lnTo>
                  <a:pt x="1680003" y="1378478"/>
                </a:lnTo>
                <a:lnTo>
                  <a:pt x="1678734" y="1373083"/>
                </a:lnTo>
                <a:lnTo>
                  <a:pt x="1677464" y="1367371"/>
                </a:lnTo>
                <a:lnTo>
                  <a:pt x="1674926" y="1361976"/>
                </a:lnTo>
                <a:lnTo>
                  <a:pt x="1672387" y="1356898"/>
                </a:lnTo>
                <a:lnTo>
                  <a:pt x="1669213" y="1351820"/>
                </a:lnTo>
                <a:lnTo>
                  <a:pt x="1666039" y="1346742"/>
                </a:lnTo>
                <a:lnTo>
                  <a:pt x="1662865" y="1341982"/>
                </a:lnTo>
                <a:lnTo>
                  <a:pt x="1655884" y="1333731"/>
                </a:lnTo>
                <a:lnTo>
                  <a:pt x="1650171" y="1326749"/>
                </a:lnTo>
                <a:lnTo>
                  <a:pt x="1645728" y="1321988"/>
                </a:lnTo>
                <a:lnTo>
                  <a:pt x="1643507" y="1320084"/>
                </a:lnTo>
                <a:lnTo>
                  <a:pt x="1596538" y="1276606"/>
                </a:lnTo>
                <a:lnTo>
                  <a:pt x="1565437" y="1247726"/>
                </a:lnTo>
                <a:lnTo>
                  <a:pt x="1555916" y="1238523"/>
                </a:lnTo>
                <a:lnTo>
                  <a:pt x="1551155" y="1233762"/>
                </a:lnTo>
                <a:lnTo>
                  <a:pt x="1546712" y="1228685"/>
                </a:lnTo>
                <a:lnTo>
                  <a:pt x="1542269" y="1223607"/>
                </a:lnTo>
                <a:lnTo>
                  <a:pt x="1538144" y="1218529"/>
                </a:lnTo>
                <a:lnTo>
                  <a:pt x="1534653" y="1213134"/>
                </a:lnTo>
                <a:lnTo>
                  <a:pt x="1531479" y="1207104"/>
                </a:lnTo>
                <a:lnTo>
                  <a:pt x="1528940" y="1201392"/>
                </a:lnTo>
                <a:lnTo>
                  <a:pt x="1527671" y="1195679"/>
                </a:lnTo>
                <a:lnTo>
                  <a:pt x="1527354" y="1192188"/>
                </a:lnTo>
                <a:lnTo>
                  <a:pt x="1527036" y="1189332"/>
                </a:lnTo>
                <a:lnTo>
                  <a:pt x="1527036" y="1186158"/>
                </a:lnTo>
                <a:lnTo>
                  <a:pt x="1527354" y="1182985"/>
                </a:lnTo>
                <a:lnTo>
                  <a:pt x="1527671" y="1179811"/>
                </a:lnTo>
                <a:lnTo>
                  <a:pt x="1528623" y="1176638"/>
                </a:lnTo>
                <a:lnTo>
                  <a:pt x="1529892" y="1173464"/>
                </a:lnTo>
                <a:lnTo>
                  <a:pt x="1531162" y="1169973"/>
                </a:lnTo>
                <a:lnTo>
                  <a:pt x="1533066" y="1166482"/>
                </a:lnTo>
                <a:lnTo>
                  <a:pt x="1535288" y="1163309"/>
                </a:lnTo>
                <a:lnTo>
                  <a:pt x="1537826" y="1159818"/>
                </a:lnTo>
                <a:lnTo>
                  <a:pt x="1540683" y="1156327"/>
                </a:lnTo>
                <a:lnTo>
                  <a:pt x="1543539" y="1152836"/>
                </a:lnTo>
                <a:lnTo>
                  <a:pt x="1547030" y="1149979"/>
                </a:lnTo>
                <a:lnTo>
                  <a:pt x="1549886" y="1147441"/>
                </a:lnTo>
                <a:lnTo>
                  <a:pt x="1553060" y="1145219"/>
                </a:lnTo>
                <a:lnTo>
                  <a:pt x="1555916" y="1143632"/>
                </a:lnTo>
                <a:lnTo>
                  <a:pt x="1559407" y="1142045"/>
                </a:lnTo>
                <a:lnTo>
                  <a:pt x="1562263" y="1140459"/>
                </a:lnTo>
                <a:lnTo>
                  <a:pt x="1565437" y="1139507"/>
                </a:lnTo>
                <a:lnTo>
                  <a:pt x="1568293" y="1139189"/>
                </a:lnTo>
                <a:lnTo>
                  <a:pt x="1571784" y="1138872"/>
                </a:lnTo>
                <a:lnTo>
                  <a:pt x="1574640" y="1138237"/>
                </a:lnTo>
                <a:close/>
                <a:moveTo>
                  <a:pt x="758825" y="1123950"/>
                </a:moveTo>
                <a:lnTo>
                  <a:pt x="763905" y="1123950"/>
                </a:lnTo>
                <a:lnTo>
                  <a:pt x="768985" y="1123950"/>
                </a:lnTo>
                <a:lnTo>
                  <a:pt x="774065" y="1124266"/>
                </a:lnTo>
                <a:lnTo>
                  <a:pt x="779145" y="1124583"/>
                </a:lnTo>
                <a:lnTo>
                  <a:pt x="784225" y="1125532"/>
                </a:lnTo>
                <a:lnTo>
                  <a:pt x="789305" y="1126797"/>
                </a:lnTo>
                <a:lnTo>
                  <a:pt x="794067" y="1127746"/>
                </a:lnTo>
                <a:lnTo>
                  <a:pt x="799147" y="1129644"/>
                </a:lnTo>
                <a:lnTo>
                  <a:pt x="803910" y="1131543"/>
                </a:lnTo>
                <a:lnTo>
                  <a:pt x="808672" y="1133124"/>
                </a:lnTo>
                <a:lnTo>
                  <a:pt x="813435" y="1135339"/>
                </a:lnTo>
                <a:lnTo>
                  <a:pt x="817880" y="1137870"/>
                </a:lnTo>
                <a:lnTo>
                  <a:pt x="822642" y="1141033"/>
                </a:lnTo>
                <a:lnTo>
                  <a:pt x="827087" y="1143880"/>
                </a:lnTo>
                <a:lnTo>
                  <a:pt x="830897" y="1147044"/>
                </a:lnTo>
                <a:lnTo>
                  <a:pt x="835025" y="1150840"/>
                </a:lnTo>
                <a:lnTo>
                  <a:pt x="839152" y="1154320"/>
                </a:lnTo>
                <a:lnTo>
                  <a:pt x="842962" y="1158432"/>
                </a:lnTo>
                <a:lnTo>
                  <a:pt x="846137" y="1162228"/>
                </a:lnTo>
                <a:lnTo>
                  <a:pt x="849630" y="1166657"/>
                </a:lnTo>
                <a:lnTo>
                  <a:pt x="852487" y="1171086"/>
                </a:lnTo>
                <a:lnTo>
                  <a:pt x="855345" y="1175515"/>
                </a:lnTo>
                <a:lnTo>
                  <a:pt x="857885" y="1179944"/>
                </a:lnTo>
                <a:lnTo>
                  <a:pt x="860107" y="1184689"/>
                </a:lnTo>
                <a:lnTo>
                  <a:pt x="862330" y="1189435"/>
                </a:lnTo>
                <a:lnTo>
                  <a:pt x="864235" y="1194180"/>
                </a:lnTo>
                <a:lnTo>
                  <a:pt x="865505" y="1198925"/>
                </a:lnTo>
                <a:lnTo>
                  <a:pt x="867092" y="1203987"/>
                </a:lnTo>
                <a:lnTo>
                  <a:pt x="868045" y="1209048"/>
                </a:lnTo>
                <a:lnTo>
                  <a:pt x="868997" y="1213793"/>
                </a:lnTo>
                <a:lnTo>
                  <a:pt x="869315" y="1218855"/>
                </a:lnTo>
                <a:lnTo>
                  <a:pt x="869632" y="1223917"/>
                </a:lnTo>
                <a:lnTo>
                  <a:pt x="869950" y="1228978"/>
                </a:lnTo>
                <a:lnTo>
                  <a:pt x="869632" y="1234356"/>
                </a:lnTo>
                <a:lnTo>
                  <a:pt x="869315" y="1239418"/>
                </a:lnTo>
                <a:lnTo>
                  <a:pt x="868680" y="1244479"/>
                </a:lnTo>
                <a:lnTo>
                  <a:pt x="867727" y="1249541"/>
                </a:lnTo>
                <a:lnTo>
                  <a:pt x="866775" y="1254603"/>
                </a:lnTo>
                <a:lnTo>
                  <a:pt x="865187" y="1259348"/>
                </a:lnTo>
                <a:lnTo>
                  <a:pt x="863917" y="1264409"/>
                </a:lnTo>
                <a:lnTo>
                  <a:pt x="862012" y="1269155"/>
                </a:lnTo>
                <a:lnTo>
                  <a:pt x="859790" y="1273900"/>
                </a:lnTo>
                <a:lnTo>
                  <a:pt x="857250" y="1278645"/>
                </a:lnTo>
                <a:lnTo>
                  <a:pt x="854710" y="1283074"/>
                </a:lnTo>
                <a:lnTo>
                  <a:pt x="852170" y="1287503"/>
                </a:lnTo>
                <a:lnTo>
                  <a:pt x="848995" y="1291932"/>
                </a:lnTo>
                <a:lnTo>
                  <a:pt x="845502" y="1296361"/>
                </a:lnTo>
                <a:lnTo>
                  <a:pt x="842327" y="1300157"/>
                </a:lnTo>
                <a:lnTo>
                  <a:pt x="838200" y="1304269"/>
                </a:lnTo>
                <a:lnTo>
                  <a:pt x="700405" y="1441882"/>
                </a:lnTo>
                <a:lnTo>
                  <a:pt x="696595" y="1445678"/>
                </a:lnTo>
                <a:lnTo>
                  <a:pt x="692150" y="1449158"/>
                </a:lnTo>
                <a:lnTo>
                  <a:pt x="688022" y="1452321"/>
                </a:lnTo>
                <a:lnTo>
                  <a:pt x="683260" y="1455485"/>
                </a:lnTo>
                <a:lnTo>
                  <a:pt x="679132" y="1458332"/>
                </a:lnTo>
                <a:lnTo>
                  <a:pt x="674370" y="1460863"/>
                </a:lnTo>
                <a:lnTo>
                  <a:pt x="669925" y="1463393"/>
                </a:lnTo>
                <a:lnTo>
                  <a:pt x="664845" y="1465608"/>
                </a:lnTo>
                <a:lnTo>
                  <a:pt x="660082" y="1467189"/>
                </a:lnTo>
                <a:lnTo>
                  <a:pt x="655320" y="1468771"/>
                </a:lnTo>
                <a:lnTo>
                  <a:pt x="650240" y="1470353"/>
                </a:lnTo>
                <a:lnTo>
                  <a:pt x="645160" y="1471302"/>
                </a:lnTo>
                <a:lnTo>
                  <a:pt x="640080" y="1471935"/>
                </a:lnTo>
                <a:lnTo>
                  <a:pt x="635000" y="1472884"/>
                </a:lnTo>
                <a:lnTo>
                  <a:pt x="629920" y="1473200"/>
                </a:lnTo>
                <a:lnTo>
                  <a:pt x="624840" y="1473200"/>
                </a:lnTo>
                <a:lnTo>
                  <a:pt x="619442" y="1473200"/>
                </a:lnTo>
                <a:lnTo>
                  <a:pt x="614362" y="1472884"/>
                </a:lnTo>
                <a:lnTo>
                  <a:pt x="609282" y="1472251"/>
                </a:lnTo>
                <a:lnTo>
                  <a:pt x="604519" y="1471302"/>
                </a:lnTo>
                <a:lnTo>
                  <a:pt x="599439" y="1470353"/>
                </a:lnTo>
                <a:lnTo>
                  <a:pt x="594359" y="1469088"/>
                </a:lnTo>
                <a:lnTo>
                  <a:pt x="589597" y="1467822"/>
                </a:lnTo>
                <a:lnTo>
                  <a:pt x="584834" y="1465924"/>
                </a:lnTo>
                <a:lnTo>
                  <a:pt x="579754" y="1463710"/>
                </a:lnTo>
                <a:lnTo>
                  <a:pt x="575627" y="1461495"/>
                </a:lnTo>
                <a:lnTo>
                  <a:pt x="570864" y="1458964"/>
                </a:lnTo>
                <a:lnTo>
                  <a:pt x="566419" y="1456117"/>
                </a:lnTo>
                <a:lnTo>
                  <a:pt x="561974" y="1453270"/>
                </a:lnTo>
                <a:lnTo>
                  <a:pt x="557529" y="1449790"/>
                </a:lnTo>
                <a:lnTo>
                  <a:pt x="553719" y="1446310"/>
                </a:lnTo>
                <a:lnTo>
                  <a:pt x="549592" y="1442514"/>
                </a:lnTo>
                <a:lnTo>
                  <a:pt x="546099" y="1438718"/>
                </a:lnTo>
                <a:lnTo>
                  <a:pt x="542289" y="1434605"/>
                </a:lnTo>
                <a:lnTo>
                  <a:pt x="539114" y="1430177"/>
                </a:lnTo>
                <a:lnTo>
                  <a:pt x="536257" y="1426064"/>
                </a:lnTo>
                <a:lnTo>
                  <a:pt x="533082" y="1421635"/>
                </a:lnTo>
                <a:lnTo>
                  <a:pt x="531177" y="1417206"/>
                </a:lnTo>
                <a:lnTo>
                  <a:pt x="528319" y="1412461"/>
                </a:lnTo>
                <a:lnTo>
                  <a:pt x="526732" y="1407716"/>
                </a:lnTo>
                <a:lnTo>
                  <a:pt x="524827" y="1402654"/>
                </a:lnTo>
                <a:lnTo>
                  <a:pt x="522922" y="1397909"/>
                </a:lnTo>
                <a:lnTo>
                  <a:pt x="521969" y="1392847"/>
                </a:lnTo>
                <a:lnTo>
                  <a:pt x="520699" y="1387786"/>
                </a:lnTo>
                <a:lnTo>
                  <a:pt x="520064" y="1383040"/>
                </a:lnTo>
                <a:lnTo>
                  <a:pt x="519429" y="1377979"/>
                </a:lnTo>
                <a:lnTo>
                  <a:pt x="519112" y="1372917"/>
                </a:lnTo>
                <a:lnTo>
                  <a:pt x="519112" y="1367856"/>
                </a:lnTo>
                <a:lnTo>
                  <a:pt x="519112" y="1362794"/>
                </a:lnTo>
                <a:lnTo>
                  <a:pt x="519747" y="1357733"/>
                </a:lnTo>
                <a:lnTo>
                  <a:pt x="520064" y="1352671"/>
                </a:lnTo>
                <a:lnTo>
                  <a:pt x="521334" y="1347609"/>
                </a:lnTo>
                <a:lnTo>
                  <a:pt x="522287" y="1342548"/>
                </a:lnTo>
                <a:lnTo>
                  <a:pt x="523874" y="1337170"/>
                </a:lnTo>
                <a:lnTo>
                  <a:pt x="525144" y="1332741"/>
                </a:lnTo>
                <a:lnTo>
                  <a:pt x="527049" y="1327996"/>
                </a:lnTo>
                <a:lnTo>
                  <a:pt x="529272" y="1323250"/>
                </a:lnTo>
                <a:lnTo>
                  <a:pt x="531494" y="1318505"/>
                </a:lnTo>
                <a:lnTo>
                  <a:pt x="534034" y="1313760"/>
                </a:lnTo>
                <a:lnTo>
                  <a:pt x="536892" y="1309331"/>
                </a:lnTo>
                <a:lnTo>
                  <a:pt x="539749" y="1304902"/>
                </a:lnTo>
                <a:lnTo>
                  <a:pt x="542924" y="1300790"/>
                </a:lnTo>
                <a:lnTo>
                  <a:pt x="546734" y="1296677"/>
                </a:lnTo>
                <a:lnTo>
                  <a:pt x="550862" y="1292564"/>
                </a:lnTo>
                <a:lnTo>
                  <a:pt x="688975" y="1154952"/>
                </a:lnTo>
                <a:lnTo>
                  <a:pt x="692467" y="1151473"/>
                </a:lnTo>
                <a:lnTo>
                  <a:pt x="696912" y="1147676"/>
                </a:lnTo>
                <a:lnTo>
                  <a:pt x="700722" y="1144513"/>
                </a:lnTo>
                <a:lnTo>
                  <a:pt x="705485" y="1141666"/>
                </a:lnTo>
                <a:lnTo>
                  <a:pt x="709930" y="1138819"/>
                </a:lnTo>
                <a:lnTo>
                  <a:pt x="714375" y="1136288"/>
                </a:lnTo>
                <a:lnTo>
                  <a:pt x="719137" y="1134073"/>
                </a:lnTo>
                <a:lnTo>
                  <a:pt x="723900" y="1131859"/>
                </a:lnTo>
                <a:lnTo>
                  <a:pt x="728980" y="1129961"/>
                </a:lnTo>
                <a:lnTo>
                  <a:pt x="733742" y="1128063"/>
                </a:lnTo>
                <a:lnTo>
                  <a:pt x="738822" y="1126797"/>
                </a:lnTo>
                <a:lnTo>
                  <a:pt x="743902" y="1125532"/>
                </a:lnTo>
                <a:lnTo>
                  <a:pt x="748665" y="1124899"/>
                </a:lnTo>
                <a:lnTo>
                  <a:pt x="753745" y="1124266"/>
                </a:lnTo>
                <a:lnTo>
                  <a:pt x="758825" y="1123950"/>
                </a:lnTo>
                <a:close/>
                <a:moveTo>
                  <a:pt x="589180" y="939800"/>
                </a:moveTo>
                <a:lnTo>
                  <a:pt x="594264" y="939800"/>
                </a:lnTo>
                <a:lnTo>
                  <a:pt x="599349" y="939800"/>
                </a:lnTo>
                <a:lnTo>
                  <a:pt x="604434" y="940435"/>
                </a:lnTo>
                <a:lnTo>
                  <a:pt x="609518" y="941070"/>
                </a:lnTo>
                <a:lnTo>
                  <a:pt x="614285" y="941705"/>
                </a:lnTo>
                <a:lnTo>
                  <a:pt x="619370" y="942975"/>
                </a:lnTo>
                <a:lnTo>
                  <a:pt x="624454" y="944245"/>
                </a:lnTo>
                <a:lnTo>
                  <a:pt x="629221" y="945833"/>
                </a:lnTo>
                <a:lnTo>
                  <a:pt x="633988" y="947420"/>
                </a:lnTo>
                <a:lnTo>
                  <a:pt x="638755" y="949325"/>
                </a:lnTo>
                <a:lnTo>
                  <a:pt x="643522" y="951865"/>
                </a:lnTo>
                <a:lnTo>
                  <a:pt x="648288" y="954088"/>
                </a:lnTo>
                <a:lnTo>
                  <a:pt x="652737" y="956945"/>
                </a:lnTo>
                <a:lnTo>
                  <a:pt x="656869" y="959803"/>
                </a:lnTo>
                <a:lnTo>
                  <a:pt x="661000" y="963295"/>
                </a:lnTo>
                <a:lnTo>
                  <a:pt x="665449" y="966788"/>
                </a:lnTo>
                <a:lnTo>
                  <a:pt x="668945" y="970598"/>
                </a:lnTo>
                <a:lnTo>
                  <a:pt x="673076" y="974408"/>
                </a:lnTo>
                <a:lnTo>
                  <a:pt x="676254" y="978535"/>
                </a:lnTo>
                <a:lnTo>
                  <a:pt x="679749" y="982980"/>
                </a:lnTo>
                <a:lnTo>
                  <a:pt x="682927" y="987425"/>
                </a:lnTo>
                <a:lnTo>
                  <a:pt x="685470" y="991553"/>
                </a:lnTo>
                <a:lnTo>
                  <a:pt x="688012" y="996315"/>
                </a:lnTo>
                <a:lnTo>
                  <a:pt x="690554" y="1000760"/>
                </a:lnTo>
                <a:lnTo>
                  <a:pt x="692461" y="1005840"/>
                </a:lnTo>
                <a:lnTo>
                  <a:pt x="694368" y="1010603"/>
                </a:lnTo>
                <a:lnTo>
                  <a:pt x="695639" y="1015365"/>
                </a:lnTo>
                <a:lnTo>
                  <a:pt x="697228" y="1020445"/>
                </a:lnTo>
                <a:lnTo>
                  <a:pt x="698181" y="1025525"/>
                </a:lnTo>
                <a:lnTo>
                  <a:pt x="698817" y="1030288"/>
                </a:lnTo>
                <a:lnTo>
                  <a:pt x="699770" y="1035368"/>
                </a:lnTo>
                <a:lnTo>
                  <a:pt x="700088" y="1040448"/>
                </a:lnTo>
                <a:lnTo>
                  <a:pt x="700088" y="1045528"/>
                </a:lnTo>
                <a:lnTo>
                  <a:pt x="700088" y="1050608"/>
                </a:lnTo>
                <a:lnTo>
                  <a:pt x="699770" y="1055688"/>
                </a:lnTo>
                <a:lnTo>
                  <a:pt x="698817" y="1060768"/>
                </a:lnTo>
                <a:lnTo>
                  <a:pt x="697863" y="1066165"/>
                </a:lnTo>
                <a:lnTo>
                  <a:pt x="696910" y="1071245"/>
                </a:lnTo>
                <a:lnTo>
                  <a:pt x="695639" y="1076325"/>
                </a:lnTo>
                <a:lnTo>
                  <a:pt x="693732" y="1081088"/>
                </a:lnTo>
                <a:lnTo>
                  <a:pt x="692143" y="1085533"/>
                </a:lnTo>
                <a:lnTo>
                  <a:pt x="689919" y="1090295"/>
                </a:lnTo>
                <a:lnTo>
                  <a:pt x="687694" y="1095058"/>
                </a:lnTo>
                <a:lnTo>
                  <a:pt x="685152" y="1099820"/>
                </a:lnTo>
                <a:lnTo>
                  <a:pt x="682292" y="1104265"/>
                </a:lnTo>
                <a:lnTo>
                  <a:pt x="679114" y="1108710"/>
                </a:lnTo>
                <a:lnTo>
                  <a:pt x="675936" y="1113155"/>
                </a:lnTo>
                <a:lnTo>
                  <a:pt x="672440" y="1116965"/>
                </a:lnTo>
                <a:lnTo>
                  <a:pt x="668309" y="1121093"/>
                </a:lnTo>
                <a:lnTo>
                  <a:pt x="530389" y="1258888"/>
                </a:lnTo>
                <a:lnTo>
                  <a:pt x="526258" y="1262698"/>
                </a:lnTo>
                <a:lnTo>
                  <a:pt x="522127" y="1266508"/>
                </a:lnTo>
                <a:lnTo>
                  <a:pt x="517995" y="1269683"/>
                </a:lnTo>
                <a:lnTo>
                  <a:pt x="513546" y="1272541"/>
                </a:lnTo>
                <a:lnTo>
                  <a:pt x="508779" y="1275716"/>
                </a:lnTo>
                <a:lnTo>
                  <a:pt x="504648" y="1278256"/>
                </a:lnTo>
                <a:lnTo>
                  <a:pt x="499881" y="1280161"/>
                </a:lnTo>
                <a:lnTo>
                  <a:pt x="495115" y="1282383"/>
                </a:lnTo>
                <a:lnTo>
                  <a:pt x="490030" y="1284288"/>
                </a:lnTo>
                <a:lnTo>
                  <a:pt x="485263" y="1286193"/>
                </a:lnTo>
                <a:lnTo>
                  <a:pt x="480179" y="1287463"/>
                </a:lnTo>
                <a:lnTo>
                  <a:pt x="475412" y="1288733"/>
                </a:lnTo>
                <a:lnTo>
                  <a:pt x="470327" y="1289368"/>
                </a:lnTo>
                <a:lnTo>
                  <a:pt x="465243" y="1290003"/>
                </a:lnTo>
                <a:lnTo>
                  <a:pt x="460158" y="1290638"/>
                </a:lnTo>
                <a:lnTo>
                  <a:pt x="454756" y="1290638"/>
                </a:lnTo>
                <a:lnTo>
                  <a:pt x="449671" y="1290638"/>
                </a:lnTo>
                <a:lnTo>
                  <a:pt x="444586" y="1290003"/>
                </a:lnTo>
                <a:lnTo>
                  <a:pt x="439502" y="1289368"/>
                </a:lnTo>
                <a:lnTo>
                  <a:pt x="434417" y="1288733"/>
                </a:lnTo>
                <a:lnTo>
                  <a:pt x="429332" y="1287463"/>
                </a:lnTo>
                <a:lnTo>
                  <a:pt x="424566" y="1286511"/>
                </a:lnTo>
                <a:lnTo>
                  <a:pt x="419481" y="1284606"/>
                </a:lnTo>
                <a:lnTo>
                  <a:pt x="414714" y="1282701"/>
                </a:lnTo>
                <a:lnTo>
                  <a:pt x="409947" y="1281113"/>
                </a:lnTo>
                <a:lnTo>
                  <a:pt x="405181" y="1278891"/>
                </a:lnTo>
                <a:lnTo>
                  <a:pt x="401049" y="1276351"/>
                </a:lnTo>
                <a:lnTo>
                  <a:pt x="396600" y="1273493"/>
                </a:lnTo>
                <a:lnTo>
                  <a:pt x="392151" y="1270318"/>
                </a:lnTo>
                <a:lnTo>
                  <a:pt x="387702" y="1267143"/>
                </a:lnTo>
                <a:lnTo>
                  <a:pt x="383889" y="1263651"/>
                </a:lnTo>
                <a:lnTo>
                  <a:pt x="379758" y="1259841"/>
                </a:lnTo>
                <a:lnTo>
                  <a:pt x="375944" y="1256031"/>
                </a:lnTo>
                <a:lnTo>
                  <a:pt x="372448" y="1251903"/>
                </a:lnTo>
                <a:lnTo>
                  <a:pt x="369271" y="1247458"/>
                </a:lnTo>
                <a:lnTo>
                  <a:pt x="366410" y="1243013"/>
                </a:lnTo>
                <a:lnTo>
                  <a:pt x="363233" y="1238886"/>
                </a:lnTo>
                <a:lnTo>
                  <a:pt x="360690" y="1234123"/>
                </a:lnTo>
                <a:lnTo>
                  <a:pt x="358466" y="1229678"/>
                </a:lnTo>
                <a:lnTo>
                  <a:pt x="356559" y="1224916"/>
                </a:lnTo>
                <a:lnTo>
                  <a:pt x="354970" y="1219836"/>
                </a:lnTo>
                <a:lnTo>
                  <a:pt x="353063" y="1215073"/>
                </a:lnTo>
                <a:lnTo>
                  <a:pt x="352110" y="1209993"/>
                </a:lnTo>
                <a:lnTo>
                  <a:pt x="350839" y="1205231"/>
                </a:lnTo>
                <a:lnTo>
                  <a:pt x="349885" y="1200151"/>
                </a:lnTo>
                <a:lnTo>
                  <a:pt x="349568" y="1195070"/>
                </a:lnTo>
                <a:lnTo>
                  <a:pt x="349250" y="1189990"/>
                </a:lnTo>
                <a:lnTo>
                  <a:pt x="349250" y="1184910"/>
                </a:lnTo>
                <a:lnTo>
                  <a:pt x="349250" y="1179830"/>
                </a:lnTo>
                <a:lnTo>
                  <a:pt x="349568" y="1174750"/>
                </a:lnTo>
                <a:lnTo>
                  <a:pt x="350203" y="1169353"/>
                </a:lnTo>
                <a:lnTo>
                  <a:pt x="350839" y="1164273"/>
                </a:lnTo>
                <a:lnTo>
                  <a:pt x="352110" y="1159193"/>
                </a:lnTo>
                <a:lnTo>
                  <a:pt x="353381" y="1154430"/>
                </a:lnTo>
                <a:lnTo>
                  <a:pt x="355288" y="1149350"/>
                </a:lnTo>
                <a:lnTo>
                  <a:pt x="357195" y="1144588"/>
                </a:lnTo>
                <a:lnTo>
                  <a:pt x="359101" y="1140143"/>
                </a:lnTo>
                <a:lnTo>
                  <a:pt x="361644" y="1135380"/>
                </a:lnTo>
                <a:lnTo>
                  <a:pt x="364186" y="1130618"/>
                </a:lnTo>
                <a:lnTo>
                  <a:pt x="367046" y="1126173"/>
                </a:lnTo>
                <a:lnTo>
                  <a:pt x="369906" y="1121728"/>
                </a:lnTo>
                <a:lnTo>
                  <a:pt x="373084" y="1117283"/>
                </a:lnTo>
                <a:lnTo>
                  <a:pt x="376897" y="1113473"/>
                </a:lnTo>
                <a:lnTo>
                  <a:pt x="380393" y="1109345"/>
                </a:lnTo>
                <a:lnTo>
                  <a:pt x="518631" y="971550"/>
                </a:lnTo>
                <a:lnTo>
                  <a:pt x="522762" y="967740"/>
                </a:lnTo>
                <a:lnTo>
                  <a:pt x="526893" y="963930"/>
                </a:lnTo>
                <a:lnTo>
                  <a:pt x="531025" y="960755"/>
                </a:lnTo>
                <a:lnTo>
                  <a:pt x="535474" y="957898"/>
                </a:lnTo>
                <a:lnTo>
                  <a:pt x="539923" y="954723"/>
                </a:lnTo>
                <a:lnTo>
                  <a:pt x="544690" y="952183"/>
                </a:lnTo>
                <a:lnTo>
                  <a:pt x="549456" y="949960"/>
                </a:lnTo>
                <a:lnTo>
                  <a:pt x="554223" y="948055"/>
                </a:lnTo>
                <a:lnTo>
                  <a:pt x="558990" y="946150"/>
                </a:lnTo>
                <a:lnTo>
                  <a:pt x="564075" y="944245"/>
                </a:lnTo>
                <a:lnTo>
                  <a:pt x="568841" y="943293"/>
                </a:lnTo>
                <a:lnTo>
                  <a:pt x="573926" y="942023"/>
                </a:lnTo>
                <a:lnTo>
                  <a:pt x="579011" y="941070"/>
                </a:lnTo>
                <a:lnTo>
                  <a:pt x="584095" y="940435"/>
                </a:lnTo>
                <a:lnTo>
                  <a:pt x="589180" y="939800"/>
                </a:lnTo>
                <a:close/>
                <a:moveTo>
                  <a:pt x="46448" y="457200"/>
                </a:moveTo>
                <a:lnTo>
                  <a:pt x="51221" y="457200"/>
                </a:lnTo>
                <a:lnTo>
                  <a:pt x="55993" y="457517"/>
                </a:lnTo>
                <a:lnTo>
                  <a:pt x="61083" y="458468"/>
                </a:lnTo>
                <a:lnTo>
                  <a:pt x="65219" y="459420"/>
                </a:lnTo>
                <a:lnTo>
                  <a:pt x="69991" y="461322"/>
                </a:lnTo>
                <a:lnTo>
                  <a:pt x="74445" y="463542"/>
                </a:lnTo>
                <a:lnTo>
                  <a:pt x="78899" y="466078"/>
                </a:lnTo>
                <a:lnTo>
                  <a:pt x="83035" y="468932"/>
                </a:lnTo>
                <a:lnTo>
                  <a:pt x="86534" y="472737"/>
                </a:lnTo>
                <a:lnTo>
                  <a:pt x="458759" y="855775"/>
                </a:lnTo>
                <a:lnTo>
                  <a:pt x="461940" y="859897"/>
                </a:lnTo>
                <a:lnTo>
                  <a:pt x="464803" y="863702"/>
                </a:lnTo>
                <a:lnTo>
                  <a:pt x="467348" y="868142"/>
                </a:lnTo>
                <a:lnTo>
                  <a:pt x="469575" y="872898"/>
                </a:lnTo>
                <a:lnTo>
                  <a:pt x="471166" y="877337"/>
                </a:lnTo>
                <a:lnTo>
                  <a:pt x="472120" y="882093"/>
                </a:lnTo>
                <a:lnTo>
                  <a:pt x="473075" y="887167"/>
                </a:lnTo>
                <a:lnTo>
                  <a:pt x="473075" y="891923"/>
                </a:lnTo>
                <a:lnTo>
                  <a:pt x="472439" y="896679"/>
                </a:lnTo>
                <a:lnTo>
                  <a:pt x="471802" y="901435"/>
                </a:lnTo>
                <a:lnTo>
                  <a:pt x="470848" y="906192"/>
                </a:lnTo>
                <a:lnTo>
                  <a:pt x="468939" y="910948"/>
                </a:lnTo>
                <a:lnTo>
                  <a:pt x="466712" y="915070"/>
                </a:lnTo>
                <a:lnTo>
                  <a:pt x="464167" y="919192"/>
                </a:lnTo>
                <a:lnTo>
                  <a:pt x="461304" y="923314"/>
                </a:lnTo>
                <a:lnTo>
                  <a:pt x="457486" y="927119"/>
                </a:lnTo>
                <a:lnTo>
                  <a:pt x="453986" y="930607"/>
                </a:lnTo>
                <a:lnTo>
                  <a:pt x="449851" y="933461"/>
                </a:lnTo>
                <a:lnTo>
                  <a:pt x="445397" y="935681"/>
                </a:lnTo>
                <a:lnTo>
                  <a:pt x="441261" y="937583"/>
                </a:lnTo>
                <a:lnTo>
                  <a:pt x="436807" y="939169"/>
                </a:lnTo>
                <a:lnTo>
                  <a:pt x="432035" y="940437"/>
                </a:lnTo>
                <a:lnTo>
                  <a:pt x="427263" y="941071"/>
                </a:lnTo>
                <a:lnTo>
                  <a:pt x="422491" y="941388"/>
                </a:lnTo>
                <a:lnTo>
                  <a:pt x="417400" y="941071"/>
                </a:lnTo>
                <a:lnTo>
                  <a:pt x="412628" y="940437"/>
                </a:lnTo>
                <a:lnTo>
                  <a:pt x="407856" y="939169"/>
                </a:lnTo>
                <a:lnTo>
                  <a:pt x="403084" y="937266"/>
                </a:lnTo>
                <a:lnTo>
                  <a:pt x="398312" y="935046"/>
                </a:lnTo>
                <a:lnTo>
                  <a:pt x="394176" y="932510"/>
                </a:lnTo>
                <a:lnTo>
                  <a:pt x="390040" y="929339"/>
                </a:lnTo>
                <a:lnTo>
                  <a:pt x="386222" y="925851"/>
                </a:lnTo>
                <a:lnTo>
                  <a:pt x="14316" y="542496"/>
                </a:lnTo>
                <a:lnTo>
                  <a:pt x="10499" y="538374"/>
                </a:lnTo>
                <a:lnTo>
                  <a:pt x="7635" y="534569"/>
                </a:lnTo>
                <a:lnTo>
                  <a:pt x="5090" y="530130"/>
                </a:lnTo>
                <a:lnTo>
                  <a:pt x="3181" y="525690"/>
                </a:lnTo>
                <a:lnTo>
                  <a:pt x="1909" y="520934"/>
                </a:lnTo>
                <a:lnTo>
                  <a:pt x="636" y="516178"/>
                </a:lnTo>
                <a:lnTo>
                  <a:pt x="0" y="511422"/>
                </a:lnTo>
                <a:lnTo>
                  <a:pt x="0" y="506348"/>
                </a:lnTo>
                <a:lnTo>
                  <a:pt x="318" y="501592"/>
                </a:lnTo>
                <a:lnTo>
                  <a:pt x="954" y="496836"/>
                </a:lnTo>
                <a:lnTo>
                  <a:pt x="2227" y="492397"/>
                </a:lnTo>
                <a:lnTo>
                  <a:pt x="4136" y="487957"/>
                </a:lnTo>
                <a:lnTo>
                  <a:pt x="6045" y="483518"/>
                </a:lnTo>
                <a:lnTo>
                  <a:pt x="8908" y="479079"/>
                </a:lnTo>
                <a:lnTo>
                  <a:pt x="11771" y="475274"/>
                </a:lnTo>
                <a:lnTo>
                  <a:pt x="15271" y="471469"/>
                </a:lnTo>
                <a:lnTo>
                  <a:pt x="19406" y="467981"/>
                </a:lnTo>
                <a:lnTo>
                  <a:pt x="23224" y="464810"/>
                </a:lnTo>
                <a:lnTo>
                  <a:pt x="27678" y="462908"/>
                </a:lnTo>
                <a:lnTo>
                  <a:pt x="32132" y="460688"/>
                </a:lnTo>
                <a:lnTo>
                  <a:pt x="36904" y="459103"/>
                </a:lnTo>
                <a:lnTo>
                  <a:pt x="41676" y="458151"/>
                </a:lnTo>
                <a:lnTo>
                  <a:pt x="46448" y="457200"/>
                </a:lnTo>
                <a:close/>
                <a:moveTo>
                  <a:pt x="1155700" y="165100"/>
                </a:moveTo>
                <a:lnTo>
                  <a:pt x="1165860" y="165100"/>
                </a:lnTo>
                <a:lnTo>
                  <a:pt x="1176337" y="165417"/>
                </a:lnTo>
                <a:lnTo>
                  <a:pt x="1186497" y="165735"/>
                </a:lnTo>
                <a:lnTo>
                  <a:pt x="1196975" y="167004"/>
                </a:lnTo>
                <a:lnTo>
                  <a:pt x="1208087" y="167956"/>
                </a:lnTo>
                <a:lnTo>
                  <a:pt x="1229677" y="170494"/>
                </a:lnTo>
                <a:lnTo>
                  <a:pt x="1251902" y="173667"/>
                </a:lnTo>
                <a:lnTo>
                  <a:pt x="1263332" y="175888"/>
                </a:lnTo>
                <a:lnTo>
                  <a:pt x="1275715" y="178426"/>
                </a:lnTo>
                <a:lnTo>
                  <a:pt x="1289367" y="181599"/>
                </a:lnTo>
                <a:lnTo>
                  <a:pt x="1303020" y="184772"/>
                </a:lnTo>
                <a:lnTo>
                  <a:pt x="1332230" y="192704"/>
                </a:lnTo>
                <a:lnTo>
                  <a:pt x="1363345" y="201588"/>
                </a:lnTo>
                <a:lnTo>
                  <a:pt x="1395412" y="211741"/>
                </a:lnTo>
                <a:lnTo>
                  <a:pt x="1427797" y="222211"/>
                </a:lnTo>
                <a:lnTo>
                  <a:pt x="1460182" y="232682"/>
                </a:lnTo>
                <a:lnTo>
                  <a:pt x="1491932" y="244104"/>
                </a:lnTo>
                <a:lnTo>
                  <a:pt x="1522095" y="254574"/>
                </a:lnTo>
                <a:lnTo>
                  <a:pt x="1550352" y="264727"/>
                </a:lnTo>
                <a:lnTo>
                  <a:pt x="1597977" y="282813"/>
                </a:lnTo>
                <a:lnTo>
                  <a:pt x="1630045" y="295187"/>
                </a:lnTo>
                <a:lnTo>
                  <a:pt x="1642110" y="299946"/>
                </a:lnTo>
                <a:lnTo>
                  <a:pt x="2082800" y="746365"/>
                </a:lnTo>
                <a:lnTo>
                  <a:pt x="1774190" y="1098550"/>
                </a:lnTo>
                <a:lnTo>
                  <a:pt x="1441132" y="733991"/>
                </a:lnTo>
                <a:lnTo>
                  <a:pt x="1435735" y="727010"/>
                </a:lnTo>
                <a:lnTo>
                  <a:pt x="1420177" y="708925"/>
                </a:lnTo>
                <a:lnTo>
                  <a:pt x="1409065" y="696868"/>
                </a:lnTo>
                <a:lnTo>
                  <a:pt x="1396365" y="682908"/>
                </a:lnTo>
                <a:lnTo>
                  <a:pt x="1382395" y="668313"/>
                </a:lnTo>
                <a:lnTo>
                  <a:pt x="1366837" y="652766"/>
                </a:lnTo>
                <a:lnTo>
                  <a:pt x="1350645" y="636902"/>
                </a:lnTo>
                <a:lnTo>
                  <a:pt x="1333500" y="621672"/>
                </a:lnTo>
                <a:lnTo>
                  <a:pt x="1324292" y="614057"/>
                </a:lnTo>
                <a:lnTo>
                  <a:pt x="1315402" y="606760"/>
                </a:lnTo>
                <a:lnTo>
                  <a:pt x="1306512" y="599779"/>
                </a:lnTo>
                <a:lnTo>
                  <a:pt x="1297305" y="593434"/>
                </a:lnTo>
                <a:lnTo>
                  <a:pt x="1288097" y="586771"/>
                </a:lnTo>
                <a:lnTo>
                  <a:pt x="1279207" y="581060"/>
                </a:lnTo>
                <a:lnTo>
                  <a:pt x="1270000" y="575666"/>
                </a:lnTo>
                <a:lnTo>
                  <a:pt x="1261110" y="570907"/>
                </a:lnTo>
                <a:lnTo>
                  <a:pt x="1252220" y="566465"/>
                </a:lnTo>
                <a:lnTo>
                  <a:pt x="1243330" y="562657"/>
                </a:lnTo>
                <a:lnTo>
                  <a:pt x="1235075" y="559802"/>
                </a:lnTo>
                <a:lnTo>
                  <a:pt x="1226502" y="557581"/>
                </a:lnTo>
                <a:lnTo>
                  <a:pt x="1222692" y="556946"/>
                </a:lnTo>
                <a:lnTo>
                  <a:pt x="1218565" y="556312"/>
                </a:lnTo>
                <a:lnTo>
                  <a:pt x="1210627" y="555994"/>
                </a:lnTo>
                <a:lnTo>
                  <a:pt x="1203325" y="556312"/>
                </a:lnTo>
                <a:lnTo>
                  <a:pt x="1196022" y="557581"/>
                </a:lnTo>
                <a:lnTo>
                  <a:pt x="1189037" y="559484"/>
                </a:lnTo>
                <a:lnTo>
                  <a:pt x="1182052" y="562340"/>
                </a:lnTo>
                <a:lnTo>
                  <a:pt x="1176020" y="565195"/>
                </a:lnTo>
                <a:lnTo>
                  <a:pt x="1169670" y="569320"/>
                </a:lnTo>
                <a:lnTo>
                  <a:pt x="1163955" y="573762"/>
                </a:lnTo>
                <a:lnTo>
                  <a:pt x="1158557" y="578521"/>
                </a:lnTo>
                <a:lnTo>
                  <a:pt x="1152842" y="583598"/>
                </a:lnTo>
                <a:lnTo>
                  <a:pt x="1147762" y="588992"/>
                </a:lnTo>
                <a:lnTo>
                  <a:pt x="1143000" y="594703"/>
                </a:lnTo>
                <a:lnTo>
                  <a:pt x="1138872" y="601049"/>
                </a:lnTo>
                <a:lnTo>
                  <a:pt x="1134745" y="607077"/>
                </a:lnTo>
                <a:lnTo>
                  <a:pt x="1130617" y="613423"/>
                </a:lnTo>
                <a:lnTo>
                  <a:pt x="1127125" y="619451"/>
                </a:lnTo>
                <a:lnTo>
                  <a:pt x="1123315" y="626114"/>
                </a:lnTo>
                <a:lnTo>
                  <a:pt x="1117282" y="638488"/>
                </a:lnTo>
                <a:lnTo>
                  <a:pt x="1112202" y="650545"/>
                </a:lnTo>
                <a:lnTo>
                  <a:pt x="1108075" y="661015"/>
                </a:lnTo>
                <a:lnTo>
                  <a:pt x="1104900" y="670217"/>
                </a:lnTo>
                <a:lnTo>
                  <a:pt x="1102677" y="677197"/>
                </a:lnTo>
                <a:lnTo>
                  <a:pt x="1100772" y="683225"/>
                </a:lnTo>
                <a:lnTo>
                  <a:pt x="1098232" y="690523"/>
                </a:lnTo>
                <a:lnTo>
                  <a:pt x="1095057" y="697820"/>
                </a:lnTo>
                <a:lnTo>
                  <a:pt x="1090930" y="705435"/>
                </a:lnTo>
                <a:lnTo>
                  <a:pt x="1086802" y="713684"/>
                </a:lnTo>
                <a:lnTo>
                  <a:pt x="1082040" y="721617"/>
                </a:lnTo>
                <a:lnTo>
                  <a:pt x="1076325" y="729549"/>
                </a:lnTo>
                <a:lnTo>
                  <a:pt x="1070610" y="737481"/>
                </a:lnTo>
                <a:lnTo>
                  <a:pt x="1063942" y="746047"/>
                </a:lnTo>
                <a:lnTo>
                  <a:pt x="1057592" y="753980"/>
                </a:lnTo>
                <a:lnTo>
                  <a:pt x="1050607" y="761912"/>
                </a:lnTo>
                <a:lnTo>
                  <a:pt x="1042987" y="769844"/>
                </a:lnTo>
                <a:lnTo>
                  <a:pt x="1035367" y="777776"/>
                </a:lnTo>
                <a:lnTo>
                  <a:pt x="1027112" y="785073"/>
                </a:lnTo>
                <a:lnTo>
                  <a:pt x="1018857" y="792054"/>
                </a:lnTo>
                <a:lnTo>
                  <a:pt x="1010602" y="799351"/>
                </a:lnTo>
                <a:lnTo>
                  <a:pt x="1001712" y="806014"/>
                </a:lnTo>
                <a:lnTo>
                  <a:pt x="992505" y="812360"/>
                </a:lnTo>
                <a:lnTo>
                  <a:pt x="983615" y="818071"/>
                </a:lnTo>
                <a:lnTo>
                  <a:pt x="974407" y="823465"/>
                </a:lnTo>
                <a:lnTo>
                  <a:pt x="964882" y="828541"/>
                </a:lnTo>
                <a:lnTo>
                  <a:pt x="955357" y="832983"/>
                </a:lnTo>
                <a:lnTo>
                  <a:pt x="946467" y="837108"/>
                </a:lnTo>
                <a:lnTo>
                  <a:pt x="936942" y="839964"/>
                </a:lnTo>
                <a:lnTo>
                  <a:pt x="927417" y="842502"/>
                </a:lnTo>
                <a:lnTo>
                  <a:pt x="917892" y="844723"/>
                </a:lnTo>
                <a:lnTo>
                  <a:pt x="908367" y="845675"/>
                </a:lnTo>
                <a:lnTo>
                  <a:pt x="899477" y="845992"/>
                </a:lnTo>
                <a:lnTo>
                  <a:pt x="890270" y="845357"/>
                </a:lnTo>
                <a:lnTo>
                  <a:pt x="885507" y="845040"/>
                </a:lnTo>
                <a:lnTo>
                  <a:pt x="881062" y="843771"/>
                </a:lnTo>
                <a:lnTo>
                  <a:pt x="876617" y="843136"/>
                </a:lnTo>
                <a:lnTo>
                  <a:pt x="872490" y="841867"/>
                </a:lnTo>
                <a:lnTo>
                  <a:pt x="868045" y="840281"/>
                </a:lnTo>
                <a:lnTo>
                  <a:pt x="863600" y="838377"/>
                </a:lnTo>
                <a:lnTo>
                  <a:pt x="859472" y="836791"/>
                </a:lnTo>
                <a:lnTo>
                  <a:pt x="855345" y="834570"/>
                </a:lnTo>
                <a:lnTo>
                  <a:pt x="847407" y="829493"/>
                </a:lnTo>
                <a:lnTo>
                  <a:pt x="840422" y="823782"/>
                </a:lnTo>
                <a:lnTo>
                  <a:pt x="833755" y="818388"/>
                </a:lnTo>
                <a:lnTo>
                  <a:pt x="828357" y="812360"/>
                </a:lnTo>
                <a:lnTo>
                  <a:pt x="823277" y="805697"/>
                </a:lnTo>
                <a:lnTo>
                  <a:pt x="818515" y="798717"/>
                </a:lnTo>
                <a:lnTo>
                  <a:pt x="814705" y="791736"/>
                </a:lnTo>
                <a:lnTo>
                  <a:pt x="811212" y="784439"/>
                </a:lnTo>
                <a:lnTo>
                  <a:pt x="808672" y="777141"/>
                </a:lnTo>
                <a:lnTo>
                  <a:pt x="806132" y="769844"/>
                </a:lnTo>
                <a:lnTo>
                  <a:pt x="804227" y="762229"/>
                </a:lnTo>
                <a:lnTo>
                  <a:pt x="802640" y="754614"/>
                </a:lnTo>
                <a:lnTo>
                  <a:pt x="801687" y="746999"/>
                </a:lnTo>
                <a:lnTo>
                  <a:pt x="801052" y="739384"/>
                </a:lnTo>
                <a:lnTo>
                  <a:pt x="800100" y="731770"/>
                </a:lnTo>
                <a:lnTo>
                  <a:pt x="800100" y="724472"/>
                </a:lnTo>
                <a:lnTo>
                  <a:pt x="800100" y="717175"/>
                </a:lnTo>
                <a:lnTo>
                  <a:pt x="800417" y="709877"/>
                </a:lnTo>
                <a:lnTo>
                  <a:pt x="802005" y="696551"/>
                </a:lnTo>
                <a:lnTo>
                  <a:pt x="803592" y="684494"/>
                </a:lnTo>
                <a:lnTo>
                  <a:pt x="805497" y="673389"/>
                </a:lnTo>
                <a:lnTo>
                  <a:pt x="807720" y="664823"/>
                </a:lnTo>
                <a:lnTo>
                  <a:pt x="809307" y="657842"/>
                </a:lnTo>
                <a:lnTo>
                  <a:pt x="811212" y="652131"/>
                </a:lnTo>
                <a:lnTo>
                  <a:pt x="814387" y="646737"/>
                </a:lnTo>
                <a:lnTo>
                  <a:pt x="823277" y="631191"/>
                </a:lnTo>
                <a:lnTo>
                  <a:pt x="836930" y="606125"/>
                </a:lnTo>
                <a:lnTo>
                  <a:pt x="845820" y="589626"/>
                </a:lnTo>
                <a:lnTo>
                  <a:pt x="855345" y="571224"/>
                </a:lnTo>
                <a:lnTo>
                  <a:pt x="865822" y="549966"/>
                </a:lnTo>
                <a:lnTo>
                  <a:pt x="876935" y="527121"/>
                </a:lnTo>
                <a:lnTo>
                  <a:pt x="889000" y="501739"/>
                </a:lnTo>
                <a:lnTo>
                  <a:pt x="901382" y="474135"/>
                </a:lnTo>
                <a:lnTo>
                  <a:pt x="914717" y="444627"/>
                </a:lnTo>
                <a:lnTo>
                  <a:pt x="928052" y="413216"/>
                </a:lnTo>
                <a:lnTo>
                  <a:pt x="942022" y="379584"/>
                </a:lnTo>
                <a:lnTo>
                  <a:pt x="955675" y="343731"/>
                </a:lnTo>
                <a:lnTo>
                  <a:pt x="962977" y="325963"/>
                </a:lnTo>
                <a:lnTo>
                  <a:pt x="970280" y="309782"/>
                </a:lnTo>
                <a:lnTo>
                  <a:pt x="977900" y="293917"/>
                </a:lnTo>
                <a:lnTo>
                  <a:pt x="985202" y="279640"/>
                </a:lnTo>
                <a:lnTo>
                  <a:pt x="993457" y="266314"/>
                </a:lnTo>
                <a:lnTo>
                  <a:pt x="1001077" y="253940"/>
                </a:lnTo>
                <a:lnTo>
                  <a:pt x="1009015" y="242517"/>
                </a:lnTo>
                <a:lnTo>
                  <a:pt x="1017270" y="232364"/>
                </a:lnTo>
                <a:lnTo>
                  <a:pt x="1025525" y="222846"/>
                </a:lnTo>
                <a:lnTo>
                  <a:pt x="1034097" y="214279"/>
                </a:lnTo>
                <a:lnTo>
                  <a:pt x="1042670" y="206347"/>
                </a:lnTo>
                <a:lnTo>
                  <a:pt x="1051242" y="199367"/>
                </a:lnTo>
                <a:lnTo>
                  <a:pt x="1060132" y="193021"/>
                </a:lnTo>
                <a:lnTo>
                  <a:pt x="1069022" y="187627"/>
                </a:lnTo>
                <a:lnTo>
                  <a:pt x="1078230" y="182868"/>
                </a:lnTo>
                <a:lnTo>
                  <a:pt x="1087437" y="178426"/>
                </a:lnTo>
                <a:lnTo>
                  <a:pt x="1096962" y="175253"/>
                </a:lnTo>
                <a:lnTo>
                  <a:pt x="1106487" y="172398"/>
                </a:lnTo>
                <a:lnTo>
                  <a:pt x="1115695" y="169859"/>
                </a:lnTo>
                <a:lnTo>
                  <a:pt x="1125537" y="167956"/>
                </a:lnTo>
                <a:lnTo>
                  <a:pt x="1135380" y="166369"/>
                </a:lnTo>
                <a:lnTo>
                  <a:pt x="1145222" y="165735"/>
                </a:lnTo>
                <a:lnTo>
                  <a:pt x="1155700" y="165100"/>
                </a:lnTo>
                <a:close/>
                <a:moveTo>
                  <a:pt x="1830538" y="0"/>
                </a:moveTo>
                <a:lnTo>
                  <a:pt x="1838784" y="635"/>
                </a:lnTo>
                <a:lnTo>
                  <a:pt x="1843225" y="952"/>
                </a:lnTo>
                <a:lnTo>
                  <a:pt x="1847348" y="1587"/>
                </a:lnTo>
                <a:lnTo>
                  <a:pt x="1851154" y="2856"/>
                </a:lnTo>
                <a:lnTo>
                  <a:pt x="1855277" y="4126"/>
                </a:lnTo>
                <a:lnTo>
                  <a:pt x="1858766" y="5712"/>
                </a:lnTo>
                <a:lnTo>
                  <a:pt x="1862889" y="7299"/>
                </a:lnTo>
                <a:lnTo>
                  <a:pt x="1866378" y="8886"/>
                </a:lnTo>
                <a:lnTo>
                  <a:pt x="1869867" y="11107"/>
                </a:lnTo>
                <a:lnTo>
                  <a:pt x="1873356" y="13328"/>
                </a:lnTo>
                <a:lnTo>
                  <a:pt x="1876210" y="15867"/>
                </a:lnTo>
                <a:lnTo>
                  <a:pt x="1879699" y="18723"/>
                </a:lnTo>
                <a:lnTo>
                  <a:pt x="1882553" y="21897"/>
                </a:lnTo>
                <a:lnTo>
                  <a:pt x="2257762" y="421109"/>
                </a:lnTo>
                <a:lnTo>
                  <a:pt x="2260934" y="424282"/>
                </a:lnTo>
                <a:lnTo>
                  <a:pt x="2263471" y="427455"/>
                </a:lnTo>
                <a:lnTo>
                  <a:pt x="2265692" y="430946"/>
                </a:lnTo>
                <a:lnTo>
                  <a:pt x="2267595" y="434437"/>
                </a:lnTo>
                <a:lnTo>
                  <a:pt x="2269498" y="437928"/>
                </a:lnTo>
                <a:lnTo>
                  <a:pt x="2271083" y="441736"/>
                </a:lnTo>
                <a:lnTo>
                  <a:pt x="2272352" y="445861"/>
                </a:lnTo>
                <a:lnTo>
                  <a:pt x="2273938" y="449352"/>
                </a:lnTo>
                <a:lnTo>
                  <a:pt x="2274572" y="453477"/>
                </a:lnTo>
                <a:lnTo>
                  <a:pt x="2275841" y="457603"/>
                </a:lnTo>
                <a:lnTo>
                  <a:pt x="2276158" y="461728"/>
                </a:lnTo>
                <a:lnTo>
                  <a:pt x="2276475" y="466171"/>
                </a:lnTo>
                <a:lnTo>
                  <a:pt x="2276475" y="474422"/>
                </a:lnTo>
                <a:lnTo>
                  <a:pt x="2275841" y="483307"/>
                </a:lnTo>
                <a:lnTo>
                  <a:pt x="2274255" y="491875"/>
                </a:lnTo>
                <a:lnTo>
                  <a:pt x="2271718" y="500761"/>
                </a:lnTo>
                <a:lnTo>
                  <a:pt x="2268546" y="509012"/>
                </a:lnTo>
                <a:lnTo>
                  <a:pt x="2264423" y="517897"/>
                </a:lnTo>
                <a:lnTo>
                  <a:pt x="2259348" y="526148"/>
                </a:lnTo>
                <a:lnTo>
                  <a:pt x="2253956" y="534399"/>
                </a:lnTo>
                <a:lnTo>
                  <a:pt x="2247296" y="542015"/>
                </a:lnTo>
                <a:lnTo>
                  <a:pt x="2240001" y="549314"/>
                </a:lnTo>
                <a:lnTo>
                  <a:pt x="2194646" y="592154"/>
                </a:lnTo>
                <a:lnTo>
                  <a:pt x="2186400" y="599136"/>
                </a:lnTo>
                <a:lnTo>
                  <a:pt x="2178471" y="604848"/>
                </a:lnTo>
                <a:lnTo>
                  <a:pt x="2170224" y="609925"/>
                </a:lnTo>
                <a:lnTo>
                  <a:pt x="2161344" y="614368"/>
                </a:lnTo>
                <a:lnTo>
                  <a:pt x="2152780" y="618176"/>
                </a:lnTo>
                <a:lnTo>
                  <a:pt x="2143899" y="621032"/>
                </a:lnTo>
                <a:lnTo>
                  <a:pt x="2135336" y="622619"/>
                </a:lnTo>
                <a:lnTo>
                  <a:pt x="2126455" y="623888"/>
                </a:lnTo>
                <a:lnTo>
                  <a:pt x="2117892" y="623888"/>
                </a:lnTo>
                <a:lnTo>
                  <a:pt x="2109011" y="623571"/>
                </a:lnTo>
                <a:lnTo>
                  <a:pt x="2104888" y="622619"/>
                </a:lnTo>
                <a:lnTo>
                  <a:pt x="2101082" y="621984"/>
                </a:lnTo>
                <a:lnTo>
                  <a:pt x="2096959" y="621032"/>
                </a:lnTo>
                <a:lnTo>
                  <a:pt x="2092835" y="619763"/>
                </a:lnTo>
                <a:lnTo>
                  <a:pt x="2089029" y="618493"/>
                </a:lnTo>
                <a:lnTo>
                  <a:pt x="2085223" y="616589"/>
                </a:lnTo>
                <a:lnTo>
                  <a:pt x="2081735" y="614685"/>
                </a:lnTo>
                <a:lnTo>
                  <a:pt x="2078563" y="612464"/>
                </a:lnTo>
                <a:lnTo>
                  <a:pt x="2074757" y="610243"/>
                </a:lnTo>
                <a:lnTo>
                  <a:pt x="2071585" y="607704"/>
                </a:lnTo>
                <a:lnTo>
                  <a:pt x="2068731" y="604848"/>
                </a:lnTo>
                <a:lnTo>
                  <a:pt x="2065559" y="601992"/>
                </a:lnTo>
                <a:lnTo>
                  <a:pt x="1690350" y="202462"/>
                </a:lnTo>
                <a:lnTo>
                  <a:pt x="1687813" y="199606"/>
                </a:lnTo>
                <a:lnTo>
                  <a:pt x="1685275" y="196115"/>
                </a:lnTo>
                <a:lnTo>
                  <a:pt x="1682738" y="192942"/>
                </a:lnTo>
                <a:lnTo>
                  <a:pt x="1680835" y="189451"/>
                </a:lnTo>
                <a:lnTo>
                  <a:pt x="1678615" y="185643"/>
                </a:lnTo>
                <a:lnTo>
                  <a:pt x="1677346" y="182153"/>
                </a:lnTo>
                <a:lnTo>
                  <a:pt x="1675760" y="178027"/>
                </a:lnTo>
                <a:lnTo>
                  <a:pt x="1674492" y="174219"/>
                </a:lnTo>
                <a:lnTo>
                  <a:pt x="1673540" y="170411"/>
                </a:lnTo>
                <a:lnTo>
                  <a:pt x="1672906" y="165968"/>
                </a:lnTo>
                <a:lnTo>
                  <a:pt x="1671954" y="161843"/>
                </a:lnTo>
                <a:lnTo>
                  <a:pt x="1671637" y="158035"/>
                </a:lnTo>
                <a:lnTo>
                  <a:pt x="1671637" y="149149"/>
                </a:lnTo>
                <a:lnTo>
                  <a:pt x="1672589" y="140899"/>
                </a:lnTo>
                <a:lnTo>
                  <a:pt x="1673857" y="132013"/>
                </a:lnTo>
                <a:lnTo>
                  <a:pt x="1676395" y="123445"/>
                </a:lnTo>
                <a:lnTo>
                  <a:pt x="1679884" y="114559"/>
                </a:lnTo>
                <a:lnTo>
                  <a:pt x="1683690" y="106309"/>
                </a:lnTo>
                <a:lnTo>
                  <a:pt x="1688764" y="97740"/>
                </a:lnTo>
                <a:lnTo>
                  <a:pt x="1694156" y="89807"/>
                </a:lnTo>
                <a:lnTo>
                  <a:pt x="1700817" y="82191"/>
                </a:lnTo>
                <a:lnTo>
                  <a:pt x="1708111" y="74575"/>
                </a:lnTo>
                <a:lnTo>
                  <a:pt x="1753784" y="31417"/>
                </a:lnTo>
                <a:lnTo>
                  <a:pt x="1761713" y="25070"/>
                </a:lnTo>
                <a:lnTo>
                  <a:pt x="1769642" y="18723"/>
                </a:lnTo>
                <a:lnTo>
                  <a:pt x="1777888" y="13646"/>
                </a:lnTo>
                <a:lnTo>
                  <a:pt x="1786769" y="9203"/>
                </a:lnTo>
                <a:lnTo>
                  <a:pt x="1795650" y="5712"/>
                </a:lnTo>
                <a:lnTo>
                  <a:pt x="1804213" y="3174"/>
                </a:lnTo>
                <a:lnTo>
                  <a:pt x="1813094" y="1269"/>
                </a:lnTo>
                <a:lnTo>
                  <a:pt x="1821657" y="317"/>
                </a:lnTo>
                <a:lnTo>
                  <a:pt x="1830538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>
              <a:ea typeface="Arial Unicode MS" panose="020B0604020202020204" charset="-122"/>
            </a:endParaRPr>
          </a:p>
        </p:txBody>
      </p:sp>
      <p:sp>
        <p:nvSpPr>
          <p:cNvPr id="9232" name="KSO_Shape"/>
          <p:cNvSpPr/>
          <p:nvPr/>
        </p:nvSpPr>
        <p:spPr>
          <a:xfrm>
            <a:off x="6869113" y="3043238"/>
            <a:ext cx="687387" cy="558800"/>
          </a:xfrm>
          <a:custGeom>
            <a:avLst/>
            <a:gdLst/>
            <a:ahLst/>
            <a:cxnLst>
              <a:cxn ang="0">
                <a:pos x="300789" y="382928"/>
              </a:cxn>
              <a:cxn ang="0">
                <a:pos x="304392" y="407681"/>
              </a:cxn>
              <a:cxn ang="0">
                <a:pos x="251778" y="459430"/>
              </a:cxn>
              <a:cxn ang="0">
                <a:pos x="227273" y="454624"/>
              </a:cxn>
              <a:cxn ang="0">
                <a:pos x="217583" y="431312"/>
              </a:cxn>
              <a:cxn ang="0">
                <a:pos x="265552" y="375958"/>
              </a:cxn>
              <a:cxn ang="0">
                <a:pos x="246092" y="330660"/>
              </a:cxn>
              <a:cxn ang="0">
                <a:pos x="262269" y="350304"/>
              </a:cxn>
              <a:cxn ang="0">
                <a:pos x="254741" y="374438"/>
              </a:cxn>
              <a:cxn ang="0">
                <a:pos x="197002" y="417094"/>
              </a:cxn>
              <a:cxn ang="0">
                <a:pos x="176661" y="401860"/>
              </a:cxn>
              <a:cxn ang="0">
                <a:pos x="178022" y="376924"/>
              </a:cxn>
              <a:cxn ang="0">
                <a:pos x="233360" y="328896"/>
              </a:cxn>
              <a:cxn ang="0">
                <a:pos x="438071" y="314532"/>
              </a:cxn>
              <a:cxn ang="0">
                <a:pos x="472491" y="298183"/>
              </a:cxn>
              <a:cxn ang="0">
                <a:pos x="485939" y="314532"/>
              </a:cxn>
              <a:cxn ang="0">
                <a:pos x="449758" y="338816"/>
              </a:cxn>
              <a:cxn ang="0">
                <a:pos x="435590" y="376083"/>
              </a:cxn>
              <a:cxn ang="0">
                <a:pos x="406533" y="401489"/>
              </a:cxn>
              <a:cxn ang="0">
                <a:pos x="379797" y="429138"/>
              </a:cxn>
              <a:cxn ang="0">
                <a:pos x="354823" y="464562"/>
              </a:cxn>
              <a:cxn ang="0">
                <a:pos x="311918" y="461677"/>
              </a:cxn>
              <a:cxn ang="0">
                <a:pos x="313599" y="440679"/>
              </a:cxn>
              <a:cxn ang="0">
                <a:pos x="341695" y="442202"/>
              </a:cxn>
              <a:cxn ang="0">
                <a:pos x="353942" y="425371"/>
              </a:cxn>
              <a:cxn ang="0">
                <a:pos x="317681" y="376724"/>
              </a:cxn>
              <a:cxn ang="0">
                <a:pos x="337693" y="368790"/>
              </a:cxn>
              <a:cxn ang="0">
                <a:pos x="379797" y="394115"/>
              </a:cxn>
              <a:cxn ang="0">
                <a:pos x="356424" y="344426"/>
              </a:cxn>
              <a:cxn ang="0">
                <a:pos x="359465" y="323108"/>
              </a:cxn>
              <a:cxn ang="0">
                <a:pos x="407814" y="356448"/>
              </a:cxn>
              <a:cxn ang="0">
                <a:pos x="423823" y="350036"/>
              </a:cxn>
              <a:cxn ang="0">
                <a:pos x="387962" y="307720"/>
              </a:cxn>
              <a:cxn ang="0">
                <a:pos x="391724" y="289207"/>
              </a:cxn>
              <a:cxn ang="0">
                <a:pos x="206292" y="287351"/>
              </a:cxn>
              <a:cxn ang="0">
                <a:pos x="219345" y="309081"/>
              </a:cxn>
              <a:cxn ang="0">
                <a:pos x="174579" y="365962"/>
              </a:cxn>
              <a:cxn ang="0">
                <a:pos x="149914" y="370995"/>
              </a:cxn>
              <a:cxn ang="0">
                <a:pos x="131895" y="353019"/>
              </a:cxn>
              <a:cxn ang="0">
                <a:pos x="136940" y="328494"/>
              </a:cxn>
              <a:cxn ang="0">
                <a:pos x="149890" y="237332"/>
              </a:cxn>
              <a:cxn ang="0">
                <a:pos x="172253" y="249358"/>
              </a:cxn>
              <a:cxn ang="0">
                <a:pos x="174577" y="274134"/>
              </a:cxn>
              <a:cxn ang="0">
                <a:pos x="121114" y="325128"/>
              </a:cxn>
              <a:cxn ang="0">
                <a:pos x="96827" y="319115"/>
              </a:cxn>
              <a:cxn ang="0">
                <a:pos x="88331" y="295301"/>
              </a:cxn>
              <a:cxn ang="0">
                <a:pos x="137386" y="240458"/>
              </a:cxn>
              <a:cxn ang="0">
                <a:pos x="115712" y="216112"/>
              </a:cxn>
              <a:cxn ang="0">
                <a:pos x="111298" y="236771"/>
              </a:cxn>
              <a:cxn ang="0">
                <a:pos x="0" y="129151"/>
              </a:cxn>
              <a:cxn ang="0">
                <a:pos x="299267" y="41854"/>
              </a:cxn>
              <a:cxn ang="0">
                <a:pos x="525339" y="188483"/>
              </a:cxn>
              <a:cxn ang="0">
                <a:pos x="313602" y="142090"/>
              </a:cxn>
              <a:cxn ang="0">
                <a:pos x="284292" y="156432"/>
              </a:cxn>
              <a:cxn ang="0">
                <a:pos x="259066" y="198258"/>
              </a:cxn>
              <a:cxn ang="0">
                <a:pos x="218944" y="212199"/>
              </a:cxn>
              <a:cxn ang="0">
                <a:pos x="201807" y="181111"/>
              </a:cxn>
              <a:cxn ang="0">
                <a:pos x="241047" y="86804"/>
              </a:cxn>
              <a:cxn ang="0">
                <a:pos x="283891" y="42414"/>
              </a:cxn>
              <a:cxn ang="0">
                <a:pos x="570909" y="107947"/>
              </a:cxn>
              <a:cxn ang="0">
                <a:pos x="564989" y="138720"/>
              </a:cxn>
              <a:cxn ang="0">
                <a:pos x="523310" y="154107"/>
              </a:cxn>
              <a:cxn ang="0">
                <a:pos x="422833" y="31174"/>
              </a:cxn>
            </a:cxnLst>
            <a:pathLst>
              <a:path w="2276475" h="1854200">
                <a:moveTo>
                  <a:pt x="1106805" y="1473200"/>
                </a:moveTo>
                <a:lnTo>
                  <a:pt x="1111885" y="1473835"/>
                </a:lnTo>
                <a:lnTo>
                  <a:pt x="1116965" y="1474152"/>
                </a:lnTo>
                <a:lnTo>
                  <a:pt x="1122045" y="1474469"/>
                </a:lnTo>
                <a:lnTo>
                  <a:pt x="1127442" y="1475103"/>
                </a:lnTo>
                <a:lnTo>
                  <a:pt x="1132522" y="1476372"/>
                </a:lnTo>
                <a:lnTo>
                  <a:pt x="1137285" y="1477641"/>
                </a:lnTo>
                <a:lnTo>
                  <a:pt x="1142365" y="1479227"/>
                </a:lnTo>
                <a:lnTo>
                  <a:pt x="1147127" y="1481130"/>
                </a:lnTo>
                <a:lnTo>
                  <a:pt x="1151572" y="1483034"/>
                </a:lnTo>
                <a:lnTo>
                  <a:pt x="1156335" y="1485254"/>
                </a:lnTo>
                <a:lnTo>
                  <a:pt x="1160780" y="1487792"/>
                </a:lnTo>
                <a:lnTo>
                  <a:pt x="1165542" y="1490964"/>
                </a:lnTo>
                <a:lnTo>
                  <a:pt x="1169987" y="1493819"/>
                </a:lnTo>
                <a:lnTo>
                  <a:pt x="1173797" y="1496991"/>
                </a:lnTo>
                <a:lnTo>
                  <a:pt x="1178242" y="1500163"/>
                </a:lnTo>
                <a:lnTo>
                  <a:pt x="1182052" y="1504287"/>
                </a:lnTo>
                <a:lnTo>
                  <a:pt x="1185862" y="1508411"/>
                </a:lnTo>
                <a:lnTo>
                  <a:pt x="1189355" y="1512217"/>
                </a:lnTo>
                <a:lnTo>
                  <a:pt x="1192530" y="1516341"/>
                </a:lnTo>
                <a:lnTo>
                  <a:pt x="1195705" y="1520782"/>
                </a:lnTo>
                <a:lnTo>
                  <a:pt x="1198245" y="1525540"/>
                </a:lnTo>
                <a:lnTo>
                  <a:pt x="1200785" y="1529664"/>
                </a:lnTo>
                <a:lnTo>
                  <a:pt x="1203325" y="1534422"/>
                </a:lnTo>
                <a:lnTo>
                  <a:pt x="1205230" y="1539181"/>
                </a:lnTo>
                <a:lnTo>
                  <a:pt x="1207135" y="1543939"/>
                </a:lnTo>
                <a:lnTo>
                  <a:pt x="1208722" y="1549014"/>
                </a:lnTo>
                <a:lnTo>
                  <a:pt x="1209992" y="1553772"/>
                </a:lnTo>
                <a:lnTo>
                  <a:pt x="1211262" y="1558848"/>
                </a:lnTo>
                <a:lnTo>
                  <a:pt x="1211897" y="1563923"/>
                </a:lnTo>
                <a:lnTo>
                  <a:pt x="1212532" y="1568999"/>
                </a:lnTo>
                <a:lnTo>
                  <a:pt x="1212850" y="1574074"/>
                </a:lnTo>
                <a:lnTo>
                  <a:pt x="1212850" y="1579467"/>
                </a:lnTo>
                <a:lnTo>
                  <a:pt x="1212850" y="1584542"/>
                </a:lnTo>
                <a:lnTo>
                  <a:pt x="1212215" y="1589618"/>
                </a:lnTo>
                <a:lnTo>
                  <a:pt x="1211897" y="1594693"/>
                </a:lnTo>
                <a:lnTo>
                  <a:pt x="1210627" y="1599451"/>
                </a:lnTo>
                <a:lnTo>
                  <a:pt x="1209675" y="1604527"/>
                </a:lnTo>
                <a:lnTo>
                  <a:pt x="1208087" y="1609602"/>
                </a:lnTo>
                <a:lnTo>
                  <a:pt x="1206817" y="1614360"/>
                </a:lnTo>
                <a:lnTo>
                  <a:pt x="1204912" y="1619436"/>
                </a:lnTo>
                <a:lnTo>
                  <a:pt x="1202690" y="1624194"/>
                </a:lnTo>
                <a:lnTo>
                  <a:pt x="1200467" y="1628952"/>
                </a:lnTo>
                <a:lnTo>
                  <a:pt x="1197927" y="1633076"/>
                </a:lnTo>
                <a:lnTo>
                  <a:pt x="1195070" y="1637517"/>
                </a:lnTo>
                <a:lnTo>
                  <a:pt x="1191895" y="1642275"/>
                </a:lnTo>
                <a:lnTo>
                  <a:pt x="1188402" y="1646399"/>
                </a:lnTo>
                <a:lnTo>
                  <a:pt x="1184910" y="1650523"/>
                </a:lnTo>
                <a:lnTo>
                  <a:pt x="1181100" y="1654646"/>
                </a:lnTo>
                <a:lnTo>
                  <a:pt x="1042987" y="1792317"/>
                </a:lnTo>
                <a:lnTo>
                  <a:pt x="1039495" y="1795806"/>
                </a:lnTo>
                <a:lnTo>
                  <a:pt x="1035050" y="1799613"/>
                </a:lnTo>
                <a:lnTo>
                  <a:pt x="1031240" y="1802785"/>
                </a:lnTo>
                <a:lnTo>
                  <a:pt x="1026795" y="1806274"/>
                </a:lnTo>
                <a:lnTo>
                  <a:pt x="1022032" y="1808812"/>
                </a:lnTo>
                <a:lnTo>
                  <a:pt x="1017587" y="1811667"/>
                </a:lnTo>
                <a:lnTo>
                  <a:pt x="1012825" y="1813887"/>
                </a:lnTo>
                <a:lnTo>
                  <a:pt x="1008062" y="1816108"/>
                </a:lnTo>
                <a:lnTo>
                  <a:pt x="1002982" y="1817694"/>
                </a:lnTo>
                <a:lnTo>
                  <a:pt x="998220" y="1819280"/>
                </a:lnTo>
                <a:lnTo>
                  <a:pt x="993140" y="1820866"/>
                </a:lnTo>
                <a:lnTo>
                  <a:pt x="988060" y="1821818"/>
                </a:lnTo>
                <a:lnTo>
                  <a:pt x="983297" y="1822452"/>
                </a:lnTo>
                <a:lnTo>
                  <a:pt x="978217" y="1823404"/>
                </a:lnTo>
                <a:lnTo>
                  <a:pt x="973137" y="1823721"/>
                </a:lnTo>
                <a:lnTo>
                  <a:pt x="968057" y="1824038"/>
                </a:lnTo>
                <a:lnTo>
                  <a:pt x="962977" y="1823721"/>
                </a:lnTo>
                <a:lnTo>
                  <a:pt x="957897" y="1823404"/>
                </a:lnTo>
                <a:lnTo>
                  <a:pt x="952817" y="1822769"/>
                </a:lnTo>
                <a:lnTo>
                  <a:pt x="947737" y="1822135"/>
                </a:lnTo>
                <a:lnTo>
                  <a:pt x="942657" y="1821183"/>
                </a:lnTo>
                <a:lnTo>
                  <a:pt x="937894" y="1819597"/>
                </a:lnTo>
                <a:lnTo>
                  <a:pt x="932814" y="1818011"/>
                </a:lnTo>
                <a:lnTo>
                  <a:pt x="928052" y="1816425"/>
                </a:lnTo>
                <a:lnTo>
                  <a:pt x="923289" y="1814205"/>
                </a:lnTo>
                <a:lnTo>
                  <a:pt x="918527" y="1811984"/>
                </a:lnTo>
                <a:lnTo>
                  <a:pt x="914082" y="1809446"/>
                </a:lnTo>
                <a:lnTo>
                  <a:pt x="909319" y="1806591"/>
                </a:lnTo>
                <a:lnTo>
                  <a:pt x="904874" y="1803737"/>
                </a:lnTo>
                <a:lnTo>
                  <a:pt x="901064" y="1800247"/>
                </a:lnTo>
                <a:lnTo>
                  <a:pt x="896937" y="1796758"/>
                </a:lnTo>
                <a:lnTo>
                  <a:pt x="892809" y="1792951"/>
                </a:lnTo>
                <a:lnTo>
                  <a:pt x="888999" y="1789145"/>
                </a:lnTo>
                <a:lnTo>
                  <a:pt x="885507" y="1785021"/>
                </a:lnTo>
                <a:lnTo>
                  <a:pt x="882332" y="1780897"/>
                </a:lnTo>
                <a:lnTo>
                  <a:pt x="879157" y="1776773"/>
                </a:lnTo>
                <a:lnTo>
                  <a:pt x="876617" y="1772015"/>
                </a:lnTo>
                <a:lnTo>
                  <a:pt x="874077" y="1767574"/>
                </a:lnTo>
                <a:lnTo>
                  <a:pt x="871854" y="1762816"/>
                </a:lnTo>
                <a:lnTo>
                  <a:pt x="869632" y="1758058"/>
                </a:lnTo>
                <a:lnTo>
                  <a:pt x="867727" y="1753300"/>
                </a:lnTo>
                <a:lnTo>
                  <a:pt x="866457" y="1748224"/>
                </a:lnTo>
                <a:lnTo>
                  <a:pt x="864869" y="1743466"/>
                </a:lnTo>
                <a:lnTo>
                  <a:pt x="863917" y="1738391"/>
                </a:lnTo>
                <a:lnTo>
                  <a:pt x="862964" y="1733315"/>
                </a:lnTo>
                <a:lnTo>
                  <a:pt x="862329" y="1728240"/>
                </a:lnTo>
                <a:lnTo>
                  <a:pt x="862012" y="1723164"/>
                </a:lnTo>
                <a:lnTo>
                  <a:pt x="862012" y="1718089"/>
                </a:lnTo>
                <a:lnTo>
                  <a:pt x="862329" y="1713014"/>
                </a:lnTo>
                <a:lnTo>
                  <a:pt x="862647" y="1707938"/>
                </a:lnTo>
                <a:lnTo>
                  <a:pt x="862964" y="1702863"/>
                </a:lnTo>
                <a:lnTo>
                  <a:pt x="864234" y="1697787"/>
                </a:lnTo>
                <a:lnTo>
                  <a:pt x="865187" y="1693029"/>
                </a:lnTo>
                <a:lnTo>
                  <a:pt x="866774" y="1687954"/>
                </a:lnTo>
                <a:lnTo>
                  <a:pt x="868044" y="1683196"/>
                </a:lnTo>
                <a:lnTo>
                  <a:pt x="869949" y="1678120"/>
                </a:lnTo>
                <a:lnTo>
                  <a:pt x="872172" y="1673362"/>
                </a:lnTo>
                <a:lnTo>
                  <a:pt x="874394" y="1668604"/>
                </a:lnTo>
                <a:lnTo>
                  <a:pt x="876934" y="1664163"/>
                </a:lnTo>
                <a:lnTo>
                  <a:pt x="879792" y="1659404"/>
                </a:lnTo>
                <a:lnTo>
                  <a:pt x="882967" y="1654964"/>
                </a:lnTo>
                <a:lnTo>
                  <a:pt x="886459" y="1651157"/>
                </a:lnTo>
                <a:lnTo>
                  <a:pt x="889634" y="1646716"/>
                </a:lnTo>
                <a:lnTo>
                  <a:pt x="893762" y="1642592"/>
                </a:lnTo>
                <a:lnTo>
                  <a:pt x="1031557" y="1504921"/>
                </a:lnTo>
                <a:lnTo>
                  <a:pt x="1035367" y="1501115"/>
                </a:lnTo>
                <a:lnTo>
                  <a:pt x="1039812" y="1497626"/>
                </a:lnTo>
                <a:lnTo>
                  <a:pt x="1043940" y="1494453"/>
                </a:lnTo>
                <a:lnTo>
                  <a:pt x="1048067" y="1491281"/>
                </a:lnTo>
                <a:lnTo>
                  <a:pt x="1052830" y="1488744"/>
                </a:lnTo>
                <a:lnTo>
                  <a:pt x="1057275" y="1485889"/>
                </a:lnTo>
                <a:lnTo>
                  <a:pt x="1062037" y="1483668"/>
                </a:lnTo>
                <a:lnTo>
                  <a:pt x="1066800" y="1481448"/>
                </a:lnTo>
                <a:lnTo>
                  <a:pt x="1071880" y="1479544"/>
                </a:lnTo>
                <a:lnTo>
                  <a:pt x="1076642" y="1477958"/>
                </a:lnTo>
                <a:lnTo>
                  <a:pt x="1081722" y="1476689"/>
                </a:lnTo>
                <a:lnTo>
                  <a:pt x="1086485" y="1475421"/>
                </a:lnTo>
                <a:lnTo>
                  <a:pt x="1091565" y="1474786"/>
                </a:lnTo>
                <a:lnTo>
                  <a:pt x="1096645" y="1474152"/>
                </a:lnTo>
                <a:lnTo>
                  <a:pt x="1101725" y="1473835"/>
                </a:lnTo>
                <a:lnTo>
                  <a:pt x="1106805" y="1473200"/>
                </a:lnTo>
                <a:close/>
                <a:moveTo>
                  <a:pt x="935355" y="1301750"/>
                </a:moveTo>
                <a:lnTo>
                  <a:pt x="940752" y="1302068"/>
                </a:lnTo>
                <a:lnTo>
                  <a:pt x="945832" y="1302385"/>
                </a:lnTo>
                <a:lnTo>
                  <a:pt x="950912" y="1302703"/>
                </a:lnTo>
                <a:lnTo>
                  <a:pt x="955992" y="1303338"/>
                </a:lnTo>
                <a:lnTo>
                  <a:pt x="961072" y="1304608"/>
                </a:lnTo>
                <a:lnTo>
                  <a:pt x="965835" y="1305878"/>
                </a:lnTo>
                <a:lnTo>
                  <a:pt x="970915" y="1307465"/>
                </a:lnTo>
                <a:lnTo>
                  <a:pt x="975677" y="1309370"/>
                </a:lnTo>
                <a:lnTo>
                  <a:pt x="980440" y="1311593"/>
                </a:lnTo>
                <a:lnTo>
                  <a:pt x="985202" y="1313815"/>
                </a:lnTo>
                <a:lnTo>
                  <a:pt x="989647" y="1316355"/>
                </a:lnTo>
                <a:lnTo>
                  <a:pt x="994092" y="1318895"/>
                </a:lnTo>
                <a:lnTo>
                  <a:pt x="998537" y="1322070"/>
                </a:lnTo>
                <a:lnTo>
                  <a:pt x="1002665" y="1325245"/>
                </a:lnTo>
                <a:lnTo>
                  <a:pt x="1006792" y="1328738"/>
                </a:lnTo>
                <a:lnTo>
                  <a:pt x="1010602" y="1332230"/>
                </a:lnTo>
                <a:lnTo>
                  <a:pt x="1014730" y="1336358"/>
                </a:lnTo>
                <a:lnTo>
                  <a:pt x="1017905" y="1340803"/>
                </a:lnTo>
                <a:lnTo>
                  <a:pt x="1021080" y="1344613"/>
                </a:lnTo>
                <a:lnTo>
                  <a:pt x="1024572" y="1349058"/>
                </a:lnTo>
                <a:lnTo>
                  <a:pt x="1027112" y="1353503"/>
                </a:lnTo>
                <a:lnTo>
                  <a:pt x="1029652" y="1358265"/>
                </a:lnTo>
                <a:lnTo>
                  <a:pt x="1031875" y="1363028"/>
                </a:lnTo>
                <a:lnTo>
                  <a:pt x="1033780" y="1367473"/>
                </a:lnTo>
                <a:lnTo>
                  <a:pt x="1035685" y="1372235"/>
                </a:lnTo>
                <a:lnTo>
                  <a:pt x="1037272" y="1376998"/>
                </a:lnTo>
                <a:lnTo>
                  <a:pt x="1038542" y="1382078"/>
                </a:lnTo>
                <a:lnTo>
                  <a:pt x="1039812" y="1387158"/>
                </a:lnTo>
                <a:lnTo>
                  <a:pt x="1040447" y="1392555"/>
                </a:lnTo>
                <a:lnTo>
                  <a:pt x="1041082" y="1397635"/>
                </a:lnTo>
                <a:lnTo>
                  <a:pt x="1041400" y="1402715"/>
                </a:lnTo>
                <a:lnTo>
                  <a:pt x="1041400" y="1407795"/>
                </a:lnTo>
                <a:lnTo>
                  <a:pt x="1041082" y="1412875"/>
                </a:lnTo>
                <a:lnTo>
                  <a:pt x="1040765" y="1417955"/>
                </a:lnTo>
                <a:lnTo>
                  <a:pt x="1040447" y="1422718"/>
                </a:lnTo>
                <a:lnTo>
                  <a:pt x="1039495" y="1427798"/>
                </a:lnTo>
                <a:lnTo>
                  <a:pt x="1038225" y="1432878"/>
                </a:lnTo>
                <a:lnTo>
                  <a:pt x="1036955" y="1437958"/>
                </a:lnTo>
                <a:lnTo>
                  <a:pt x="1035367" y="1442720"/>
                </a:lnTo>
                <a:lnTo>
                  <a:pt x="1033462" y="1447483"/>
                </a:lnTo>
                <a:lnTo>
                  <a:pt x="1031240" y="1452563"/>
                </a:lnTo>
                <a:lnTo>
                  <a:pt x="1029017" y="1457008"/>
                </a:lnTo>
                <a:lnTo>
                  <a:pt x="1026477" y="1461770"/>
                </a:lnTo>
                <a:lnTo>
                  <a:pt x="1023620" y="1465898"/>
                </a:lnTo>
                <a:lnTo>
                  <a:pt x="1020445" y="1470343"/>
                </a:lnTo>
                <a:lnTo>
                  <a:pt x="1017270" y="1474788"/>
                </a:lnTo>
                <a:lnTo>
                  <a:pt x="1013460" y="1478915"/>
                </a:lnTo>
                <a:lnTo>
                  <a:pt x="1009967" y="1482725"/>
                </a:lnTo>
                <a:lnTo>
                  <a:pt x="871855" y="1620838"/>
                </a:lnTo>
                <a:lnTo>
                  <a:pt x="867727" y="1624966"/>
                </a:lnTo>
                <a:lnTo>
                  <a:pt x="863600" y="1628458"/>
                </a:lnTo>
                <a:lnTo>
                  <a:pt x="859472" y="1631951"/>
                </a:lnTo>
                <a:lnTo>
                  <a:pt x="855027" y="1634808"/>
                </a:lnTo>
                <a:lnTo>
                  <a:pt x="850582" y="1637666"/>
                </a:lnTo>
                <a:lnTo>
                  <a:pt x="845820" y="1640206"/>
                </a:lnTo>
                <a:lnTo>
                  <a:pt x="841057" y="1642428"/>
                </a:lnTo>
                <a:lnTo>
                  <a:pt x="836295" y="1644651"/>
                </a:lnTo>
                <a:lnTo>
                  <a:pt x="831532" y="1646556"/>
                </a:lnTo>
                <a:lnTo>
                  <a:pt x="826770" y="1648143"/>
                </a:lnTo>
                <a:lnTo>
                  <a:pt x="821690" y="1649413"/>
                </a:lnTo>
                <a:lnTo>
                  <a:pt x="816610" y="1650366"/>
                </a:lnTo>
                <a:lnTo>
                  <a:pt x="811530" y="1651636"/>
                </a:lnTo>
                <a:lnTo>
                  <a:pt x="806450" y="1652271"/>
                </a:lnTo>
                <a:lnTo>
                  <a:pt x="801370" y="1652588"/>
                </a:lnTo>
                <a:lnTo>
                  <a:pt x="796290" y="1652588"/>
                </a:lnTo>
                <a:lnTo>
                  <a:pt x="791210" y="1652588"/>
                </a:lnTo>
                <a:lnTo>
                  <a:pt x="786130" y="1652271"/>
                </a:lnTo>
                <a:lnTo>
                  <a:pt x="781050" y="1651636"/>
                </a:lnTo>
                <a:lnTo>
                  <a:pt x="776287" y="1650683"/>
                </a:lnTo>
                <a:lnTo>
                  <a:pt x="771207" y="1649731"/>
                </a:lnTo>
                <a:lnTo>
                  <a:pt x="766127" y="1648143"/>
                </a:lnTo>
                <a:lnTo>
                  <a:pt x="761364" y="1646873"/>
                </a:lnTo>
                <a:lnTo>
                  <a:pt x="756602" y="1644968"/>
                </a:lnTo>
                <a:lnTo>
                  <a:pt x="751839" y="1643063"/>
                </a:lnTo>
                <a:lnTo>
                  <a:pt x="747077" y="1640523"/>
                </a:lnTo>
                <a:lnTo>
                  <a:pt x="742314" y="1637983"/>
                </a:lnTo>
                <a:lnTo>
                  <a:pt x="737869" y="1635443"/>
                </a:lnTo>
                <a:lnTo>
                  <a:pt x="733424" y="1632268"/>
                </a:lnTo>
                <a:lnTo>
                  <a:pt x="729614" y="1628776"/>
                </a:lnTo>
                <a:lnTo>
                  <a:pt x="725169" y="1625601"/>
                </a:lnTo>
                <a:lnTo>
                  <a:pt x="721677" y="1622108"/>
                </a:lnTo>
                <a:lnTo>
                  <a:pt x="717549" y="1617981"/>
                </a:lnTo>
                <a:lnTo>
                  <a:pt x="714374" y="1613536"/>
                </a:lnTo>
                <a:lnTo>
                  <a:pt x="710882" y="1609726"/>
                </a:lnTo>
                <a:lnTo>
                  <a:pt x="707707" y="1605281"/>
                </a:lnTo>
                <a:lnTo>
                  <a:pt x="705167" y="1600836"/>
                </a:lnTo>
                <a:lnTo>
                  <a:pt x="702627" y="1596073"/>
                </a:lnTo>
                <a:lnTo>
                  <a:pt x="700404" y="1591311"/>
                </a:lnTo>
                <a:lnTo>
                  <a:pt x="698182" y="1586548"/>
                </a:lnTo>
                <a:lnTo>
                  <a:pt x="696277" y="1581786"/>
                </a:lnTo>
                <a:lnTo>
                  <a:pt x="695007" y="1576706"/>
                </a:lnTo>
                <a:lnTo>
                  <a:pt x="693419" y="1571943"/>
                </a:lnTo>
                <a:lnTo>
                  <a:pt x="692467" y="1566863"/>
                </a:lnTo>
                <a:lnTo>
                  <a:pt x="691514" y="1561783"/>
                </a:lnTo>
                <a:lnTo>
                  <a:pt x="690879" y="1556703"/>
                </a:lnTo>
                <a:lnTo>
                  <a:pt x="690562" y="1551623"/>
                </a:lnTo>
                <a:lnTo>
                  <a:pt x="690562" y="1546543"/>
                </a:lnTo>
                <a:lnTo>
                  <a:pt x="690879" y="1541463"/>
                </a:lnTo>
                <a:lnTo>
                  <a:pt x="691197" y="1536383"/>
                </a:lnTo>
                <a:lnTo>
                  <a:pt x="691514" y="1531303"/>
                </a:lnTo>
                <a:lnTo>
                  <a:pt x="692784" y="1526540"/>
                </a:lnTo>
                <a:lnTo>
                  <a:pt x="693737" y="1521460"/>
                </a:lnTo>
                <a:lnTo>
                  <a:pt x="695324" y="1516380"/>
                </a:lnTo>
                <a:lnTo>
                  <a:pt x="696912" y="1511618"/>
                </a:lnTo>
                <a:lnTo>
                  <a:pt x="698499" y="1506538"/>
                </a:lnTo>
                <a:lnTo>
                  <a:pt x="700722" y="1501775"/>
                </a:lnTo>
                <a:lnTo>
                  <a:pt x="702944" y="1497013"/>
                </a:lnTo>
                <a:lnTo>
                  <a:pt x="705802" y="1492568"/>
                </a:lnTo>
                <a:lnTo>
                  <a:pt x="708342" y="1487805"/>
                </a:lnTo>
                <a:lnTo>
                  <a:pt x="711834" y="1483360"/>
                </a:lnTo>
                <a:lnTo>
                  <a:pt x="715009" y="1479550"/>
                </a:lnTo>
                <a:lnTo>
                  <a:pt x="718502" y="1475105"/>
                </a:lnTo>
                <a:lnTo>
                  <a:pt x="722312" y="1470978"/>
                </a:lnTo>
                <a:lnTo>
                  <a:pt x="860107" y="1333500"/>
                </a:lnTo>
                <a:lnTo>
                  <a:pt x="863917" y="1329690"/>
                </a:lnTo>
                <a:lnTo>
                  <a:pt x="868362" y="1326198"/>
                </a:lnTo>
                <a:lnTo>
                  <a:pt x="872490" y="1322705"/>
                </a:lnTo>
                <a:lnTo>
                  <a:pt x="876935" y="1319530"/>
                </a:lnTo>
                <a:lnTo>
                  <a:pt x="881697" y="1316990"/>
                </a:lnTo>
                <a:lnTo>
                  <a:pt x="885825" y="1314450"/>
                </a:lnTo>
                <a:lnTo>
                  <a:pt x="890587" y="1311910"/>
                </a:lnTo>
                <a:lnTo>
                  <a:pt x="895350" y="1309688"/>
                </a:lnTo>
                <a:lnTo>
                  <a:pt x="900430" y="1307783"/>
                </a:lnTo>
                <a:lnTo>
                  <a:pt x="905192" y="1306513"/>
                </a:lnTo>
                <a:lnTo>
                  <a:pt x="910272" y="1304925"/>
                </a:lnTo>
                <a:lnTo>
                  <a:pt x="915352" y="1303973"/>
                </a:lnTo>
                <a:lnTo>
                  <a:pt x="920115" y="1303020"/>
                </a:lnTo>
                <a:lnTo>
                  <a:pt x="925195" y="1302385"/>
                </a:lnTo>
                <a:lnTo>
                  <a:pt x="930275" y="1302068"/>
                </a:lnTo>
                <a:lnTo>
                  <a:pt x="935355" y="1301750"/>
                </a:lnTo>
                <a:close/>
                <a:moveTo>
                  <a:pt x="1574640" y="1138237"/>
                </a:moveTo>
                <a:lnTo>
                  <a:pt x="1577813" y="1138872"/>
                </a:lnTo>
                <a:lnTo>
                  <a:pt x="1580670" y="1139189"/>
                </a:lnTo>
                <a:lnTo>
                  <a:pt x="1584161" y="1139824"/>
                </a:lnTo>
                <a:lnTo>
                  <a:pt x="1590190" y="1141728"/>
                </a:lnTo>
                <a:lnTo>
                  <a:pt x="1596538" y="1144267"/>
                </a:lnTo>
                <a:lnTo>
                  <a:pt x="1602567" y="1147758"/>
                </a:lnTo>
                <a:lnTo>
                  <a:pt x="1609232" y="1151884"/>
                </a:lnTo>
                <a:lnTo>
                  <a:pt x="1615896" y="1156644"/>
                </a:lnTo>
                <a:lnTo>
                  <a:pt x="1622244" y="1161722"/>
                </a:lnTo>
                <a:lnTo>
                  <a:pt x="1628908" y="1166799"/>
                </a:lnTo>
                <a:lnTo>
                  <a:pt x="1642237" y="1178542"/>
                </a:lnTo>
                <a:lnTo>
                  <a:pt x="1683177" y="1213451"/>
                </a:lnTo>
                <a:lnTo>
                  <a:pt x="1703805" y="1231223"/>
                </a:lnTo>
                <a:lnTo>
                  <a:pt x="1719990" y="1243918"/>
                </a:lnTo>
                <a:lnTo>
                  <a:pt x="1725068" y="1244870"/>
                </a:lnTo>
                <a:lnTo>
                  <a:pt x="1730781" y="1245505"/>
                </a:lnTo>
                <a:lnTo>
                  <a:pt x="1736810" y="1245505"/>
                </a:lnTo>
                <a:lnTo>
                  <a:pt x="1743158" y="1245505"/>
                </a:lnTo>
                <a:lnTo>
                  <a:pt x="1749822" y="1245187"/>
                </a:lnTo>
                <a:lnTo>
                  <a:pt x="1757121" y="1243918"/>
                </a:lnTo>
                <a:lnTo>
                  <a:pt x="1764421" y="1242648"/>
                </a:lnTo>
                <a:lnTo>
                  <a:pt x="1772037" y="1240427"/>
                </a:lnTo>
                <a:lnTo>
                  <a:pt x="1779971" y="1237888"/>
                </a:lnTo>
                <a:lnTo>
                  <a:pt x="1788540" y="1234080"/>
                </a:lnTo>
                <a:lnTo>
                  <a:pt x="1797109" y="1230271"/>
                </a:lnTo>
                <a:lnTo>
                  <a:pt x="1805995" y="1225194"/>
                </a:lnTo>
                <a:lnTo>
                  <a:pt x="1814563" y="1219164"/>
                </a:lnTo>
                <a:lnTo>
                  <a:pt x="1824084" y="1212182"/>
                </a:lnTo>
                <a:lnTo>
                  <a:pt x="1833287" y="1204248"/>
                </a:lnTo>
                <a:lnTo>
                  <a:pt x="1842808" y="1195362"/>
                </a:lnTo>
                <a:lnTo>
                  <a:pt x="1846616" y="1191871"/>
                </a:lnTo>
                <a:lnTo>
                  <a:pt x="1850742" y="1189015"/>
                </a:lnTo>
                <a:lnTo>
                  <a:pt x="1854868" y="1186476"/>
                </a:lnTo>
                <a:lnTo>
                  <a:pt x="1859628" y="1184254"/>
                </a:lnTo>
                <a:lnTo>
                  <a:pt x="1863754" y="1182985"/>
                </a:lnTo>
                <a:lnTo>
                  <a:pt x="1868514" y="1181398"/>
                </a:lnTo>
                <a:lnTo>
                  <a:pt x="1873275" y="1180763"/>
                </a:lnTo>
                <a:lnTo>
                  <a:pt x="1878035" y="1180763"/>
                </a:lnTo>
                <a:lnTo>
                  <a:pt x="1883113" y="1180763"/>
                </a:lnTo>
                <a:lnTo>
                  <a:pt x="1887873" y="1181398"/>
                </a:lnTo>
                <a:lnTo>
                  <a:pt x="1892633" y="1182985"/>
                </a:lnTo>
                <a:lnTo>
                  <a:pt x="1897076" y="1184254"/>
                </a:lnTo>
                <a:lnTo>
                  <a:pt x="1901837" y="1186476"/>
                </a:lnTo>
                <a:lnTo>
                  <a:pt x="1906280" y="1189015"/>
                </a:lnTo>
                <a:lnTo>
                  <a:pt x="1910088" y="1191871"/>
                </a:lnTo>
                <a:lnTo>
                  <a:pt x="1913896" y="1195679"/>
                </a:lnTo>
                <a:lnTo>
                  <a:pt x="1917387" y="1199170"/>
                </a:lnTo>
                <a:lnTo>
                  <a:pt x="1920244" y="1203296"/>
                </a:lnTo>
                <a:lnTo>
                  <a:pt x="1922782" y="1207739"/>
                </a:lnTo>
                <a:lnTo>
                  <a:pt x="1925004" y="1211865"/>
                </a:lnTo>
                <a:lnTo>
                  <a:pt x="1926591" y="1216625"/>
                </a:lnTo>
                <a:lnTo>
                  <a:pt x="1927543" y="1221385"/>
                </a:lnTo>
                <a:lnTo>
                  <a:pt x="1928495" y="1226146"/>
                </a:lnTo>
                <a:lnTo>
                  <a:pt x="1928812" y="1230906"/>
                </a:lnTo>
                <a:lnTo>
                  <a:pt x="1928495" y="1235984"/>
                </a:lnTo>
                <a:lnTo>
                  <a:pt x="1927543" y="1240744"/>
                </a:lnTo>
                <a:lnTo>
                  <a:pt x="1926591" y="1245505"/>
                </a:lnTo>
                <a:lnTo>
                  <a:pt x="1925004" y="1249948"/>
                </a:lnTo>
                <a:lnTo>
                  <a:pt x="1922782" y="1254708"/>
                </a:lnTo>
                <a:lnTo>
                  <a:pt x="1920244" y="1258834"/>
                </a:lnTo>
                <a:lnTo>
                  <a:pt x="1917387" y="1262959"/>
                </a:lnTo>
                <a:lnTo>
                  <a:pt x="1913896" y="1266768"/>
                </a:lnTo>
                <a:lnTo>
                  <a:pt x="1904693" y="1275336"/>
                </a:lnTo>
                <a:lnTo>
                  <a:pt x="1895490" y="1283588"/>
                </a:lnTo>
                <a:lnTo>
                  <a:pt x="1886604" y="1291522"/>
                </a:lnTo>
                <a:lnTo>
                  <a:pt x="1877400" y="1298186"/>
                </a:lnTo>
                <a:lnTo>
                  <a:pt x="1868514" y="1304534"/>
                </a:lnTo>
                <a:lnTo>
                  <a:pt x="1859628" y="1310246"/>
                </a:lnTo>
                <a:lnTo>
                  <a:pt x="1850425" y="1315641"/>
                </a:lnTo>
                <a:lnTo>
                  <a:pt x="1841539" y="1320401"/>
                </a:lnTo>
                <a:lnTo>
                  <a:pt x="1832970" y="1324845"/>
                </a:lnTo>
                <a:lnTo>
                  <a:pt x="1824401" y="1328653"/>
                </a:lnTo>
                <a:lnTo>
                  <a:pt x="1815833" y="1332144"/>
                </a:lnTo>
                <a:lnTo>
                  <a:pt x="1807264" y="1335000"/>
                </a:lnTo>
                <a:lnTo>
                  <a:pt x="1799013" y="1337539"/>
                </a:lnTo>
                <a:lnTo>
                  <a:pt x="1791079" y="1339760"/>
                </a:lnTo>
                <a:lnTo>
                  <a:pt x="1783145" y="1341665"/>
                </a:lnTo>
                <a:lnTo>
                  <a:pt x="1775211" y="1343251"/>
                </a:lnTo>
                <a:lnTo>
                  <a:pt x="1777750" y="1352137"/>
                </a:lnTo>
                <a:lnTo>
                  <a:pt x="1779654" y="1361341"/>
                </a:lnTo>
                <a:lnTo>
                  <a:pt x="1781241" y="1370227"/>
                </a:lnTo>
                <a:lnTo>
                  <a:pt x="1781875" y="1378796"/>
                </a:lnTo>
                <a:lnTo>
                  <a:pt x="1781875" y="1387682"/>
                </a:lnTo>
                <a:lnTo>
                  <a:pt x="1781558" y="1396250"/>
                </a:lnTo>
                <a:lnTo>
                  <a:pt x="1780606" y="1404819"/>
                </a:lnTo>
                <a:lnTo>
                  <a:pt x="1779019" y="1413070"/>
                </a:lnTo>
                <a:lnTo>
                  <a:pt x="1776798" y="1421322"/>
                </a:lnTo>
                <a:lnTo>
                  <a:pt x="1773941" y="1429573"/>
                </a:lnTo>
                <a:lnTo>
                  <a:pt x="1770133" y="1437507"/>
                </a:lnTo>
                <a:lnTo>
                  <a:pt x="1766325" y="1445124"/>
                </a:lnTo>
                <a:lnTo>
                  <a:pt x="1761882" y="1452740"/>
                </a:lnTo>
                <a:lnTo>
                  <a:pt x="1756487" y="1460040"/>
                </a:lnTo>
                <a:lnTo>
                  <a:pt x="1750457" y="1467022"/>
                </a:lnTo>
                <a:lnTo>
                  <a:pt x="1744427" y="1474003"/>
                </a:lnTo>
                <a:lnTo>
                  <a:pt x="1738715" y="1479399"/>
                </a:lnTo>
                <a:lnTo>
                  <a:pt x="1732685" y="1484476"/>
                </a:lnTo>
                <a:lnTo>
                  <a:pt x="1726972" y="1489237"/>
                </a:lnTo>
                <a:lnTo>
                  <a:pt x="1720625" y="1493680"/>
                </a:lnTo>
                <a:lnTo>
                  <a:pt x="1714595" y="1497488"/>
                </a:lnTo>
                <a:lnTo>
                  <a:pt x="1708248" y="1501614"/>
                </a:lnTo>
                <a:lnTo>
                  <a:pt x="1701901" y="1504787"/>
                </a:lnTo>
                <a:lnTo>
                  <a:pt x="1695237" y="1507644"/>
                </a:lnTo>
                <a:lnTo>
                  <a:pt x="1688572" y="1510182"/>
                </a:lnTo>
                <a:lnTo>
                  <a:pt x="1682225" y="1512404"/>
                </a:lnTo>
                <a:lnTo>
                  <a:pt x="1675243" y="1514625"/>
                </a:lnTo>
                <a:lnTo>
                  <a:pt x="1668261" y="1516212"/>
                </a:lnTo>
                <a:lnTo>
                  <a:pt x="1661279" y="1517164"/>
                </a:lnTo>
                <a:lnTo>
                  <a:pt x="1654297" y="1518116"/>
                </a:lnTo>
                <a:lnTo>
                  <a:pt x="1647632" y="1518434"/>
                </a:lnTo>
                <a:lnTo>
                  <a:pt x="1640333" y="1518434"/>
                </a:lnTo>
                <a:lnTo>
                  <a:pt x="1638429" y="1528272"/>
                </a:lnTo>
                <a:lnTo>
                  <a:pt x="1635890" y="1538110"/>
                </a:lnTo>
                <a:lnTo>
                  <a:pt x="1632399" y="1548266"/>
                </a:lnTo>
                <a:lnTo>
                  <a:pt x="1628591" y="1558421"/>
                </a:lnTo>
                <a:lnTo>
                  <a:pt x="1623830" y="1568577"/>
                </a:lnTo>
                <a:lnTo>
                  <a:pt x="1618435" y="1579050"/>
                </a:lnTo>
                <a:lnTo>
                  <a:pt x="1611771" y="1589840"/>
                </a:lnTo>
                <a:lnTo>
                  <a:pt x="1604472" y="1600313"/>
                </a:lnTo>
                <a:lnTo>
                  <a:pt x="1598442" y="1608564"/>
                </a:lnTo>
                <a:lnTo>
                  <a:pt x="1592095" y="1616181"/>
                </a:lnTo>
                <a:lnTo>
                  <a:pt x="1585430" y="1623163"/>
                </a:lnTo>
                <a:lnTo>
                  <a:pt x="1579400" y="1629827"/>
                </a:lnTo>
                <a:lnTo>
                  <a:pt x="1572736" y="1635857"/>
                </a:lnTo>
                <a:lnTo>
                  <a:pt x="1566706" y="1641569"/>
                </a:lnTo>
                <a:lnTo>
                  <a:pt x="1560041" y="1646647"/>
                </a:lnTo>
                <a:lnTo>
                  <a:pt x="1553377" y="1650773"/>
                </a:lnTo>
                <a:lnTo>
                  <a:pt x="1547347" y="1655216"/>
                </a:lnTo>
                <a:lnTo>
                  <a:pt x="1540683" y="1659024"/>
                </a:lnTo>
                <a:lnTo>
                  <a:pt x="1534653" y="1662198"/>
                </a:lnTo>
                <a:lnTo>
                  <a:pt x="1527988" y="1665054"/>
                </a:lnTo>
                <a:lnTo>
                  <a:pt x="1521641" y="1667593"/>
                </a:lnTo>
                <a:lnTo>
                  <a:pt x="1515611" y="1669814"/>
                </a:lnTo>
                <a:lnTo>
                  <a:pt x="1509264" y="1671719"/>
                </a:lnTo>
                <a:lnTo>
                  <a:pt x="1503552" y="1673305"/>
                </a:lnTo>
                <a:lnTo>
                  <a:pt x="1504821" y="1682191"/>
                </a:lnTo>
                <a:lnTo>
                  <a:pt x="1505456" y="1691077"/>
                </a:lnTo>
                <a:lnTo>
                  <a:pt x="1505773" y="1699329"/>
                </a:lnTo>
                <a:lnTo>
                  <a:pt x="1505456" y="1708215"/>
                </a:lnTo>
                <a:lnTo>
                  <a:pt x="1504821" y="1716466"/>
                </a:lnTo>
                <a:lnTo>
                  <a:pt x="1503234" y="1725352"/>
                </a:lnTo>
                <a:lnTo>
                  <a:pt x="1501330" y="1733286"/>
                </a:lnTo>
                <a:lnTo>
                  <a:pt x="1499109" y="1741538"/>
                </a:lnTo>
                <a:lnTo>
                  <a:pt x="1496252" y="1749789"/>
                </a:lnTo>
                <a:lnTo>
                  <a:pt x="1492762" y="1757723"/>
                </a:lnTo>
                <a:lnTo>
                  <a:pt x="1488953" y="1765340"/>
                </a:lnTo>
                <a:lnTo>
                  <a:pt x="1484193" y="1772956"/>
                </a:lnTo>
                <a:lnTo>
                  <a:pt x="1479432" y="1780255"/>
                </a:lnTo>
                <a:lnTo>
                  <a:pt x="1474037" y="1787555"/>
                </a:lnTo>
                <a:lnTo>
                  <a:pt x="1468325" y="1794537"/>
                </a:lnTo>
                <a:lnTo>
                  <a:pt x="1461660" y="1801519"/>
                </a:lnTo>
                <a:lnTo>
                  <a:pt x="1454044" y="1808818"/>
                </a:lnTo>
                <a:lnTo>
                  <a:pt x="1446427" y="1815165"/>
                </a:lnTo>
                <a:lnTo>
                  <a:pt x="1438811" y="1821195"/>
                </a:lnTo>
                <a:lnTo>
                  <a:pt x="1430877" y="1826590"/>
                </a:lnTo>
                <a:lnTo>
                  <a:pt x="1422625" y="1831350"/>
                </a:lnTo>
                <a:lnTo>
                  <a:pt x="1414691" y="1835476"/>
                </a:lnTo>
                <a:lnTo>
                  <a:pt x="1406757" y="1839602"/>
                </a:lnTo>
                <a:lnTo>
                  <a:pt x="1398189" y="1842775"/>
                </a:lnTo>
                <a:lnTo>
                  <a:pt x="1390255" y="1845949"/>
                </a:lnTo>
                <a:lnTo>
                  <a:pt x="1382321" y="1847853"/>
                </a:lnTo>
                <a:lnTo>
                  <a:pt x="1373752" y="1850075"/>
                </a:lnTo>
                <a:lnTo>
                  <a:pt x="1365818" y="1851661"/>
                </a:lnTo>
                <a:lnTo>
                  <a:pt x="1357884" y="1852613"/>
                </a:lnTo>
                <a:lnTo>
                  <a:pt x="1349950" y="1853565"/>
                </a:lnTo>
                <a:lnTo>
                  <a:pt x="1342334" y="1854200"/>
                </a:lnTo>
                <a:lnTo>
                  <a:pt x="1334082" y="1854200"/>
                </a:lnTo>
                <a:lnTo>
                  <a:pt x="1327735" y="1854200"/>
                </a:lnTo>
                <a:lnTo>
                  <a:pt x="1321071" y="1853883"/>
                </a:lnTo>
                <a:lnTo>
                  <a:pt x="1308376" y="1852296"/>
                </a:lnTo>
                <a:lnTo>
                  <a:pt x="1295999" y="1850709"/>
                </a:lnTo>
                <a:lnTo>
                  <a:pt x="1284257" y="1847853"/>
                </a:lnTo>
                <a:lnTo>
                  <a:pt x="1272832" y="1844997"/>
                </a:lnTo>
                <a:lnTo>
                  <a:pt x="1262677" y="1841506"/>
                </a:lnTo>
                <a:lnTo>
                  <a:pt x="1253791" y="1837698"/>
                </a:lnTo>
                <a:lnTo>
                  <a:pt x="1245222" y="1833889"/>
                </a:lnTo>
                <a:lnTo>
                  <a:pt x="1240462" y="1831350"/>
                </a:lnTo>
                <a:lnTo>
                  <a:pt x="1236653" y="1828177"/>
                </a:lnTo>
                <a:lnTo>
                  <a:pt x="1232845" y="1825003"/>
                </a:lnTo>
                <a:lnTo>
                  <a:pt x="1229671" y="1821512"/>
                </a:lnTo>
                <a:lnTo>
                  <a:pt x="1226815" y="1817387"/>
                </a:lnTo>
                <a:lnTo>
                  <a:pt x="1224276" y="1813261"/>
                </a:lnTo>
                <a:lnTo>
                  <a:pt x="1222055" y="1809135"/>
                </a:lnTo>
                <a:lnTo>
                  <a:pt x="1220151" y="1804375"/>
                </a:lnTo>
                <a:lnTo>
                  <a:pt x="1219199" y="1799932"/>
                </a:lnTo>
                <a:lnTo>
                  <a:pt x="1217929" y="1794854"/>
                </a:lnTo>
                <a:lnTo>
                  <a:pt x="1217612" y="1790094"/>
                </a:lnTo>
                <a:lnTo>
                  <a:pt x="1217929" y="1785333"/>
                </a:lnTo>
                <a:lnTo>
                  <a:pt x="1218247" y="1780255"/>
                </a:lnTo>
                <a:lnTo>
                  <a:pt x="1219516" y="1775495"/>
                </a:lnTo>
                <a:lnTo>
                  <a:pt x="1221103" y="1770735"/>
                </a:lnTo>
                <a:lnTo>
                  <a:pt x="1223007" y="1765974"/>
                </a:lnTo>
                <a:lnTo>
                  <a:pt x="1225546" y="1761531"/>
                </a:lnTo>
                <a:lnTo>
                  <a:pt x="1228402" y="1757406"/>
                </a:lnTo>
                <a:lnTo>
                  <a:pt x="1231893" y="1753597"/>
                </a:lnTo>
                <a:lnTo>
                  <a:pt x="1235384" y="1750424"/>
                </a:lnTo>
                <a:lnTo>
                  <a:pt x="1239510" y="1747567"/>
                </a:lnTo>
                <a:lnTo>
                  <a:pt x="1243318" y="1745029"/>
                </a:lnTo>
                <a:lnTo>
                  <a:pt x="1247761" y="1742807"/>
                </a:lnTo>
                <a:lnTo>
                  <a:pt x="1252204" y="1740903"/>
                </a:lnTo>
                <a:lnTo>
                  <a:pt x="1256964" y="1739951"/>
                </a:lnTo>
                <a:lnTo>
                  <a:pt x="1261725" y="1738999"/>
                </a:lnTo>
                <a:lnTo>
                  <a:pt x="1266485" y="1738681"/>
                </a:lnTo>
                <a:lnTo>
                  <a:pt x="1271245" y="1738681"/>
                </a:lnTo>
                <a:lnTo>
                  <a:pt x="1276323" y="1738999"/>
                </a:lnTo>
                <a:lnTo>
                  <a:pt x="1281084" y="1740268"/>
                </a:lnTo>
                <a:lnTo>
                  <a:pt x="1285844" y="1741855"/>
                </a:lnTo>
                <a:lnTo>
                  <a:pt x="1290604" y="1743759"/>
                </a:lnTo>
                <a:lnTo>
                  <a:pt x="1294730" y="1745663"/>
                </a:lnTo>
                <a:lnTo>
                  <a:pt x="1302981" y="1748520"/>
                </a:lnTo>
                <a:lnTo>
                  <a:pt x="1308376" y="1750106"/>
                </a:lnTo>
                <a:lnTo>
                  <a:pt x="1314089" y="1751376"/>
                </a:lnTo>
                <a:lnTo>
                  <a:pt x="1320753" y="1752645"/>
                </a:lnTo>
                <a:lnTo>
                  <a:pt x="1327735" y="1753280"/>
                </a:lnTo>
                <a:lnTo>
                  <a:pt x="1335034" y="1753597"/>
                </a:lnTo>
                <a:lnTo>
                  <a:pt x="1342651" y="1753280"/>
                </a:lnTo>
                <a:lnTo>
                  <a:pt x="1350585" y="1751693"/>
                </a:lnTo>
                <a:lnTo>
                  <a:pt x="1354711" y="1751058"/>
                </a:lnTo>
                <a:lnTo>
                  <a:pt x="1358519" y="1749789"/>
                </a:lnTo>
                <a:lnTo>
                  <a:pt x="1362645" y="1748520"/>
                </a:lnTo>
                <a:lnTo>
                  <a:pt x="1366453" y="1746615"/>
                </a:lnTo>
                <a:lnTo>
                  <a:pt x="1370579" y="1745029"/>
                </a:lnTo>
                <a:lnTo>
                  <a:pt x="1374704" y="1742490"/>
                </a:lnTo>
                <a:lnTo>
                  <a:pt x="1378513" y="1739951"/>
                </a:lnTo>
                <a:lnTo>
                  <a:pt x="1382638" y="1736777"/>
                </a:lnTo>
                <a:lnTo>
                  <a:pt x="1386764" y="1733604"/>
                </a:lnTo>
                <a:lnTo>
                  <a:pt x="1390255" y="1730113"/>
                </a:lnTo>
                <a:lnTo>
                  <a:pt x="1394063" y="1726622"/>
                </a:lnTo>
                <a:lnTo>
                  <a:pt x="1395650" y="1724083"/>
                </a:lnTo>
                <a:lnTo>
                  <a:pt x="1397554" y="1721544"/>
                </a:lnTo>
                <a:lnTo>
                  <a:pt x="1399776" y="1718688"/>
                </a:lnTo>
                <a:lnTo>
                  <a:pt x="1401680" y="1715197"/>
                </a:lnTo>
                <a:lnTo>
                  <a:pt x="1402949" y="1711071"/>
                </a:lnTo>
                <a:lnTo>
                  <a:pt x="1404219" y="1706628"/>
                </a:lnTo>
                <a:lnTo>
                  <a:pt x="1404853" y="1701868"/>
                </a:lnTo>
                <a:lnTo>
                  <a:pt x="1404853" y="1696473"/>
                </a:lnTo>
                <a:lnTo>
                  <a:pt x="1404536" y="1691077"/>
                </a:lnTo>
                <a:lnTo>
                  <a:pt x="1403266" y="1684413"/>
                </a:lnTo>
                <a:lnTo>
                  <a:pt x="1401362" y="1677748"/>
                </a:lnTo>
                <a:lnTo>
                  <a:pt x="1398189" y="1670449"/>
                </a:lnTo>
                <a:lnTo>
                  <a:pt x="1394063" y="1662515"/>
                </a:lnTo>
                <a:lnTo>
                  <a:pt x="1388668" y="1654264"/>
                </a:lnTo>
                <a:lnTo>
                  <a:pt x="1374387" y="1639031"/>
                </a:lnTo>
                <a:lnTo>
                  <a:pt x="1350585" y="1614276"/>
                </a:lnTo>
                <a:lnTo>
                  <a:pt x="1301077" y="1562864"/>
                </a:lnTo>
                <a:lnTo>
                  <a:pt x="1286161" y="1547631"/>
                </a:lnTo>
                <a:lnTo>
                  <a:pt x="1275371" y="1536523"/>
                </a:lnTo>
                <a:lnTo>
                  <a:pt x="1276323" y="1535889"/>
                </a:lnTo>
                <a:lnTo>
                  <a:pt x="1272832" y="1531446"/>
                </a:lnTo>
                <a:lnTo>
                  <a:pt x="1269976" y="1527003"/>
                </a:lnTo>
                <a:lnTo>
                  <a:pt x="1267120" y="1522559"/>
                </a:lnTo>
                <a:lnTo>
                  <a:pt x="1264898" y="1518434"/>
                </a:lnTo>
                <a:lnTo>
                  <a:pt x="1262677" y="1513991"/>
                </a:lnTo>
                <a:lnTo>
                  <a:pt x="1261407" y="1509548"/>
                </a:lnTo>
                <a:lnTo>
                  <a:pt x="1259821" y="1505105"/>
                </a:lnTo>
                <a:lnTo>
                  <a:pt x="1259503" y="1500979"/>
                </a:lnTo>
                <a:lnTo>
                  <a:pt x="1259186" y="1496536"/>
                </a:lnTo>
                <a:lnTo>
                  <a:pt x="1259503" y="1491776"/>
                </a:lnTo>
                <a:lnTo>
                  <a:pt x="1260455" y="1487333"/>
                </a:lnTo>
                <a:lnTo>
                  <a:pt x="1262042" y="1482890"/>
                </a:lnTo>
                <a:lnTo>
                  <a:pt x="1264581" y="1478129"/>
                </a:lnTo>
                <a:lnTo>
                  <a:pt x="1267437" y="1474003"/>
                </a:lnTo>
                <a:lnTo>
                  <a:pt x="1271245" y="1469243"/>
                </a:lnTo>
                <a:lnTo>
                  <a:pt x="1275371" y="1464483"/>
                </a:lnTo>
                <a:lnTo>
                  <a:pt x="1280766" y="1460040"/>
                </a:lnTo>
                <a:lnTo>
                  <a:pt x="1285209" y="1456549"/>
                </a:lnTo>
                <a:lnTo>
                  <a:pt x="1289970" y="1454010"/>
                </a:lnTo>
                <a:lnTo>
                  <a:pt x="1294730" y="1451788"/>
                </a:lnTo>
                <a:lnTo>
                  <a:pt x="1299173" y="1450202"/>
                </a:lnTo>
                <a:lnTo>
                  <a:pt x="1303933" y="1449567"/>
                </a:lnTo>
                <a:lnTo>
                  <a:pt x="1308376" y="1449249"/>
                </a:lnTo>
                <a:lnTo>
                  <a:pt x="1313137" y="1449567"/>
                </a:lnTo>
                <a:lnTo>
                  <a:pt x="1317262" y="1450202"/>
                </a:lnTo>
                <a:lnTo>
                  <a:pt x="1321705" y="1451788"/>
                </a:lnTo>
                <a:lnTo>
                  <a:pt x="1326148" y="1453058"/>
                </a:lnTo>
                <a:lnTo>
                  <a:pt x="1330274" y="1455279"/>
                </a:lnTo>
                <a:lnTo>
                  <a:pt x="1334400" y="1457818"/>
                </a:lnTo>
                <a:lnTo>
                  <a:pt x="1338843" y="1460357"/>
                </a:lnTo>
                <a:lnTo>
                  <a:pt x="1342968" y="1463531"/>
                </a:lnTo>
                <a:lnTo>
                  <a:pt x="1346777" y="1467022"/>
                </a:lnTo>
                <a:lnTo>
                  <a:pt x="1348046" y="1466387"/>
                </a:lnTo>
                <a:lnTo>
                  <a:pt x="1351220" y="1469878"/>
                </a:lnTo>
                <a:lnTo>
                  <a:pt x="1357884" y="1476542"/>
                </a:lnTo>
                <a:lnTo>
                  <a:pt x="1364549" y="1483207"/>
                </a:lnTo>
                <a:lnTo>
                  <a:pt x="1370896" y="1489871"/>
                </a:lnTo>
                <a:lnTo>
                  <a:pt x="1451822" y="1572702"/>
                </a:lnTo>
                <a:lnTo>
                  <a:pt x="1454996" y="1573654"/>
                </a:lnTo>
                <a:lnTo>
                  <a:pt x="1459439" y="1575241"/>
                </a:lnTo>
                <a:lnTo>
                  <a:pt x="1464834" y="1576193"/>
                </a:lnTo>
                <a:lnTo>
                  <a:pt x="1468325" y="1576193"/>
                </a:lnTo>
                <a:lnTo>
                  <a:pt x="1472133" y="1576193"/>
                </a:lnTo>
                <a:lnTo>
                  <a:pt x="1476259" y="1575876"/>
                </a:lnTo>
                <a:lnTo>
                  <a:pt x="1480385" y="1575241"/>
                </a:lnTo>
                <a:lnTo>
                  <a:pt x="1485145" y="1573654"/>
                </a:lnTo>
                <a:lnTo>
                  <a:pt x="1489588" y="1571433"/>
                </a:lnTo>
                <a:lnTo>
                  <a:pt x="1494983" y="1568894"/>
                </a:lnTo>
                <a:lnTo>
                  <a:pt x="1500378" y="1565403"/>
                </a:lnTo>
                <a:lnTo>
                  <a:pt x="1505773" y="1560643"/>
                </a:lnTo>
                <a:lnTo>
                  <a:pt x="1511486" y="1555248"/>
                </a:lnTo>
                <a:lnTo>
                  <a:pt x="1517515" y="1548583"/>
                </a:lnTo>
                <a:lnTo>
                  <a:pt x="1523228" y="1540966"/>
                </a:lnTo>
                <a:lnTo>
                  <a:pt x="1527354" y="1535571"/>
                </a:lnTo>
                <a:lnTo>
                  <a:pt x="1530527" y="1529859"/>
                </a:lnTo>
                <a:lnTo>
                  <a:pt x="1533066" y="1524781"/>
                </a:lnTo>
                <a:lnTo>
                  <a:pt x="1535605" y="1519703"/>
                </a:lnTo>
                <a:lnTo>
                  <a:pt x="1537509" y="1515260"/>
                </a:lnTo>
                <a:lnTo>
                  <a:pt x="1538461" y="1511135"/>
                </a:lnTo>
                <a:lnTo>
                  <a:pt x="1539731" y="1507009"/>
                </a:lnTo>
                <a:lnTo>
                  <a:pt x="1540365" y="1503518"/>
                </a:lnTo>
                <a:lnTo>
                  <a:pt x="1540683" y="1500027"/>
                </a:lnTo>
                <a:lnTo>
                  <a:pt x="1541000" y="1496853"/>
                </a:lnTo>
                <a:lnTo>
                  <a:pt x="1540683" y="1491776"/>
                </a:lnTo>
                <a:lnTo>
                  <a:pt x="1539731" y="1487967"/>
                </a:lnTo>
                <a:lnTo>
                  <a:pt x="1538461" y="1486063"/>
                </a:lnTo>
                <a:lnTo>
                  <a:pt x="1439128" y="1388951"/>
                </a:lnTo>
                <a:lnTo>
                  <a:pt x="1428973" y="1379113"/>
                </a:lnTo>
                <a:lnTo>
                  <a:pt x="1419452" y="1369275"/>
                </a:lnTo>
                <a:lnTo>
                  <a:pt x="1413105" y="1363880"/>
                </a:lnTo>
                <a:lnTo>
                  <a:pt x="1414057" y="1363245"/>
                </a:lnTo>
                <a:lnTo>
                  <a:pt x="1410248" y="1358802"/>
                </a:lnTo>
                <a:lnTo>
                  <a:pt x="1407075" y="1354359"/>
                </a:lnTo>
                <a:lnTo>
                  <a:pt x="1404219" y="1350551"/>
                </a:lnTo>
                <a:lnTo>
                  <a:pt x="1401680" y="1346108"/>
                </a:lnTo>
                <a:lnTo>
                  <a:pt x="1399458" y="1341665"/>
                </a:lnTo>
                <a:lnTo>
                  <a:pt x="1397554" y="1337222"/>
                </a:lnTo>
                <a:lnTo>
                  <a:pt x="1395967" y="1332461"/>
                </a:lnTo>
                <a:lnTo>
                  <a:pt x="1395333" y="1328335"/>
                </a:lnTo>
                <a:lnTo>
                  <a:pt x="1395015" y="1323892"/>
                </a:lnTo>
                <a:lnTo>
                  <a:pt x="1395015" y="1319132"/>
                </a:lnTo>
                <a:lnTo>
                  <a:pt x="1395967" y="1314689"/>
                </a:lnTo>
                <a:lnTo>
                  <a:pt x="1397554" y="1309929"/>
                </a:lnTo>
                <a:lnTo>
                  <a:pt x="1399458" y="1305168"/>
                </a:lnTo>
                <a:lnTo>
                  <a:pt x="1402314" y="1300408"/>
                </a:lnTo>
                <a:lnTo>
                  <a:pt x="1405805" y="1295647"/>
                </a:lnTo>
                <a:lnTo>
                  <a:pt x="1410248" y="1290570"/>
                </a:lnTo>
                <a:lnTo>
                  <a:pt x="1415326" y="1286444"/>
                </a:lnTo>
                <a:lnTo>
                  <a:pt x="1420086" y="1282318"/>
                </a:lnTo>
                <a:lnTo>
                  <a:pt x="1425164" y="1279462"/>
                </a:lnTo>
                <a:lnTo>
                  <a:pt x="1429925" y="1277558"/>
                </a:lnTo>
                <a:lnTo>
                  <a:pt x="1435002" y="1275971"/>
                </a:lnTo>
                <a:lnTo>
                  <a:pt x="1439763" y="1275019"/>
                </a:lnTo>
                <a:lnTo>
                  <a:pt x="1444523" y="1275019"/>
                </a:lnTo>
                <a:lnTo>
                  <a:pt x="1449283" y="1275336"/>
                </a:lnTo>
                <a:lnTo>
                  <a:pt x="1453726" y="1275971"/>
                </a:lnTo>
                <a:lnTo>
                  <a:pt x="1458487" y="1277558"/>
                </a:lnTo>
                <a:lnTo>
                  <a:pt x="1462930" y="1279462"/>
                </a:lnTo>
                <a:lnTo>
                  <a:pt x="1467056" y="1281049"/>
                </a:lnTo>
                <a:lnTo>
                  <a:pt x="1471181" y="1283588"/>
                </a:lnTo>
                <a:lnTo>
                  <a:pt x="1475307" y="1286444"/>
                </a:lnTo>
                <a:lnTo>
                  <a:pt x="1482923" y="1291839"/>
                </a:lnTo>
                <a:lnTo>
                  <a:pt x="1483241" y="1291839"/>
                </a:lnTo>
                <a:lnTo>
                  <a:pt x="1486732" y="1295013"/>
                </a:lnTo>
                <a:lnTo>
                  <a:pt x="1493714" y="1301360"/>
                </a:lnTo>
                <a:lnTo>
                  <a:pt x="1500061" y="1307072"/>
                </a:lnTo>
                <a:lnTo>
                  <a:pt x="1596855" y="1400059"/>
                </a:lnTo>
                <a:lnTo>
                  <a:pt x="1601933" y="1403550"/>
                </a:lnTo>
                <a:lnTo>
                  <a:pt x="1609867" y="1408310"/>
                </a:lnTo>
                <a:lnTo>
                  <a:pt x="1616849" y="1411484"/>
                </a:lnTo>
                <a:lnTo>
                  <a:pt x="1623513" y="1413705"/>
                </a:lnTo>
                <a:lnTo>
                  <a:pt x="1629226" y="1415609"/>
                </a:lnTo>
                <a:lnTo>
                  <a:pt x="1634621" y="1416561"/>
                </a:lnTo>
                <a:lnTo>
                  <a:pt x="1639698" y="1417196"/>
                </a:lnTo>
                <a:lnTo>
                  <a:pt x="1644459" y="1417196"/>
                </a:lnTo>
                <a:lnTo>
                  <a:pt x="1648902" y="1416244"/>
                </a:lnTo>
                <a:lnTo>
                  <a:pt x="1653027" y="1415609"/>
                </a:lnTo>
                <a:lnTo>
                  <a:pt x="1656201" y="1414023"/>
                </a:lnTo>
                <a:lnTo>
                  <a:pt x="1659375" y="1412753"/>
                </a:lnTo>
                <a:lnTo>
                  <a:pt x="1662548" y="1410849"/>
                </a:lnTo>
                <a:lnTo>
                  <a:pt x="1665087" y="1409262"/>
                </a:lnTo>
                <a:lnTo>
                  <a:pt x="1669213" y="1405771"/>
                </a:lnTo>
                <a:lnTo>
                  <a:pt x="1672704" y="1402598"/>
                </a:lnTo>
                <a:lnTo>
                  <a:pt x="1674926" y="1400376"/>
                </a:lnTo>
                <a:lnTo>
                  <a:pt x="1676195" y="1398155"/>
                </a:lnTo>
                <a:lnTo>
                  <a:pt x="1677782" y="1395933"/>
                </a:lnTo>
                <a:lnTo>
                  <a:pt x="1678734" y="1393712"/>
                </a:lnTo>
                <a:lnTo>
                  <a:pt x="1679686" y="1391173"/>
                </a:lnTo>
                <a:lnTo>
                  <a:pt x="1680003" y="1388634"/>
                </a:lnTo>
                <a:lnTo>
                  <a:pt x="1680321" y="1386095"/>
                </a:lnTo>
                <a:lnTo>
                  <a:pt x="1680321" y="1383556"/>
                </a:lnTo>
                <a:lnTo>
                  <a:pt x="1680003" y="1378478"/>
                </a:lnTo>
                <a:lnTo>
                  <a:pt x="1678734" y="1373083"/>
                </a:lnTo>
                <a:lnTo>
                  <a:pt x="1677464" y="1367371"/>
                </a:lnTo>
                <a:lnTo>
                  <a:pt x="1674926" y="1361976"/>
                </a:lnTo>
                <a:lnTo>
                  <a:pt x="1672387" y="1356898"/>
                </a:lnTo>
                <a:lnTo>
                  <a:pt x="1669213" y="1351820"/>
                </a:lnTo>
                <a:lnTo>
                  <a:pt x="1666039" y="1346742"/>
                </a:lnTo>
                <a:lnTo>
                  <a:pt x="1662865" y="1341982"/>
                </a:lnTo>
                <a:lnTo>
                  <a:pt x="1655884" y="1333731"/>
                </a:lnTo>
                <a:lnTo>
                  <a:pt x="1650171" y="1326749"/>
                </a:lnTo>
                <a:lnTo>
                  <a:pt x="1645728" y="1321988"/>
                </a:lnTo>
                <a:lnTo>
                  <a:pt x="1643507" y="1320084"/>
                </a:lnTo>
                <a:lnTo>
                  <a:pt x="1596538" y="1276606"/>
                </a:lnTo>
                <a:lnTo>
                  <a:pt x="1565437" y="1247726"/>
                </a:lnTo>
                <a:lnTo>
                  <a:pt x="1555916" y="1238523"/>
                </a:lnTo>
                <a:lnTo>
                  <a:pt x="1551155" y="1233762"/>
                </a:lnTo>
                <a:lnTo>
                  <a:pt x="1546712" y="1228685"/>
                </a:lnTo>
                <a:lnTo>
                  <a:pt x="1542269" y="1223607"/>
                </a:lnTo>
                <a:lnTo>
                  <a:pt x="1538144" y="1218529"/>
                </a:lnTo>
                <a:lnTo>
                  <a:pt x="1534653" y="1213134"/>
                </a:lnTo>
                <a:lnTo>
                  <a:pt x="1531479" y="1207104"/>
                </a:lnTo>
                <a:lnTo>
                  <a:pt x="1528940" y="1201392"/>
                </a:lnTo>
                <a:lnTo>
                  <a:pt x="1527671" y="1195679"/>
                </a:lnTo>
                <a:lnTo>
                  <a:pt x="1527354" y="1192188"/>
                </a:lnTo>
                <a:lnTo>
                  <a:pt x="1527036" y="1189332"/>
                </a:lnTo>
                <a:lnTo>
                  <a:pt x="1527036" y="1186158"/>
                </a:lnTo>
                <a:lnTo>
                  <a:pt x="1527354" y="1182985"/>
                </a:lnTo>
                <a:lnTo>
                  <a:pt x="1527671" y="1179811"/>
                </a:lnTo>
                <a:lnTo>
                  <a:pt x="1528623" y="1176638"/>
                </a:lnTo>
                <a:lnTo>
                  <a:pt x="1529892" y="1173464"/>
                </a:lnTo>
                <a:lnTo>
                  <a:pt x="1531162" y="1169973"/>
                </a:lnTo>
                <a:lnTo>
                  <a:pt x="1533066" y="1166482"/>
                </a:lnTo>
                <a:lnTo>
                  <a:pt x="1535288" y="1163309"/>
                </a:lnTo>
                <a:lnTo>
                  <a:pt x="1537826" y="1159818"/>
                </a:lnTo>
                <a:lnTo>
                  <a:pt x="1540683" y="1156327"/>
                </a:lnTo>
                <a:lnTo>
                  <a:pt x="1543539" y="1152836"/>
                </a:lnTo>
                <a:lnTo>
                  <a:pt x="1547030" y="1149979"/>
                </a:lnTo>
                <a:lnTo>
                  <a:pt x="1549886" y="1147441"/>
                </a:lnTo>
                <a:lnTo>
                  <a:pt x="1553060" y="1145219"/>
                </a:lnTo>
                <a:lnTo>
                  <a:pt x="1555916" y="1143632"/>
                </a:lnTo>
                <a:lnTo>
                  <a:pt x="1559407" y="1142045"/>
                </a:lnTo>
                <a:lnTo>
                  <a:pt x="1562263" y="1140459"/>
                </a:lnTo>
                <a:lnTo>
                  <a:pt x="1565437" y="1139507"/>
                </a:lnTo>
                <a:lnTo>
                  <a:pt x="1568293" y="1139189"/>
                </a:lnTo>
                <a:lnTo>
                  <a:pt x="1571784" y="1138872"/>
                </a:lnTo>
                <a:lnTo>
                  <a:pt x="1574640" y="1138237"/>
                </a:lnTo>
                <a:close/>
                <a:moveTo>
                  <a:pt x="758825" y="1123950"/>
                </a:moveTo>
                <a:lnTo>
                  <a:pt x="763905" y="1123950"/>
                </a:lnTo>
                <a:lnTo>
                  <a:pt x="768985" y="1123950"/>
                </a:lnTo>
                <a:lnTo>
                  <a:pt x="774065" y="1124266"/>
                </a:lnTo>
                <a:lnTo>
                  <a:pt x="779145" y="1124583"/>
                </a:lnTo>
                <a:lnTo>
                  <a:pt x="784225" y="1125532"/>
                </a:lnTo>
                <a:lnTo>
                  <a:pt x="789305" y="1126797"/>
                </a:lnTo>
                <a:lnTo>
                  <a:pt x="794067" y="1127746"/>
                </a:lnTo>
                <a:lnTo>
                  <a:pt x="799147" y="1129644"/>
                </a:lnTo>
                <a:lnTo>
                  <a:pt x="803910" y="1131543"/>
                </a:lnTo>
                <a:lnTo>
                  <a:pt x="808672" y="1133124"/>
                </a:lnTo>
                <a:lnTo>
                  <a:pt x="813435" y="1135339"/>
                </a:lnTo>
                <a:lnTo>
                  <a:pt x="817880" y="1137870"/>
                </a:lnTo>
                <a:lnTo>
                  <a:pt x="822642" y="1141033"/>
                </a:lnTo>
                <a:lnTo>
                  <a:pt x="827087" y="1143880"/>
                </a:lnTo>
                <a:lnTo>
                  <a:pt x="830897" y="1147044"/>
                </a:lnTo>
                <a:lnTo>
                  <a:pt x="835025" y="1150840"/>
                </a:lnTo>
                <a:lnTo>
                  <a:pt x="839152" y="1154320"/>
                </a:lnTo>
                <a:lnTo>
                  <a:pt x="842962" y="1158432"/>
                </a:lnTo>
                <a:lnTo>
                  <a:pt x="846137" y="1162228"/>
                </a:lnTo>
                <a:lnTo>
                  <a:pt x="849630" y="1166657"/>
                </a:lnTo>
                <a:lnTo>
                  <a:pt x="852487" y="1171086"/>
                </a:lnTo>
                <a:lnTo>
                  <a:pt x="855345" y="1175515"/>
                </a:lnTo>
                <a:lnTo>
                  <a:pt x="857885" y="1179944"/>
                </a:lnTo>
                <a:lnTo>
                  <a:pt x="860107" y="1184689"/>
                </a:lnTo>
                <a:lnTo>
                  <a:pt x="862330" y="1189435"/>
                </a:lnTo>
                <a:lnTo>
                  <a:pt x="864235" y="1194180"/>
                </a:lnTo>
                <a:lnTo>
                  <a:pt x="865505" y="1198925"/>
                </a:lnTo>
                <a:lnTo>
                  <a:pt x="867092" y="1203987"/>
                </a:lnTo>
                <a:lnTo>
                  <a:pt x="868045" y="1209048"/>
                </a:lnTo>
                <a:lnTo>
                  <a:pt x="868997" y="1213793"/>
                </a:lnTo>
                <a:lnTo>
                  <a:pt x="869315" y="1218855"/>
                </a:lnTo>
                <a:lnTo>
                  <a:pt x="869632" y="1223917"/>
                </a:lnTo>
                <a:lnTo>
                  <a:pt x="869950" y="1228978"/>
                </a:lnTo>
                <a:lnTo>
                  <a:pt x="869632" y="1234356"/>
                </a:lnTo>
                <a:lnTo>
                  <a:pt x="869315" y="1239418"/>
                </a:lnTo>
                <a:lnTo>
                  <a:pt x="868680" y="1244479"/>
                </a:lnTo>
                <a:lnTo>
                  <a:pt x="867727" y="1249541"/>
                </a:lnTo>
                <a:lnTo>
                  <a:pt x="866775" y="1254603"/>
                </a:lnTo>
                <a:lnTo>
                  <a:pt x="865187" y="1259348"/>
                </a:lnTo>
                <a:lnTo>
                  <a:pt x="863917" y="1264409"/>
                </a:lnTo>
                <a:lnTo>
                  <a:pt x="862012" y="1269155"/>
                </a:lnTo>
                <a:lnTo>
                  <a:pt x="859790" y="1273900"/>
                </a:lnTo>
                <a:lnTo>
                  <a:pt x="857250" y="1278645"/>
                </a:lnTo>
                <a:lnTo>
                  <a:pt x="854710" y="1283074"/>
                </a:lnTo>
                <a:lnTo>
                  <a:pt x="852170" y="1287503"/>
                </a:lnTo>
                <a:lnTo>
                  <a:pt x="848995" y="1291932"/>
                </a:lnTo>
                <a:lnTo>
                  <a:pt x="845502" y="1296361"/>
                </a:lnTo>
                <a:lnTo>
                  <a:pt x="842327" y="1300157"/>
                </a:lnTo>
                <a:lnTo>
                  <a:pt x="838200" y="1304269"/>
                </a:lnTo>
                <a:lnTo>
                  <a:pt x="700405" y="1441882"/>
                </a:lnTo>
                <a:lnTo>
                  <a:pt x="696595" y="1445678"/>
                </a:lnTo>
                <a:lnTo>
                  <a:pt x="692150" y="1449158"/>
                </a:lnTo>
                <a:lnTo>
                  <a:pt x="688022" y="1452321"/>
                </a:lnTo>
                <a:lnTo>
                  <a:pt x="683260" y="1455485"/>
                </a:lnTo>
                <a:lnTo>
                  <a:pt x="679132" y="1458332"/>
                </a:lnTo>
                <a:lnTo>
                  <a:pt x="674370" y="1460863"/>
                </a:lnTo>
                <a:lnTo>
                  <a:pt x="669925" y="1463393"/>
                </a:lnTo>
                <a:lnTo>
                  <a:pt x="664845" y="1465608"/>
                </a:lnTo>
                <a:lnTo>
                  <a:pt x="660082" y="1467189"/>
                </a:lnTo>
                <a:lnTo>
                  <a:pt x="655320" y="1468771"/>
                </a:lnTo>
                <a:lnTo>
                  <a:pt x="650240" y="1470353"/>
                </a:lnTo>
                <a:lnTo>
                  <a:pt x="645160" y="1471302"/>
                </a:lnTo>
                <a:lnTo>
                  <a:pt x="640080" y="1471935"/>
                </a:lnTo>
                <a:lnTo>
                  <a:pt x="635000" y="1472884"/>
                </a:lnTo>
                <a:lnTo>
                  <a:pt x="629920" y="1473200"/>
                </a:lnTo>
                <a:lnTo>
                  <a:pt x="624840" y="1473200"/>
                </a:lnTo>
                <a:lnTo>
                  <a:pt x="619442" y="1473200"/>
                </a:lnTo>
                <a:lnTo>
                  <a:pt x="614362" y="1472884"/>
                </a:lnTo>
                <a:lnTo>
                  <a:pt x="609282" y="1472251"/>
                </a:lnTo>
                <a:lnTo>
                  <a:pt x="604519" y="1471302"/>
                </a:lnTo>
                <a:lnTo>
                  <a:pt x="599439" y="1470353"/>
                </a:lnTo>
                <a:lnTo>
                  <a:pt x="594359" y="1469088"/>
                </a:lnTo>
                <a:lnTo>
                  <a:pt x="589597" y="1467822"/>
                </a:lnTo>
                <a:lnTo>
                  <a:pt x="584834" y="1465924"/>
                </a:lnTo>
                <a:lnTo>
                  <a:pt x="579754" y="1463710"/>
                </a:lnTo>
                <a:lnTo>
                  <a:pt x="575627" y="1461495"/>
                </a:lnTo>
                <a:lnTo>
                  <a:pt x="570864" y="1458964"/>
                </a:lnTo>
                <a:lnTo>
                  <a:pt x="566419" y="1456117"/>
                </a:lnTo>
                <a:lnTo>
                  <a:pt x="561974" y="1453270"/>
                </a:lnTo>
                <a:lnTo>
                  <a:pt x="557529" y="1449790"/>
                </a:lnTo>
                <a:lnTo>
                  <a:pt x="553719" y="1446310"/>
                </a:lnTo>
                <a:lnTo>
                  <a:pt x="549592" y="1442514"/>
                </a:lnTo>
                <a:lnTo>
                  <a:pt x="546099" y="1438718"/>
                </a:lnTo>
                <a:lnTo>
                  <a:pt x="542289" y="1434605"/>
                </a:lnTo>
                <a:lnTo>
                  <a:pt x="539114" y="1430177"/>
                </a:lnTo>
                <a:lnTo>
                  <a:pt x="536257" y="1426064"/>
                </a:lnTo>
                <a:lnTo>
                  <a:pt x="533082" y="1421635"/>
                </a:lnTo>
                <a:lnTo>
                  <a:pt x="531177" y="1417206"/>
                </a:lnTo>
                <a:lnTo>
                  <a:pt x="528319" y="1412461"/>
                </a:lnTo>
                <a:lnTo>
                  <a:pt x="526732" y="1407716"/>
                </a:lnTo>
                <a:lnTo>
                  <a:pt x="524827" y="1402654"/>
                </a:lnTo>
                <a:lnTo>
                  <a:pt x="522922" y="1397909"/>
                </a:lnTo>
                <a:lnTo>
                  <a:pt x="521969" y="1392847"/>
                </a:lnTo>
                <a:lnTo>
                  <a:pt x="520699" y="1387786"/>
                </a:lnTo>
                <a:lnTo>
                  <a:pt x="520064" y="1383040"/>
                </a:lnTo>
                <a:lnTo>
                  <a:pt x="519429" y="1377979"/>
                </a:lnTo>
                <a:lnTo>
                  <a:pt x="519112" y="1372917"/>
                </a:lnTo>
                <a:lnTo>
                  <a:pt x="519112" y="1367856"/>
                </a:lnTo>
                <a:lnTo>
                  <a:pt x="519112" y="1362794"/>
                </a:lnTo>
                <a:lnTo>
                  <a:pt x="519747" y="1357733"/>
                </a:lnTo>
                <a:lnTo>
                  <a:pt x="520064" y="1352671"/>
                </a:lnTo>
                <a:lnTo>
                  <a:pt x="521334" y="1347609"/>
                </a:lnTo>
                <a:lnTo>
                  <a:pt x="522287" y="1342548"/>
                </a:lnTo>
                <a:lnTo>
                  <a:pt x="523874" y="1337170"/>
                </a:lnTo>
                <a:lnTo>
                  <a:pt x="525144" y="1332741"/>
                </a:lnTo>
                <a:lnTo>
                  <a:pt x="527049" y="1327996"/>
                </a:lnTo>
                <a:lnTo>
                  <a:pt x="529272" y="1323250"/>
                </a:lnTo>
                <a:lnTo>
                  <a:pt x="531494" y="1318505"/>
                </a:lnTo>
                <a:lnTo>
                  <a:pt x="534034" y="1313760"/>
                </a:lnTo>
                <a:lnTo>
                  <a:pt x="536892" y="1309331"/>
                </a:lnTo>
                <a:lnTo>
                  <a:pt x="539749" y="1304902"/>
                </a:lnTo>
                <a:lnTo>
                  <a:pt x="542924" y="1300790"/>
                </a:lnTo>
                <a:lnTo>
                  <a:pt x="546734" y="1296677"/>
                </a:lnTo>
                <a:lnTo>
                  <a:pt x="550862" y="1292564"/>
                </a:lnTo>
                <a:lnTo>
                  <a:pt x="688975" y="1154952"/>
                </a:lnTo>
                <a:lnTo>
                  <a:pt x="692467" y="1151473"/>
                </a:lnTo>
                <a:lnTo>
                  <a:pt x="696912" y="1147676"/>
                </a:lnTo>
                <a:lnTo>
                  <a:pt x="700722" y="1144513"/>
                </a:lnTo>
                <a:lnTo>
                  <a:pt x="705485" y="1141666"/>
                </a:lnTo>
                <a:lnTo>
                  <a:pt x="709930" y="1138819"/>
                </a:lnTo>
                <a:lnTo>
                  <a:pt x="714375" y="1136288"/>
                </a:lnTo>
                <a:lnTo>
                  <a:pt x="719137" y="1134073"/>
                </a:lnTo>
                <a:lnTo>
                  <a:pt x="723900" y="1131859"/>
                </a:lnTo>
                <a:lnTo>
                  <a:pt x="728980" y="1129961"/>
                </a:lnTo>
                <a:lnTo>
                  <a:pt x="733742" y="1128063"/>
                </a:lnTo>
                <a:lnTo>
                  <a:pt x="738822" y="1126797"/>
                </a:lnTo>
                <a:lnTo>
                  <a:pt x="743902" y="1125532"/>
                </a:lnTo>
                <a:lnTo>
                  <a:pt x="748665" y="1124899"/>
                </a:lnTo>
                <a:lnTo>
                  <a:pt x="753745" y="1124266"/>
                </a:lnTo>
                <a:lnTo>
                  <a:pt x="758825" y="1123950"/>
                </a:lnTo>
                <a:close/>
                <a:moveTo>
                  <a:pt x="589180" y="939800"/>
                </a:moveTo>
                <a:lnTo>
                  <a:pt x="594264" y="939800"/>
                </a:lnTo>
                <a:lnTo>
                  <a:pt x="599349" y="939800"/>
                </a:lnTo>
                <a:lnTo>
                  <a:pt x="604434" y="940435"/>
                </a:lnTo>
                <a:lnTo>
                  <a:pt x="609518" y="941070"/>
                </a:lnTo>
                <a:lnTo>
                  <a:pt x="614285" y="941705"/>
                </a:lnTo>
                <a:lnTo>
                  <a:pt x="619370" y="942975"/>
                </a:lnTo>
                <a:lnTo>
                  <a:pt x="624454" y="944245"/>
                </a:lnTo>
                <a:lnTo>
                  <a:pt x="629221" y="945833"/>
                </a:lnTo>
                <a:lnTo>
                  <a:pt x="633988" y="947420"/>
                </a:lnTo>
                <a:lnTo>
                  <a:pt x="638755" y="949325"/>
                </a:lnTo>
                <a:lnTo>
                  <a:pt x="643522" y="951865"/>
                </a:lnTo>
                <a:lnTo>
                  <a:pt x="648288" y="954088"/>
                </a:lnTo>
                <a:lnTo>
                  <a:pt x="652737" y="956945"/>
                </a:lnTo>
                <a:lnTo>
                  <a:pt x="656869" y="959803"/>
                </a:lnTo>
                <a:lnTo>
                  <a:pt x="661000" y="963295"/>
                </a:lnTo>
                <a:lnTo>
                  <a:pt x="665449" y="966788"/>
                </a:lnTo>
                <a:lnTo>
                  <a:pt x="668945" y="970598"/>
                </a:lnTo>
                <a:lnTo>
                  <a:pt x="673076" y="974408"/>
                </a:lnTo>
                <a:lnTo>
                  <a:pt x="676254" y="978535"/>
                </a:lnTo>
                <a:lnTo>
                  <a:pt x="679749" y="982980"/>
                </a:lnTo>
                <a:lnTo>
                  <a:pt x="682927" y="987425"/>
                </a:lnTo>
                <a:lnTo>
                  <a:pt x="685470" y="991553"/>
                </a:lnTo>
                <a:lnTo>
                  <a:pt x="688012" y="996315"/>
                </a:lnTo>
                <a:lnTo>
                  <a:pt x="690554" y="1000760"/>
                </a:lnTo>
                <a:lnTo>
                  <a:pt x="692461" y="1005840"/>
                </a:lnTo>
                <a:lnTo>
                  <a:pt x="694368" y="1010603"/>
                </a:lnTo>
                <a:lnTo>
                  <a:pt x="695639" y="1015365"/>
                </a:lnTo>
                <a:lnTo>
                  <a:pt x="697228" y="1020445"/>
                </a:lnTo>
                <a:lnTo>
                  <a:pt x="698181" y="1025525"/>
                </a:lnTo>
                <a:lnTo>
                  <a:pt x="698817" y="1030288"/>
                </a:lnTo>
                <a:lnTo>
                  <a:pt x="699770" y="1035368"/>
                </a:lnTo>
                <a:lnTo>
                  <a:pt x="700088" y="1040448"/>
                </a:lnTo>
                <a:lnTo>
                  <a:pt x="700088" y="1045528"/>
                </a:lnTo>
                <a:lnTo>
                  <a:pt x="700088" y="1050608"/>
                </a:lnTo>
                <a:lnTo>
                  <a:pt x="699770" y="1055688"/>
                </a:lnTo>
                <a:lnTo>
                  <a:pt x="698817" y="1060768"/>
                </a:lnTo>
                <a:lnTo>
                  <a:pt x="697863" y="1066165"/>
                </a:lnTo>
                <a:lnTo>
                  <a:pt x="696910" y="1071245"/>
                </a:lnTo>
                <a:lnTo>
                  <a:pt x="695639" y="1076325"/>
                </a:lnTo>
                <a:lnTo>
                  <a:pt x="693732" y="1081088"/>
                </a:lnTo>
                <a:lnTo>
                  <a:pt x="692143" y="1085533"/>
                </a:lnTo>
                <a:lnTo>
                  <a:pt x="689919" y="1090295"/>
                </a:lnTo>
                <a:lnTo>
                  <a:pt x="687694" y="1095058"/>
                </a:lnTo>
                <a:lnTo>
                  <a:pt x="685152" y="1099820"/>
                </a:lnTo>
                <a:lnTo>
                  <a:pt x="682292" y="1104265"/>
                </a:lnTo>
                <a:lnTo>
                  <a:pt x="679114" y="1108710"/>
                </a:lnTo>
                <a:lnTo>
                  <a:pt x="675936" y="1113155"/>
                </a:lnTo>
                <a:lnTo>
                  <a:pt x="672440" y="1116965"/>
                </a:lnTo>
                <a:lnTo>
                  <a:pt x="668309" y="1121093"/>
                </a:lnTo>
                <a:lnTo>
                  <a:pt x="530389" y="1258888"/>
                </a:lnTo>
                <a:lnTo>
                  <a:pt x="526258" y="1262698"/>
                </a:lnTo>
                <a:lnTo>
                  <a:pt x="522127" y="1266508"/>
                </a:lnTo>
                <a:lnTo>
                  <a:pt x="517995" y="1269683"/>
                </a:lnTo>
                <a:lnTo>
                  <a:pt x="513546" y="1272541"/>
                </a:lnTo>
                <a:lnTo>
                  <a:pt x="508779" y="1275716"/>
                </a:lnTo>
                <a:lnTo>
                  <a:pt x="504648" y="1278256"/>
                </a:lnTo>
                <a:lnTo>
                  <a:pt x="499881" y="1280161"/>
                </a:lnTo>
                <a:lnTo>
                  <a:pt x="495115" y="1282383"/>
                </a:lnTo>
                <a:lnTo>
                  <a:pt x="490030" y="1284288"/>
                </a:lnTo>
                <a:lnTo>
                  <a:pt x="485263" y="1286193"/>
                </a:lnTo>
                <a:lnTo>
                  <a:pt x="480179" y="1287463"/>
                </a:lnTo>
                <a:lnTo>
                  <a:pt x="475412" y="1288733"/>
                </a:lnTo>
                <a:lnTo>
                  <a:pt x="470327" y="1289368"/>
                </a:lnTo>
                <a:lnTo>
                  <a:pt x="465243" y="1290003"/>
                </a:lnTo>
                <a:lnTo>
                  <a:pt x="460158" y="1290638"/>
                </a:lnTo>
                <a:lnTo>
                  <a:pt x="454756" y="1290638"/>
                </a:lnTo>
                <a:lnTo>
                  <a:pt x="449671" y="1290638"/>
                </a:lnTo>
                <a:lnTo>
                  <a:pt x="444586" y="1290003"/>
                </a:lnTo>
                <a:lnTo>
                  <a:pt x="439502" y="1289368"/>
                </a:lnTo>
                <a:lnTo>
                  <a:pt x="434417" y="1288733"/>
                </a:lnTo>
                <a:lnTo>
                  <a:pt x="429332" y="1287463"/>
                </a:lnTo>
                <a:lnTo>
                  <a:pt x="424566" y="1286511"/>
                </a:lnTo>
                <a:lnTo>
                  <a:pt x="419481" y="1284606"/>
                </a:lnTo>
                <a:lnTo>
                  <a:pt x="414714" y="1282701"/>
                </a:lnTo>
                <a:lnTo>
                  <a:pt x="409947" y="1281113"/>
                </a:lnTo>
                <a:lnTo>
                  <a:pt x="405181" y="1278891"/>
                </a:lnTo>
                <a:lnTo>
                  <a:pt x="401049" y="1276351"/>
                </a:lnTo>
                <a:lnTo>
                  <a:pt x="396600" y="1273493"/>
                </a:lnTo>
                <a:lnTo>
                  <a:pt x="392151" y="1270318"/>
                </a:lnTo>
                <a:lnTo>
                  <a:pt x="387702" y="1267143"/>
                </a:lnTo>
                <a:lnTo>
                  <a:pt x="383889" y="1263651"/>
                </a:lnTo>
                <a:lnTo>
                  <a:pt x="379758" y="1259841"/>
                </a:lnTo>
                <a:lnTo>
                  <a:pt x="375944" y="1256031"/>
                </a:lnTo>
                <a:lnTo>
                  <a:pt x="372448" y="1251903"/>
                </a:lnTo>
                <a:lnTo>
                  <a:pt x="369271" y="1247458"/>
                </a:lnTo>
                <a:lnTo>
                  <a:pt x="366410" y="1243013"/>
                </a:lnTo>
                <a:lnTo>
                  <a:pt x="363233" y="1238886"/>
                </a:lnTo>
                <a:lnTo>
                  <a:pt x="360690" y="1234123"/>
                </a:lnTo>
                <a:lnTo>
                  <a:pt x="358466" y="1229678"/>
                </a:lnTo>
                <a:lnTo>
                  <a:pt x="356559" y="1224916"/>
                </a:lnTo>
                <a:lnTo>
                  <a:pt x="354970" y="1219836"/>
                </a:lnTo>
                <a:lnTo>
                  <a:pt x="353063" y="1215073"/>
                </a:lnTo>
                <a:lnTo>
                  <a:pt x="352110" y="1209993"/>
                </a:lnTo>
                <a:lnTo>
                  <a:pt x="350839" y="1205231"/>
                </a:lnTo>
                <a:lnTo>
                  <a:pt x="349885" y="1200151"/>
                </a:lnTo>
                <a:lnTo>
                  <a:pt x="349568" y="1195070"/>
                </a:lnTo>
                <a:lnTo>
                  <a:pt x="349250" y="1189990"/>
                </a:lnTo>
                <a:lnTo>
                  <a:pt x="349250" y="1184910"/>
                </a:lnTo>
                <a:lnTo>
                  <a:pt x="349250" y="1179830"/>
                </a:lnTo>
                <a:lnTo>
                  <a:pt x="349568" y="1174750"/>
                </a:lnTo>
                <a:lnTo>
                  <a:pt x="350203" y="1169353"/>
                </a:lnTo>
                <a:lnTo>
                  <a:pt x="350839" y="1164273"/>
                </a:lnTo>
                <a:lnTo>
                  <a:pt x="352110" y="1159193"/>
                </a:lnTo>
                <a:lnTo>
                  <a:pt x="353381" y="1154430"/>
                </a:lnTo>
                <a:lnTo>
                  <a:pt x="355288" y="1149350"/>
                </a:lnTo>
                <a:lnTo>
                  <a:pt x="357195" y="1144588"/>
                </a:lnTo>
                <a:lnTo>
                  <a:pt x="359101" y="1140143"/>
                </a:lnTo>
                <a:lnTo>
                  <a:pt x="361644" y="1135380"/>
                </a:lnTo>
                <a:lnTo>
                  <a:pt x="364186" y="1130618"/>
                </a:lnTo>
                <a:lnTo>
                  <a:pt x="367046" y="1126173"/>
                </a:lnTo>
                <a:lnTo>
                  <a:pt x="369906" y="1121728"/>
                </a:lnTo>
                <a:lnTo>
                  <a:pt x="373084" y="1117283"/>
                </a:lnTo>
                <a:lnTo>
                  <a:pt x="376897" y="1113473"/>
                </a:lnTo>
                <a:lnTo>
                  <a:pt x="380393" y="1109345"/>
                </a:lnTo>
                <a:lnTo>
                  <a:pt x="518631" y="971550"/>
                </a:lnTo>
                <a:lnTo>
                  <a:pt x="522762" y="967740"/>
                </a:lnTo>
                <a:lnTo>
                  <a:pt x="526893" y="963930"/>
                </a:lnTo>
                <a:lnTo>
                  <a:pt x="531025" y="960755"/>
                </a:lnTo>
                <a:lnTo>
                  <a:pt x="535474" y="957898"/>
                </a:lnTo>
                <a:lnTo>
                  <a:pt x="539923" y="954723"/>
                </a:lnTo>
                <a:lnTo>
                  <a:pt x="544690" y="952183"/>
                </a:lnTo>
                <a:lnTo>
                  <a:pt x="549456" y="949960"/>
                </a:lnTo>
                <a:lnTo>
                  <a:pt x="554223" y="948055"/>
                </a:lnTo>
                <a:lnTo>
                  <a:pt x="558990" y="946150"/>
                </a:lnTo>
                <a:lnTo>
                  <a:pt x="564075" y="944245"/>
                </a:lnTo>
                <a:lnTo>
                  <a:pt x="568841" y="943293"/>
                </a:lnTo>
                <a:lnTo>
                  <a:pt x="573926" y="942023"/>
                </a:lnTo>
                <a:lnTo>
                  <a:pt x="579011" y="941070"/>
                </a:lnTo>
                <a:lnTo>
                  <a:pt x="584095" y="940435"/>
                </a:lnTo>
                <a:lnTo>
                  <a:pt x="589180" y="939800"/>
                </a:lnTo>
                <a:close/>
                <a:moveTo>
                  <a:pt x="46448" y="457200"/>
                </a:moveTo>
                <a:lnTo>
                  <a:pt x="51221" y="457200"/>
                </a:lnTo>
                <a:lnTo>
                  <a:pt x="55993" y="457517"/>
                </a:lnTo>
                <a:lnTo>
                  <a:pt x="61083" y="458468"/>
                </a:lnTo>
                <a:lnTo>
                  <a:pt x="65219" y="459420"/>
                </a:lnTo>
                <a:lnTo>
                  <a:pt x="69991" y="461322"/>
                </a:lnTo>
                <a:lnTo>
                  <a:pt x="74445" y="463542"/>
                </a:lnTo>
                <a:lnTo>
                  <a:pt x="78899" y="466078"/>
                </a:lnTo>
                <a:lnTo>
                  <a:pt x="83035" y="468932"/>
                </a:lnTo>
                <a:lnTo>
                  <a:pt x="86534" y="472737"/>
                </a:lnTo>
                <a:lnTo>
                  <a:pt x="458759" y="855775"/>
                </a:lnTo>
                <a:lnTo>
                  <a:pt x="461940" y="859897"/>
                </a:lnTo>
                <a:lnTo>
                  <a:pt x="464803" y="863702"/>
                </a:lnTo>
                <a:lnTo>
                  <a:pt x="467348" y="868142"/>
                </a:lnTo>
                <a:lnTo>
                  <a:pt x="469575" y="872898"/>
                </a:lnTo>
                <a:lnTo>
                  <a:pt x="471166" y="877337"/>
                </a:lnTo>
                <a:lnTo>
                  <a:pt x="472120" y="882093"/>
                </a:lnTo>
                <a:lnTo>
                  <a:pt x="473075" y="887167"/>
                </a:lnTo>
                <a:lnTo>
                  <a:pt x="473075" y="891923"/>
                </a:lnTo>
                <a:lnTo>
                  <a:pt x="472439" y="896679"/>
                </a:lnTo>
                <a:lnTo>
                  <a:pt x="471802" y="901435"/>
                </a:lnTo>
                <a:lnTo>
                  <a:pt x="470848" y="906192"/>
                </a:lnTo>
                <a:lnTo>
                  <a:pt x="468939" y="910948"/>
                </a:lnTo>
                <a:lnTo>
                  <a:pt x="466712" y="915070"/>
                </a:lnTo>
                <a:lnTo>
                  <a:pt x="464167" y="919192"/>
                </a:lnTo>
                <a:lnTo>
                  <a:pt x="461304" y="923314"/>
                </a:lnTo>
                <a:lnTo>
                  <a:pt x="457486" y="927119"/>
                </a:lnTo>
                <a:lnTo>
                  <a:pt x="453986" y="930607"/>
                </a:lnTo>
                <a:lnTo>
                  <a:pt x="449851" y="933461"/>
                </a:lnTo>
                <a:lnTo>
                  <a:pt x="445397" y="935681"/>
                </a:lnTo>
                <a:lnTo>
                  <a:pt x="441261" y="937583"/>
                </a:lnTo>
                <a:lnTo>
                  <a:pt x="436807" y="939169"/>
                </a:lnTo>
                <a:lnTo>
                  <a:pt x="432035" y="940437"/>
                </a:lnTo>
                <a:lnTo>
                  <a:pt x="427263" y="941071"/>
                </a:lnTo>
                <a:lnTo>
                  <a:pt x="422491" y="941388"/>
                </a:lnTo>
                <a:lnTo>
                  <a:pt x="417400" y="941071"/>
                </a:lnTo>
                <a:lnTo>
                  <a:pt x="412628" y="940437"/>
                </a:lnTo>
                <a:lnTo>
                  <a:pt x="407856" y="939169"/>
                </a:lnTo>
                <a:lnTo>
                  <a:pt x="403084" y="937266"/>
                </a:lnTo>
                <a:lnTo>
                  <a:pt x="398312" y="935046"/>
                </a:lnTo>
                <a:lnTo>
                  <a:pt x="394176" y="932510"/>
                </a:lnTo>
                <a:lnTo>
                  <a:pt x="390040" y="929339"/>
                </a:lnTo>
                <a:lnTo>
                  <a:pt x="386222" y="925851"/>
                </a:lnTo>
                <a:lnTo>
                  <a:pt x="14316" y="542496"/>
                </a:lnTo>
                <a:lnTo>
                  <a:pt x="10499" y="538374"/>
                </a:lnTo>
                <a:lnTo>
                  <a:pt x="7635" y="534569"/>
                </a:lnTo>
                <a:lnTo>
                  <a:pt x="5090" y="530130"/>
                </a:lnTo>
                <a:lnTo>
                  <a:pt x="3181" y="525690"/>
                </a:lnTo>
                <a:lnTo>
                  <a:pt x="1909" y="520934"/>
                </a:lnTo>
                <a:lnTo>
                  <a:pt x="636" y="516178"/>
                </a:lnTo>
                <a:lnTo>
                  <a:pt x="0" y="511422"/>
                </a:lnTo>
                <a:lnTo>
                  <a:pt x="0" y="506348"/>
                </a:lnTo>
                <a:lnTo>
                  <a:pt x="318" y="501592"/>
                </a:lnTo>
                <a:lnTo>
                  <a:pt x="954" y="496836"/>
                </a:lnTo>
                <a:lnTo>
                  <a:pt x="2227" y="492397"/>
                </a:lnTo>
                <a:lnTo>
                  <a:pt x="4136" y="487957"/>
                </a:lnTo>
                <a:lnTo>
                  <a:pt x="6045" y="483518"/>
                </a:lnTo>
                <a:lnTo>
                  <a:pt x="8908" y="479079"/>
                </a:lnTo>
                <a:lnTo>
                  <a:pt x="11771" y="475274"/>
                </a:lnTo>
                <a:lnTo>
                  <a:pt x="15271" y="471469"/>
                </a:lnTo>
                <a:lnTo>
                  <a:pt x="19406" y="467981"/>
                </a:lnTo>
                <a:lnTo>
                  <a:pt x="23224" y="464810"/>
                </a:lnTo>
                <a:lnTo>
                  <a:pt x="27678" y="462908"/>
                </a:lnTo>
                <a:lnTo>
                  <a:pt x="32132" y="460688"/>
                </a:lnTo>
                <a:lnTo>
                  <a:pt x="36904" y="459103"/>
                </a:lnTo>
                <a:lnTo>
                  <a:pt x="41676" y="458151"/>
                </a:lnTo>
                <a:lnTo>
                  <a:pt x="46448" y="457200"/>
                </a:lnTo>
                <a:close/>
                <a:moveTo>
                  <a:pt x="1155700" y="165100"/>
                </a:moveTo>
                <a:lnTo>
                  <a:pt x="1165860" y="165100"/>
                </a:lnTo>
                <a:lnTo>
                  <a:pt x="1176337" y="165417"/>
                </a:lnTo>
                <a:lnTo>
                  <a:pt x="1186497" y="165735"/>
                </a:lnTo>
                <a:lnTo>
                  <a:pt x="1196975" y="167004"/>
                </a:lnTo>
                <a:lnTo>
                  <a:pt x="1208087" y="167956"/>
                </a:lnTo>
                <a:lnTo>
                  <a:pt x="1229677" y="170494"/>
                </a:lnTo>
                <a:lnTo>
                  <a:pt x="1251902" y="173667"/>
                </a:lnTo>
                <a:lnTo>
                  <a:pt x="1263332" y="175888"/>
                </a:lnTo>
                <a:lnTo>
                  <a:pt x="1275715" y="178426"/>
                </a:lnTo>
                <a:lnTo>
                  <a:pt x="1289367" y="181599"/>
                </a:lnTo>
                <a:lnTo>
                  <a:pt x="1303020" y="184772"/>
                </a:lnTo>
                <a:lnTo>
                  <a:pt x="1332230" y="192704"/>
                </a:lnTo>
                <a:lnTo>
                  <a:pt x="1363345" y="201588"/>
                </a:lnTo>
                <a:lnTo>
                  <a:pt x="1395412" y="211741"/>
                </a:lnTo>
                <a:lnTo>
                  <a:pt x="1427797" y="222211"/>
                </a:lnTo>
                <a:lnTo>
                  <a:pt x="1460182" y="232682"/>
                </a:lnTo>
                <a:lnTo>
                  <a:pt x="1491932" y="244104"/>
                </a:lnTo>
                <a:lnTo>
                  <a:pt x="1522095" y="254574"/>
                </a:lnTo>
                <a:lnTo>
                  <a:pt x="1550352" y="264727"/>
                </a:lnTo>
                <a:lnTo>
                  <a:pt x="1597977" y="282813"/>
                </a:lnTo>
                <a:lnTo>
                  <a:pt x="1630045" y="295187"/>
                </a:lnTo>
                <a:lnTo>
                  <a:pt x="1642110" y="299946"/>
                </a:lnTo>
                <a:lnTo>
                  <a:pt x="2082800" y="746365"/>
                </a:lnTo>
                <a:lnTo>
                  <a:pt x="1774190" y="1098550"/>
                </a:lnTo>
                <a:lnTo>
                  <a:pt x="1441132" y="733991"/>
                </a:lnTo>
                <a:lnTo>
                  <a:pt x="1435735" y="727010"/>
                </a:lnTo>
                <a:lnTo>
                  <a:pt x="1420177" y="708925"/>
                </a:lnTo>
                <a:lnTo>
                  <a:pt x="1409065" y="696868"/>
                </a:lnTo>
                <a:lnTo>
                  <a:pt x="1396365" y="682908"/>
                </a:lnTo>
                <a:lnTo>
                  <a:pt x="1382395" y="668313"/>
                </a:lnTo>
                <a:lnTo>
                  <a:pt x="1366837" y="652766"/>
                </a:lnTo>
                <a:lnTo>
                  <a:pt x="1350645" y="636902"/>
                </a:lnTo>
                <a:lnTo>
                  <a:pt x="1333500" y="621672"/>
                </a:lnTo>
                <a:lnTo>
                  <a:pt x="1324292" y="614057"/>
                </a:lnTo>
                <a:lnTo>
                  <a:pt x="1315402" y="606760"/>
                </a:lnTo>
                <a:lnTo>
                  <a:pt x="1306512" y="599779"/>
                </a:lnTo>
                <a:lnTo>
                  <a:pt x="1297305" y="593434"/>
                </a:lnTo>
                <a:lnTo>
                  <a:pt x="1288097" y="586771"/>
                </a:lnTo>
                <a:lnTo>
                  <a:pt x="1279207" y="581060"/>
                </a:lnTo>
                <a:lnTo>
                  <a:pt x="1270000" y="575666"/>
                </a:lnTo>
                <a:lnTo>
                  <a:pt x="1261110" y="570907"/>
                </a:lnTo>
                <a:lnTo>
                  <a:pt x="1252220" y="566465"/>
                </a:lnTo>
                <a:lnTo>
                  <a:pt x="1243330" y="562657"/>
                </a:lnTo>
                <a:lnTo>
                  <a:pt x="1235075" y="559802"/>
                </a:lnTo>
                <a:lnTo>
                  <a:pt x="1226502" y="557581"/>
                </a:lnTo>
                <a:lnTo>
                  <a:pt x="1222692" y="556946"/>
                </a:lnTo>
                <a:lnTo>
                  <a:pt x="1218565" y="556312"/>
                </a:lnTo>
                <a:lnTo>
                  <a:pt x="1210627" y="555994"/>
                </a:lnTo>
                <a:lnTo>
                  <a:pt x="1203325" y="556312"/>
                </a:lnTo>
                <a:lnTo>
                  <a:pt x="1196022" y="557581"/>
                </a:lnTo>
                <a:lnTo>
                  <a:pt x="1189037" y="559484"/>
                </a:lnTo>
                <a:lnTo>
                  <a:pt x="1182052" y="562340"/>
                </a:lnTo>
                <a:lnTo>
                  <a:pt x="1176020" y="565195"/>
                </a:lnTo>
                <a:lnTo>
                  <a:pt x="1169670" y="569320"/>
                </a:lnTo>
                <a:lnTo>
                  <a:pt x="1163955" y="573762"/>
                </a:lnTo>
                <a:lnTo>
                  <a:pt x="1158557" y="578521"/>
                </a:lnTo>
                <a:lnTo>
                  <a:pt x="1152842" y="583598"/>
                </a:lnTo>
                <a:lnTo>
                  <a:pt x="1147762" y="588992"/>
                </a:lnTo>
                <a:lnTo>
                  <a:pt x="1143000" y="594703"/>
                </a:lnTo>
                <a:lnTo>
                  <a:pt x="1138872" y="601049"/>
                </a:lnTo>
                <a:lnTo>
                  <a:pt x="1134745" y="607077"/>
                </a:lnTo>
                <a:lnTo>
                  <a:pt x="1130617" y="613423"/>
                </a:lnTo>
                <a:lnTo>
                  <a:pt x="1127125" y="619451"/>
                </a:lnTo>
                <a:lnTo>
                  <a:pt x="1123315" y="626114"/>
                </a:lnTo>
                <a:lnTo>
                  <a:pt x="1117282" y="638488"/>
                </a:lnTo>
                <a:lnTo>
                  <a:pt x="1112202" y="650545"/>
                </a:lnTo>
                <a:lnTo>
                  <a:pt x="1108075" y="661015"/>
                </a:lnTo>
                <a:lnTo>
                  <a:pt x="1104900" y="670217"/>
                </a:lnTo>
                <a:lnTo>
                  <a:pt x="1102677" y="677197"/>
                </a:lnTo>
                <a:lnTo>
                  <a:pt x="1100772" y="683225"/>
                </a:lnTo>
                <a:lnTo>
                  <a:pt x="1098232" y="690523"/>
                </a:lnTo>
                <a:lnTo>
                  <a:pt x="1095057" y="697820"/>
                </a:lnTo>
                <a:lnTo>
                  <a:pt x="1090930" y="705435"/>
                </a:lnTo>
                <a:lnTo>
                  <a:pt x="1086802" y="713684"/>
                </a:lnTo>
                <a:lnTo>
                  <a:pt x="1082040" y="721617"/>
                </a:lnTo>
                <a:lnTo>
                  <a:pt x="1076325" y="729549"/>
                </a:lnTo>
                <a:lnTo>
                  <a:pt x="1070610" y="737481"/>
                </a:lnTo>
                <a:lnTo>
                  <a:pt x="1063942" y="746047"/>
                </a:lnTo>
                <a:lnTo>
                  <a:pt x="1057592" y="753980"/>
                </a:lnTo>
                <a:lnTo>
                  <a:pt x="1050607" y="761912"/>
                </a:lnTo>
                <a:lnTo>
                  <a:pt x="1042987" y="769844"/>
                </a:lnTo>
                <a:lnTo>
                  <a:pt x="1035367" y="777776"/>
                </a:lnTo>
                <a:lnTo>
                  <a:pt x="1027112" y="785073"/>
                </a:lnTo>
                <a:lnTo>
                  <a:pt x="1018857" y="792054"/>
                </a:lnTo>
                <a:lnTo>
                  <a:pt x="1010602" y="799351"/>
                </a:lnTo>
                <a:lnTo>
                  <a:pt x="1001712" y="806014"/>
                </a:lnTo>
                <a:lnTo>
                  <a:pt x="992505" y="812360"/>
                </a:lnTo>
                <a:lnTo>
                  <a:pt x="983615" y="818071"/>
                </a:lnTo>
                <a:lnTo>
                  <a:pt x="974407" y="823465"/>
                </a:lnTo>
                <a:lnTo>
                  <a:pt x="964882" y="828541"/>
                </a:lnTo>
                <a:lnTo>
                  <a:pt x="955357" y="832983"/>
                </a:lnTo>
                <a:lnTo>
                  <a:pt x="946467" y="837108"/>
                </a:lnTo>
                <a:lnTo>
                  <a:pt x="936942" y="839964"/>
                </a:lnTo>
                <a:lnTo>
                  <a:pt x="927417" y="842502"/>
                </a:lnTo>
                <a:lnTo>
                  <a:pt x="917892" y="844723"/>
                </a:lnTo>
                <a:lnTo>
                  <a:pt x="908367" y="845675"/>
                </a:lnTo>
                <a:lnTo>
                  <a:pt x="899477" y="845992"/>
                </a:lnTo>
                <a:lnTo>
                  <a:pt x="890270" y="845357"/>
                </a:lnTo>
                <a:lnTo>
                  <a:pt x="885507" y="845040"/>
                </a:lnTo>
                <a:lnTo>
                  <a:pt x="881062" y="843771"/>
                </a:lnTo>
                <a:lnTo>
                  <a:pt x="876617" y="843136"/>
                </a:lnTo>
                <a:lnTo>
                  <a:pt x="872490" y="841867"/>
                </a:lnTo>
                <a:lnTo>
                  <a:pt x="868045" y="840281"/>
                </a:lnTo>
                <a:lnTo>
                  <a:pt x="863600" y="838377"/>
                </a:lnTo>
                <a:lnTo>
                  <a:pt x="859472" y="836791"/>
                </a:lnTo>
                <a:lnTo>
                  <a:pt x="855345" y="834570"/>
                </a:lnTo>
                <a:lnTo>
                  <a:pt x="847407" y="829493"/>
                </a:lnTo>
                <a:lnTo>
                  <a:pt x="840422" y="823782"/>
                </a:lnTo>
                <a:lnTo>
                  <a:pt x="833755" y="818388"/>
                </a:lnTo>
                <a:lnTo>
                  <a:pt x="828357" y="812360"/>
                </a:lnTo>
                <a:lnTo>
                  <a:pt x="823277" y="805697"/>
                </a:lnTo>
                <a:lnTo>
                  <a:pt x="818515" y="798717"/>
                </a:lnTo>
                <a:lnTo>
                  <a:pt x="814705" y="791736"/>
                </a:lnTo>
                <a:lnTo>
                  <a:pt x="811212" y="784439"/>
                </a:lnTo>
                <a:lnTo>
                  <a:pt x="808672" y="777141"/>
                </a:lnTo>
                <a:lnTo>
                  <a:pt x="806132" y="769844"/>
                </a:lnTo>
                <a:lnTo>
                  <a:pt x="804227" y="762229"/>
                </a:lnTo>
                <a:lnTo>
                  <a:pt x="802640" y="754614"/>
                </a:lnTo>
                <a:lnTo>
                  <a:pt x="801687" y="746999"/>
                </a:lnTo>
                <a:lnTo>
                  <a:pt x="801052" y="739384"/>
                </a:lnTo>
                <a:lnTo>
                  <a:pt x="800100" y="731770"/>
                </a:lnTo>
                <a:lnTo>
                  <a:pt x="800100" y="724472"/>
                </a:lnTo>
                <a:lnTo>
                  <a:pt x="800100" y="717175"/>
                </a:lnTo>
                <a:lnTo>
                  <a:pt x="800417" y="709877"/>
                </a:lnTo>
                <a:lnTo>
                  <a:pt x="802005" y="696551"/>
                </a:lnTo>
                <a:lnTo>
                  <a:pt x="803592" y="684494"/>
                </a:lnTo>
                <a:lnTo>
                  <a:pt x="805497" y="673389"/>
                </a:lnTo>
                <a:lnTo>
                  <a:pt x="807720" y="664823"/>
                </a:lnTo>
                <a:lnTo>
                  <a:pt x="809307" y="657842"/>
                </a:lnTo>
                <a:lnTo>
                  <a:pt x="811212" y="652131"/>
                </a:lnTo>
                <a:lnTo>
                  <a:pt x="814387" y="646737"/>
                </a:lnTo>
                <a:lnTo>
                  <a:pt x="823277" y="631191"/>
                </a:lnTo>
                <a:lnTo>
                  <a:pt x="836930" y="606125"/>
                </a:lnTo>
                <a:lnTo>
                  <a:pt x="845820" y="589626"/>
                </a:lnTo>
                <a:lnTo>
                  <a:pt x="855345" y="571224"/>
                </a:lnTo>
                <a:lnTo>
                  <a:pt x="865822" y="549966"/>
                </a:lnTo>
                <a:lnTo>
                  <a:pt x="876935" y="527121"/>
                </a:lnTo>
                <a:lnTo>
                  <a:pt x="889000" y="501739"/>
                </a:lnTo>
                <a:lnTo>
                  <a:pt x="901382" y="474135"/>
                </a:lnTo>
                <a:lnTo>
                  <a:pt x="914717" y="444627"/>
                </a:lnTo>
                <a:lnTo>
                  <a:pt x="928052" y="413216"/>
                </a:lnTo>
                <a:lnTo>
                  <a:pt x="942022" y="379584"/>
                </a:lnTo>
                <a:lnTo>
                  <a:pt x="955675" y="343731"/>
                </a:lnTo>
                <a:lnTo>
                  <a:pt x="962977" y="325963"/>
                </a:lnTo>
                <a:lnTo>
                  <a:pt x="970280" y="309782"/>
                </a:lnTo>
                <a:lnTo>
                  <a:pt x="977900" y="293917"/>
                </a:lnTo>
                <a:lnTo>
                  <a:pt x="985202" y="279640"/>
                </a:lnTo>
                <a:lnTo>
                  <a:pt x="993457" y="266314"/>
                </a:lnTo>
                <a:lnTo>
                  <a:pt x="1001077" y="253940"/>
                </a:lnTo>
                <a:lnTo>
                  <a:pt x="1009015" y="242517"/>
                </a:lnTo>
                <a:lnTo>
                  <a:pt x="1017270" y="232364"/>
                </a:lnTo>
                <a:lnTo>
                  <a:pt x="1025525" y="222846"/>
                </a:lnTo>
                <a:lnTo>
                  <a:pt x="1034097" y="214279"/>
                </a:lnTo>
                <a:lnTo>
                  <a:pt x="1042670" y="206347"/>
                </a:lnTo>
                <a:lnTo>
                  <a:pt x="1051242" y="199367"/>
                </a:lnTo>
                <a:lnTo>
                  <a:pt x="1060132" y="193021"/>
                </a:lnTo>
                <a:lnTo>
                  <a:pt x="1069022" y="187627"/>
                </a:lnTo>
                <a:lnTo>
                  <a:pt x="1078230" y="182868"/>
                </a:lnTo>
                <a:lnTo>
                  <a:pt x="1087437" y="178426"/>
                </a:lnTo>
                <a:lnTo>
                  <a:pt x="1096962" y="175253"/>
                </a:lnTo>
                <a:lnTo>
                  <a:pt x="1106487" y="172398"/>
                </a:lnTo>
                <a:lnTo>
                  <a:pt x="1115695" y="169859"/>
                </a:lnTo>
                <a:lnTo>
                  <a:pt x="1125537" y="167956"/>
                </a:lnTo>
                <a:lnTo>
                  <a:pt x="1135380" y="166369"/>
                </a:lnTo>
                <a:lnTo>
                  <a:pt x="1145222" y="165735"/>
                </a:lnTo>
                <a:lnTo>
                  <a:pt x="1155700" y="165100"/>
                </a:lnTo>
                <a:close/>
                <a:moveTo>
                  <a:pt x="1830538" y="0"/>
                </a:moveTo>
                <a:lnTo>
                  <a:pt x="1838784" y="635"/>
                </a:lnTo>
                <a:lnTo>
                  <a:pt x="1843225" y="952"/>
                </a:lnTo>
                <a:lnTo>
                  <a:pt x="1847348" y="1587"/>
                </a:lnTo>
                <a:lnTo>
                  <a:pt x="1851154" y="2856"/>
                </a:lnTo>
                <a:lnTo>
                  <a:pt x="1855277" y="4126"/>
                </a:lnTo>
                <a:lnTo>
                  <a:pt x="1858766" y="5712"/>
                </a:lnTo>
                <a:lnTo>
                  <a:pt x="1862889" y="7299"/>
                </a:lnTo>
                <a:lnTo>
                  <a:pt x="1866378" y="8886"/>
                </a:lnTo>
                <a:lnTo>
                  <a:pt x="1869867" y="11107"/>
                </a:lnTo>
                <a:lnTo>
                  <a:pt x="1873356" y="13328"/>
                </a:lnTo>
                <a:lnTo>
                  <a:pt x="1876210" y="15867"/>
                </a:lnTo>
                <a:lnTo>
                  <a:pt x="1879699" y="18723"/>
                </a:lnTo>
                <a:lnTo>
                  <a:pt x="1882553" y="21897"/>
                </a:lnTo>
                <a:lnTo>
                  <a:pt x="2257762" y="421109"/>
                </a:lnTo>
                <a:lnTo>
                  <a:pt x="2260934" y="424282"/>
                </a:lnTo>
                <a:lnTo>
                  <a:pt x="2263471" y="427455"/>
                </a:lnTo>
                <a:lnTo>
                  <a:pt x="2265692" y="430946"/>
                </a:lnTo>
                <a:lnTo>
                  <a:pt x="2267595" y="434437"/>
                </a:lnTo>
                <a:lnTo>
                  <a:pt x="2269498" y="437928"/>
                </a:lnTo>
                <a:lnTo>
                  <a:pt x="2271083" y="441736"/>
                </a:lnTo>
                <a:lnTo>
                  <a:pt x="2272352" y="445861"/>
                </a:lnTo>
                <a:lnTo>
                  <a:pt x="2273938" y="449352"/>
                </a:lnTo>
                <a:lnTo>
                  <a:pt x="2274572" y="453477"/>
                </a:lnTo>
                <a:lnTo>
                  <a:pt x="2275841" y="457603"/>
                </a:lnTo>
                <a:lnTo>
                  <a:pt x="2276158" y="461728"/>
                </a:lnTo>
                <a:lnTo>
                  <a:pt x="2276475" y="466171"/>
                </a:lnTo>
                <a:lnTo>
                  <a:pt x="2276475" y="474422"/>
                </a:lnTo>
                <a:lnTo>
                  <a:pt x="2275841" y="483307"/>
                </a:lnTo>
                <a:lnTo>
                  <a:pt x="2274255" y="491875"/>
                </a:lnTo>
                <a:lnTo>
                  <a:pt x="2271718" y="500761"/>
                </a:lnTo>
                <a:lnTo>
                  <a:pt x="2268546" y="509012"/>
                </a:lnTo>
                <a:lnTo>
                  <a:pt x="2264423" y="517897"/>
                </a:lnTo>
                <a:lnTo>
                  <a:pt x="2259348" y="526148"/>
                </a:lnTo>
                <a:lnTo>
                  <a:pt x="2253956" y="534399"/>
                </a:lnTo>
                <a:lnTo>
                  <a:pt x="2247296" y="542015"/>
                </a:lnTo>
                <a:lnTo>
                  <a:pt x="2240001" y="549314"/>
                </a:lnTo>
                <a:lnTo>
                  <a:pt x="2194646" y="592154"/>
                </a:lnTo>
                <a:lnTo>
                  <a:pt x="2186400" y="599136"/>
                </a:lnTo>
                <a:lnTo>
                  <a:pt x="2178471" y="604848"/>
                </a:lnTo>
                <a:lnTo>
                  <a:pt x="2170224" y="609925"/>
                </a:lnTo>
                <a:lnTo>
                  <a:pt x="2161344" y="614368"/>
                </a:lnTo>
                <a:lnTo>
                  <a:pt x="2152780" y="618176"/>
                </a:lnTo>
                <a:lnTo>
                  <a:pt x="2143899" y="621032"/>
                </a:lnTo>
                <a:lnTo>
                  <a:pt x="2135336" y="622619"/>
                </a:lnTo>
                <a:lnTo>
                  <a:pt x="2126455" y="623888"/>
                </a:lnTo>
                <a:lnTo>
                  <a:pt x="2117892" y="623888"/>
                </a:lnTo>
                <a:lnTo>
                  <a:pt x="2109011" y="623571"/>
                </a:lnTo>
                <a:lnTo>
                  <a:pt x="2104888" y="622619"/>
                </a:lnTo>
                <a:lnTo>
                  <a:pt x="2101082" y="621984"/>
                </a:lnTo>
                <a:lnTo>
                  <a:pt x="2096959" y="621032"/>
                </a:lnTo>
                <a:lnTo>
                  <a:pt x="2092835" y="619763"/>
                </a:lnTo>
                <a:lnTo>
                  <a:pt x="2089029" y="618493"/>
                </a:lnTo>
                <a:lnTo>
                  <a:pt x="2085223" y="616589"/>
                </a:lnTo>
                <a:lnTo>
                  <a:pt x="2081735" y="614685"/>
                </a:lnTo>
                <a:lnTo>
                  <a:pt x="2078563" y="612464"/>
                </a:lnTo>
                <a:lnTo>
                  <a:pt x="2074757" y="610243"/>
                </a:lnTo>
                <a:lnTo>
                  <a:pt x="2071585" y="607704"/>
                </a:lnTo>
                <a:lnTo>
                  <a:pt x="2068731" y="604848"/>
                </a:lnTo>
                <a:lnTo>
                  <a:pt x="2065559" y="601992"/>
                </a:lnTo>
                <a:lnTo>
                  <a:pt x="1690350" y="202462"/>
                </a:lnTo>
                <a:lnTo>
                  <a:pt x="1687813" y="199606"/>
                </a:lnTo>
                <a:lnTo>
                  <a:pt x="1685275" y="196115"/>
                </a:lnTo>
                <a:lnTo>
                  <a:pt x="1682738" y="192942"/>
                </a:lnTo>
                <a:lnTo>
                  <a:pt x="1680835" y="189451"/>
                </a:lnTo>
                <a:lnTo>
                  <a:pt x="1678615" y="185643"/>
                </a:lnTo>
                <a:lnTo>
                  <a:pt x="1677346" y="182153"/>
                </a:lnTo>
                <a:lnTo>
                  <a:pt x="1675760" y="178027"/>
                </a:lnTo>
                <a:lnTo>
                  <a:pt x="1674492" y="174219"/>
                </a:lnTo>
                <a:lnTo>
                  <a:pt x="1673540" y="170411"/>
                </a:lnTo>
                <a:lnTo>
                  <a:pt x="1672906" y="165968"/>
                </a:lnTo>
                <a:lnTo>
                  <a:pt x="1671954" y="161843"/>
                </a:lnTo>
                <a:lnTo>
                  <a:pt x="1671637" y="158035"/>
                </a:lnTo>
                <a:lnTo>
                  <a:pt x="1671637" y="149149"/>
                </a:lnTo>
                <a:lnTo>
                  <a:pt x="1672589" y="140899"/>
                </a:lnTo>
                <a:lnTo>
                  <a:pt x="1673857" y="132013"/>
                </a:lnTo>
                <a:lnTo>
                  <a:pt x="1676395" y="123445"/>
                </a:lnTo>
                <a:lnTo>
                  <a:pt x="1679884" y="114559"/>
                </a:lnTo>
                <a:lnTo>
                  <a:pt x="1683690" y="106309"/>
                </a:lnTo>
                <a:lnTo>
                  <a:pt x="1688764" y="97740"/>
                </a:lnTo>
                <a:lnTo>
                  <a:pt x="1694156" y="89807"/>
                </a:lnTo>
                <a:lnTo>
                  <a:pt x="1700817" y="82191"/>
                </a:lnTo>
                <a:lnTo>
                  <a:pt x="1708111" y="74575"/>
                </a:lnTo>
                <a:lnTo>
                  <a:pt x="1753784" y="31417"/>
                </a:lnTo>
                <a:lnTo>
                  <a:pt x="1761713" y="25070"/>
                </a:lnTo>
                <a:lnTo>
                  <a:pt x="1769642" y="18723"/>
                </a:lnTo>
                <a:lnTo>
                  <a:pt x="1777888" y="13646"/>
                </a:lnTo>
                <a:lnTo>
                  <a:pt x="1786769" y="9203"/>
                </a:lnTo>
                <a:lnTo>
                  <a:pt x="1795650" y="5712"/>
                </a:lnTo>
                <a:lnTo>
                  <a:pt x="1804213" y="3174"/>
                </a:lnTo>
                <a:lnTo>
                  <a:pt x="1813094" y="1269"/>
                </a:lnTo>
                <a:lnTo>
                  <a:pt x="1821657" y="317"/>
                </a:lnTo>
                <a:lnTo>
                  <a:pt x="1830538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>
              <a:ea typeface="Arial Unicode MS" panose="020B0604020202020204" charset="-122"/>
            </a:endParaRPr>
          </a:p>
        </p:txBody>
      </p:sp>
      <p:sp>
        <p:nvSpPr>
          <p:cNvPr id="9233" name="KSO_Shape"/>
          <p:cNvSpPr/>
          <p:nvPr/>
        </p:nvSpPr>
        <p:spPr>
          <a:xfrm>
            <a:off x="4332288" y="3043238"/>
            <a:ext cx="685800" cy="558800"/>
          </a:xfrm>
          <a:custGeom>
            <a:avLst/>
            <a:gdLst/>
            <a:ahLst/>
            <a:cxnLst>
              <a:cxn ang="0">
                <a:pos x="300789" y="382928"/>
              </a:cxn>
              <a:cxn ang="0">
                <a:pos x="304392" y="407681"/>
              </a:cxn>
              <a:cxn ang="0">
                <a:pos x="251778" y="459430"/>
              </a:cxn>
              <a:cxn ang="0">
                <a:pos x="227273" y="454624"/>
              </a:cxn>
              <a:cxn ang="0">
                <a:pos x="217583" y="431312"/>
              </a:cxn>
              <a:cxn ang="0">
                <a:pos x="265552" y="375958"/>
              </a:cxn>
              <a:cxn ang="0">
                <a:pos x="246092" y="330660"/>
              </a:cxn>
              <a:cxn ang="0">
                <a:pos x="262269" y="350304"/>
              </a:cxn>
              <a:cxn ang="0">
                <a:pos x="254741" y="374438"/>
              </a:cxn>
              <a:cxn ang="0">
                <a:pos x="197002" y="417094"/>
              </a:cxn>
              <a:cxn ang="0">
                <a:pos x="176661" y="401860"/>
              </a:cxn>
              <a:cxn ang="0">
                <a:pos x="178022" y="376924"/>
              </a:cxn>
              <a:cxn ang="0">
                <a:pos x="233360" y="328896"/>
              </a:cxn>
              <a:cxn ang="0">
                <a:pos x="438071" y="314532"/>
              </a:cxn>
              <a:cxn ang="0">
                <a:pos x="472491" y="298183"/>
              </a:cxn>
              <a:cxn ang="0">
                <a:pos x="485939" y="314532"/>
              </a:cxn>
              <a:cxn ang="0">
                <a:pos x="449758" y="338816"/>
              </a:cxn>
              <a:cxn ang="0">
                <a:pos x="435590" y="376083"/>
              </a:cxn>
              <a:cxn ang="0">
                <a:pos x="406533" y="401489"/>
              </a:cxn>
              <a:cxn ang="0">
                <a:pos x="379797" y="429138"/>
              </a:cxn>
              <a:cxn ang="0">
                <a:pos x="354823" y="464562"/>
              </a:cxn>
              <a:cxn ang="0">
                <a:pos x="311918" y="461677"/>
              </a:cxn>
              <a:cxn ang="0">
                <a:pos x="313599" y="440679"/>
              </a:cxn>
              <a:cxn ang="0">
                <a:pos x="341695" y="442202"/>
              </a:cxn>
              <a:cxn ang="0">
                <a:pos x="353942" y="425371"/>
              </a:cxn>
              <a:cxn ang="0">
                <a:pos x="317681" y="376724"/>
              </a:cxn>
              <a:cxn ang="0">
                <a:pos x="337693" y="368790"/>
              </a:cxn>
              <a:cxn ang="0">
                <a:pos x="379797" y="394115"/>
              </a:cxn>
              <a:cxn ang="0">
                <a:pos x="356424" y="344426"/>
              </a:cxn>
              <a:cxn ang="0">
                <a:pos x="359465" y="323108"/>
              </a:cxn>
              <a:cxn ang="0">
                <a:pos x="407814" y="356448"/>
              </a:cxn>
              <a:cxn ang="0">
                <a:pos x="423823" y="350036"/>
              </a:cxn>
              <a:cxn ang="0">
                <a:pos x="387962" y="307720"/>
              </a:cxn>
              <a:cxn ang="0">
                <a:pos x="391724" y="289207"/>
              </a:cxn>
              <a:cxn ang="0">
                <a:pos x="206292" y="287351"/>
              </a:cxn>
              <a:cxn ang="0">
                <a:pos x="219345" y="309081"/>
              </a:cxn>
              <a:cxn ang="0">
                <a:pos x="174579" y="365962"/>
              </a:cxn>
              <a:cxn ang="0">
                <a:pos x="149914" y="370995"/>
              </a:cxn>
              <a:cxn ang="0">
                <a:pos x="131895" y="353019"/>
              </a:cxn>
              <a:cxn ang="0">
                <a:pos x="136940" y="328494"/>
              </a:cxn>
              <a:cxn ang="0">
                <a:pos x="149890" y="237332"/>
              </a:cxn>
              <a:cxn ang="0">
                <a:pos x="172253" y="249358"/>
              </a:cxn>
              <a:cxn ang="0">
                <a:pos x="174577" y="274134"/>
              </a:cxn>
              <a:cxn ang="0">
                <a:pos x="121114" y="325128"/>
              </a:cxn>
              <a:cxn ang="0">
                <a:pos x="96827" y="319115"/>
              </a:cxn>
              <a:cxn ang="0">
                <a:pos x="88331" y="295301"/>
              </a:cxn>
              <a:cxn ang="0">
                <a:pos x="137386" y="240458"/>
              </a:cxn>
              <a:cxn ang="0">
                <a:pos x="115712" y="216112"/>
              </a:cxn>
              <a:cxn ang="0">
                <a:pos x="111298" y="236771"/>
              </a:cxn>
              <a:cxn ang="0">
                <a:pos x="0" y="129151"/>
              </a:cxn>
              <a:cxn ang="0">
                <a:pos x="299267" y="41854"/>
              </a:cxn>
              <a:cxn ang="0">
                <a:pos x="525339" y="188483"/>
              </a:cxn>
              <a:cxn ang="0">
                <a:pos x="313602" y="142090"/>
              </a:cxn>
              <a:cxn ang="0">
                <a:pos x="284292" y="156432"/>
              </a:cxn>
              <a:cxn ang="0">
                <a:pos x="259066" y="198258"/>
              </a:cxn>
              <a:cxn ang="0">
                <a:pos x="218944" y="212199"/>
              </a:cxn>
              <a:cxn ang="0">
                <a:pos x="201807" y="181111"/>
              </a:cxn>
              <a:cxn ang="0">
                <a:pos x="241047" y="86804"/>
              </a:cxn>
              <a:cxn ang="0">
                <a:pos x="283891" y="42414"/>
              </a:cxn>
              <a:cxn ang="0">
                <a:pos x="570909" y="107947"/>
              </a:cxn>
              <a:cxn ang="0">
                <a:pos x="564989" y="138720"/>
              </a:cxn>
              <a:cxn ang="0">
                <a:pos x="523310" y="154107"/>
              </a:cxn>
              <a:cxn ang="0">
                <a:pos x="422833" y="31174"/>
              </a:cxn>
            </a:cxnLst>
            <a:pathLst>
              <a:path w="2276475" h="1854200">
                <a:moveTo>
                  <a:pt x="1106805" y="1473200"/>
                </a:moveTo>
                <a:lnTo>
                  <a:pt x="1111885" y="1473835"/>
                </a:lnTo>
                <a:lnTo>
                  <a:pt x="1116965" y="1474152"/>
                </a:lnTo>
                <a:lnTo>
                  <a:pt x="1122045" y="1474469"/>
                </a:lnTo>
                <a:lnTo>
                  <a:pt x="1127442" y="1475103"/>
                </a:lnTo>
                <a:lnTo>
                  <a:pt x="1132522" y="1476372"/>
                </a:lnTo>
                <a:lnTo>
                  <a:pt x="1137285" y="1477641"/>
                </a:lnTo>
                <a:lnTo>
                  <a:pt x="1142365" y="1479227"/>
                </a:lnTo>
                <a:lnTo>
                  <a:pt x="1147127" y="1481130"/>
                </a:lnTo>
                <a:lnTo>
                  <a:pt x="1151572" y="1483034"/>
                </a:lnTo>
                <a:lnTo>
                  <a:pt x="1156335" y="1485254"/>
                </a:lnTo>
                <a:lnTo>
                  <a:pt x="1160780" y="1487792"/>
                </a:lnTo>
                <a:lnTo>
                  <a:pt x="1165542" y="1490964"/>
                </a:lnTo>
                <a:lnTo>
                  <a:pt x="1169987" y="1493819"/>
                </a:lnTo>
                <a:lnTo>
                  <a:pt x="1173797" y="1496991"/>
                </a:lnTo>
                <a:lnTo>
                  <a:pt x="1178242" y="1500163"/>
                </a:lnTo>
                <a:lnTo>
                  <a:pt x="1182052" y="1504287"/>
                </a:lnTo>
                <a:lnTo>
                  <a:pt x="1185862" y="1508411"/>
                </a:lnTo>
                <a:lnTo>
                  <a:pt x="1189355" y="1512217"/>
                </a:lnTo>
                <a:lnTo>
                  <a:pt x="1192530" y="1516341"/>
                </a:lnTo>
                <a:lnTo>
                  <a:pt x="1195705" y="1520782"/>
                </a:lnTo>
                <a:lnTo>
                  <a:pt x="1198245" y="1525540"/>
                </a:lnTo>
                <a:lnTo>
                  <a:pt x="1200785" y="1529664"/>
                </a:lnTo>
                <a:lnTo>
                  <a:pt x="1203325" y="1534422"/>
                </a:lnTo>
                <a:lnTo>
                  <a:pt x="1205230" y="1539181"/>
                </a:lnTo>
                <a:lnTo>
                  <a:pt x="1207135" y="1543939"/>
                </a:lnTo>
                <a:lnTo>
                  <a:pt x="1208722" y="1549014"/>
                </a:lnTo>
                <a:lnTo>
                  <a:pt x="1209992" y="1553772"/>
                </a:lnTo>
                <a:lnTo>
                  <a:pt x="1211262" y="1558848"/>
                </a:lnTo>
                <a:lnTo>
                  <a:pt x="1211897" y="1563923"/>
                </a:lnTo>
                <a:lnTo>
                  <a:pt x="1212532" y="1568999"/>
                </a:lnTo>
                <a:lnTo>
                  <a:pt x="1212850" y="1574074"/>
                </a:lnTo>
                <a:lnTo>
                  <a:pt x="1212850" y="1579467"/>
                </a:lnTo>
                <a:lnTo>
                  <a:pt x="1212850" y="1584542"/>
                </a:lnTo>
                <a:lnTo>
                  <a:pt x="1212215" y="1589618"/>
                </a:lnTo>
                <a:lnTo>
                  <a:pt x="1211897" y="1594693"/>
                </a:lnTo>
                <a:lnTo>
                  <a:pt x="1210627" y="1599451"/>
                </a:lnTo>
                <a:lnTo>
                  <a:pt x="1209675" y="1604527"/>
                </a:lnTo>
                <a:lnTo>
                  <a:pt x="1208087" y="1609602"/>
                </a:lnTo>
                <a:lnTo>
                  <a:pt x="1206817" y="1614360"/>
                </a:lnTo>
                <a:lnTo>
                  <a:pt x="1204912" y="1619436"/>
                </a:lnTo>
                <a:lnTo>
                  <a:pt x="1202690" y="1624194"/>
                </a:lnTo>
                <a:lnTo>
                  <a:pt x="1200467" y="1628952"/>
                </a:lnTo>
                <a:lnTo>
                  <a:pt x="1197927" y="1633076"/>
                </a:lnTo>
                <a:lnTo>
                  <a:pt x="1195070" y="1637517"/>
                </a:lnTo>
                <a:lnTo>
                  <a:pt x="1191895" y="1642275"/>
                </a:lnTo>
                <a:lnTo>
                  <a:pt x="1188402" y="1646399"/>
                </a:lnTo>
                <a:lnTo>
                  <a:pt x="1184910" y="1650523"/>
                </a:lnTo>
                <a:lnTo>
                  <a:pt x="1181100" y="1654646"/>
                </a:lnTo>
                <a:lnTo>
                  <a:pt x="1042987" y="1792317"/>
                </a:lnTo>
                <a:lnTo>
                  <a:pt x="1039495" y="1795806"/>
                </a:lnTo>
                <a:lnTo>
                  <a:pt x="1035050" y="1799613"/>
                </a:lnTo>
                <a:lnTo>
                  <a:pt x="1031240" y="1802785"/>
                </a:lnTo>
                <a:lnTo>
                  <a:pt x="1026795" y="1806274"/>
                </a:lnTo>
                <a:lnTo>
                  <a:pt x="1022032" y="1808812"/>
                </a:lnTo>
                <a:lnTo>
                  <a:pt x="1017587" y="1811667"/>
                </a:lnTo>
                <a:lnTo>
                  <a:pt x="1012825" y="1813887"/>
                </a:lnTo>
                <a:lnTo>
                  <a:pt x="1008062" y="1816108"/>
                </a:lnTo>
                <a:lnTo>
                  <a:pt x="1002982" y="1817694"/>
                </a:lnTo>
                <a:lnTo>
                  <a:pt x="998220" y="1819280"/>
                </a:lnTo>
                <a:lnTo>
                  <a:pt x="993140" y="1820866"/>
                </a:lnTo>
                <a:lnTo>
                  <a:pt x="988060" y="1821818"/>
                </a:lnTo>
                <a:lnTo>
                  <a:pt x="983297" y="1822452"/>
                </a:lnTo>
                <a:lnTo>
                  <a:pt x="978217" y="1823404"/>
                </a:lnTo>
                <a:lnTo>
                  <a:pt x="973137" y="1823721"/>
                </a:lnTo>
                <a:lnTo>
                  <a:pt x="968057" y="1824038"/>
                </a:lnTo>
                <a:lnTo>
                  <a:pt x="962977" y="1823721"/>
                </a:lnTo>
                <a:lnTo>
                  <a:pt x="957897" y="1823404"/>
                </a:lnTo>
                <a:lnTo>
                  <a:pt x="952817" y="1822769"/>
                </a:lnTo>
                <a:lnTo>
                  <a:pt x="947737" y="1822135"/>
                </a:lnTo>
                <a:lnTo>
                  <a:pt x="942657" y="1821183"/>
                </a:lnTo>
                <a:lnTo>
                  <a:pt x="937894" y="1819597"/>
                </a:lnTo>
                <a:lnTo>
                  <a:pt x="932814" y="1818011"/>
                </a:lnTo>
                <a:lnTo>
                  <a:pt x="928052" y="1816425"/>
                </a:lnTo>
                <a:lnTo>
                  <a:pt x="923289" y="1814205"/>
                </a:lnTo>
                <a:lnTo>
                  <a:pt x="918527" y="1811984"/>
                </a:lnTo>
                <a:lnTo>
                  <a:pt x="914082" y="1809446"/>
                </a:lnTo>
                <a:lnTo>
                  <a:pt x="909319" y="1806591"/>
                </a:lnTo>
                <a:lnTo>
                  <a:pt x="904874" y="1803737"/>
                </a:lnTo>
                <a:lnTo>
                  <a:pt x="901064" y="1800247"/>
                </a:lnTo>
                <a:lnTo>
                  <a:pt x="896937" y="1796758"/>
                </a:lnTo>
                <a:lnTo>
                  <a:pt x="892809" y="1792951"/>
                </a:lnTo>
                <a:lnTo>
                  <a:pt x="888999" y="1789145"/>
                </a:lnTo>
                <a:lnTo>
                  <a:pt x="885507" y="1785021"/>
                </a:lnTo>
                <a:lnTo>
                  <a:pt x="882332" y="1780897"/>
                </a:lnTo>
                <a:lnTo>
                  <a:pt x="879157" y="1776773"/>
                </a:lnTo>
                <a:lnTo>
                  <a:pt x="876617" y="1772015"/>
                </a:lnTo>
                <a:lnTo>
                  <a:pt x="874077" y="1767574"/>
                </a:lnTo>
                <a:lnTo>
                  <a:pt x="871854" y="1762816"/>
                </a:lnTo>
                <a:lnTo>
                  <a:pt x="869632" y="1758058"/>
                </a:lnTo>
                <a:lnTo>
                  <a:pt x="867727" y="1753300"/>
                </a:lnTo>
                <a:lnTo>
                  <a:pt x="866457" y="1748224"/>
                </a:lnTo>
                <a:lnTo>
                  <a:pt x="864869" y="1743466"/>
                </a:lnTo>
                <a:lnTo>
                  <a:pt x="863917" y="1738391"/>
                </a:lnTo>
                <a:lnTo>
                  <a:pt x="862964" y="1733315"/>
                </a:lnTo>
                <a:lnTo>
                  <a:pt x="862329" y="1728240"/>
                </a:lnTo>
                <a:lnTo>
                  <a:pt x="862012" y="1723164"/>
                </a:lnTo>
                <a:lnTo>
                  <a:pt x="862012" y="1718089"/>
                </a:lnTo>
                <a:lnTo>
                  <a:pt x="862329" y="1713014"/>
                </a:lnTo>
                <a:lnTo>
                  <a:pt x="862647" y="1707938"/>
                </a:lnTo>
                <a:lnTo>
                  <a:pt x="862964" y="1702863"/>
                </a:lnTo>
                <a:lnTo>
                  <a:pt x="864234" y="1697787"/>
                </a:lnTo>
                <a:lnTo>
                  <a:pt x="865187" y="1693029"/>
                </a:lnTo>
                <a:lnTo>
                  <a:pt x="866774" y="1687954"/>
                </a:lnTo>
                <a:lnTo>
                  <a:pt x="868044" y="1683196"/>
                </a:lnTo>
                <a:lnTo>
                  <a:pt x="869949" y="1678120"/>
                </a:lnTo>
                <a:lnTo>
                  <a:pt x="872172" y="1673362"/>
                </a:lnTo>
                <a:lnTo>
                  <a:pt x="874394" y="1668604"/>
                </a:lnTo>
                <a:lnTo>
                  <a:pt x="876934" y="1664163"/>
                </a:lnTo>
                <a:lnTo>
                  <a:pt x="879792" y="1659404"/>
                </a:lnTo>
                <a:lnTo>
                  <a:pt x="882967" y="1654964"/>
                </a:lnTo>
                <a:lnTo>
                  <a:pt x="886459" y="1651157"/>
                </a:lnTo>
                <a:lnTo>
                  <a:pt x="889634" y="1646716"/>
                </a:lnTo>
                <a:lnTo>
                  <a:pt x="893762" y="1642592"/>
                </a:lnTo>
                <a:lnTo>
                  <a:pt x="1031557" y="1504921"/>
                </a:lnTo>
                <a:lnTo>
                  <a:pt x="1035367" y="1501115"/>
                </a:lnTo>
                <a:lnTo>
                  <a:pt x="1039812" y="1497626"/>
                </a:lnTo>
                <a:lnTo>
                  <a:pt x="1043940" y="1494453"/>
                </a:lnTo>
                <a:lnTo>
                  <a:pt x="1048067" y="1491281"/>
                </a:lnTo>
                <a:lnTo>
                  <a:pt x="1052830" y="1488744"/>
                </a:lnTo>
                <a:lnTo>
                  <a:pt x="1057275" y="1485889"/>
                </a:lnTo>
                <a:lnTo>
                  <a:pt x="1062037" y="1483668"/>
                </a:lnTo>
                <a:lnTo>
                  <a:pt x="1066800" y="1481448"/>
                </a:lnTo>
                <a:lnTo>
                  <a:pt x="1071880" y="1479544"/>
                </a:lnTo>
                <a:lnTo>
                  <a:pt x="1076642" y="1477958"/>
                </a:lnTo>
                <a:lnTo>
                  <a:pt x="1081722" y="1476689"/>
                </a:lnTo>
                <a:lnTo>
                  <a:pt x="1086485" y="1475421"/>
                </a:lnTo>
                <a:lnTo>
                  <a:pt x="1091565" y="1474786"/>
                </a:lnTo>
                <a:lnTo>
                  <a:pt x="1096645" y="1474152"/>
                </a:lnTo>
                <a:lnTo>
                  <a:pt x="1101725" y="1473835"/>
                </a:lnTo>
                <a:lnTo>
                  <a:pt x="1106805" y="1473200"/>
                </a:lnTo>
                <a:close/>
                <a:moveTo>
                  <a:pt x="935355" y="1301750"/>
                </a:moveTo>
                <a:lnTo>
                  <a:pt x="940752" y="1302068"/>
                </a:lnTo>
                <a:lnTo>
                  <a:pt x="945832" y="1302385"/>
                </a:lnTo>
                <a:lnTo>
                  <a:pt x="950912" y="1302703"/>
                </a:lnTo>
                <a:lnTo>
                  <a:pt x="955992" y="1303338"/>
                </a:lnTo>
                <a:lnTo>
                  <a:pt x="961072" y="1304608"/>
                </a:lnTo>
                <a:lnTo>
                  <a:pt x="965835" y="1305878"/>
                </a:lnTo>
                <a:lnTo>
                  <a:pt x="970915" y="1307465"/>
                </a:lnTo>
                <a:lnTo>
                  <a:pt x="975677" y="1309370"/>
                </a:lnTo>
                <a:lnTo>
                  <a:pt x="980440" y="1311593"/>
                </a:lnTo>
                <a:lnTo>
                  <a:pt x="985202" y="1313815"/>
                </a:lnTo>
                <a:lnTo>
                  <a:pt x="989647" y="1316355"/>
                </a:lnTo>
                <a:lnTo>
                  <a:pt x="994092" y="1318895"/>
                </a:lnTo>
                <a:lnTo>
                  <a:pt x="998537" y="1322070"/>
                </a:lnTo>
                <a:lnTo>
                  <a:pt x="1002665" y="1325245"/>
                </a:lnTo>
                <a:lnTo>
                  <a:pt x="1006792" y="1328738"/>
                </a:lnTo>
                <a:lnTo>
                  <a:pt x="1010602" y="1332230"/>
                </a:lnTo>
                <a:lnTo>
                  <a:pt x="1014730" y="1336358"/>
                </a:lnTo>
                <a:lnTo>
                  <a:pt x="1017905" y="1340803"/>
                </a:lnTo>
                <a:lnTo>
                  <a:pt x="1021080" y="1344613"/>
                </a:lnTo>
                <a:lnTo>
                  <a:pt x="1024572" y="1349058"/>
                </a:lnTo>
                <a:lnTo>
                  <a:pt x="1027112" y="1353503"/>
                </a:lnTo>
                <a:lnTo>
                  <a:pt x="1029652" y="1358265"/>
                </a:lnTo>
                <a:lnTo>
                  <a:pt x="1031875" y="1363028"/>
                </a:lnTo>
                <a:lnTo>
                  <a:pt x="1033780" y="1367473"/>
                </a:lnTo>
                <a:lnTo>
                  <a:pt x="1035685" y="1372235"/>
                </a:lnTo>
                <a:lnTo>
                  <a:pt x="1037272" y="1376998"/>
                </a:lnTo>
                <a:lnTo>
                  <a:pt x="1038542" y="1382078"/>
                </a:lnTo>
                <a:lnTo>
                  <a:pt x="1039812" y="1387158"/>
                </a:lnTo>
                <a:lnTo>
                  <a:pt x="1040447" y="1392555"/>
                </a:lnTo>
                <a:lnTo>
                  <a:pt x="1041082" y="1397635"/>
                </a:lnTo>
                <a:lnTo>
                  <a:pt x="1041400" y="1402715"/>
                </a:lnTo>
                <a:lnTo>
                  <a:pt x="1041400" y="1407795"/>
                </a:lnTo>
                <a:lnTo>
                  <a:pt x="1041082" y="1412875"/>
                </a:lnTo>
                <a:lnTo>
                  <a:pt x="1040765" y="1417955"/>
                </a:lnTo>
                <a:lnTo>
                  <a:pt x="1040447" y="1422718"/>
                </a:lnTo>
                <a:lnTo>
                  <a:pt x="1039495" y="1427798"/>
                </a:lnTo>
                <a:lnTo>
                  <a:pt x="1038225" y="1432878"/>
                </a:lnTo>
                <a:lnTo>
                  <a:pt x="1036955" y="1437958"/>
                </a:lnTo>
                <a:lnTo>
                  <a:pt x="1035367" y="1442720"/>
                </a:lnTo>
                <a:lnTo>
                  <a:pt x="1033462" y="1447483"/>
                </a:lnTo>
                <a:lnTo>
                  <a:pt x="1031240" y="1452563"/>
                </a:lnTo>
                <a:lnTo>
                  <a:pt x="1029017" y="1457008"/>
                </a:lnTo>
                <a:lnTo>
                  <a:pt x="1026477" y="1461770"/>
                </a:lnTo>
                <a:lnTo>
                  <a:pt x="1023620" y="1465898"/>
                </a:lnTo>
                <a:lnTo>
                  <a:pt x="1020445" y="1470343"/>
                </a:lnTo>
                <a:lnTo>
                  <a:pt x="1017270" y="1474788"/>
                </a:lnTo>
                <a:lnTo>
                  <a:pt x="1013460" y="1478915"/>
                </a:lnTo>
                <a:lnTo>
                  <a:pt x="1009967" y="1482725"/>
                </a:lnTo>
                <a:lnTo>
                  <a:pt x="871855" y="1620838"/>
                </a:lnTo>
                <a:lnTo>
                  <a:pt x="867727" y="1624966"/>
                </a:lnTo>
                <a:lnTo>
                  <a:pt x="863600" y="1628458"/>
                </a:lnTo>
                <a:lnTo>
                  <a:pt x="859472" y="1631951"/>
                </a:lnTo>
                <a:lnTo>
                  <a:pt x="855027" y="1634808"/>
                </a:lnTo>
                <a:lnTo>
                  <a:pt x="850582" y="1637666"/>
                </a:lnTo>
                <a:lnTo>
                  <a:pt x="845820" y="1640206"/>
                </a:lnTo>
                <a:lnTo>
                  <a:pt x="841057" y="1642428"/>
                </a:lnTo>
                <a:lnTo>
                  <a:pt x="836295" y="1644651"/>
                </a:lnTo>
                <a:lnTo>
                  <a:pt x="831532" y="1646556"/>
                </a:lnTo>
                <a:lnTo>
                  <a:pt x="826770" y="1648143"/>
                </a:lnTo>
                <a:lnTo>
                  <a:pt x="821690" y="1649413"/>
                </a:lnTo>
                <a:lnTo>
                  <a:pt x="816610" y="1650366"/>
                </a:lnTo>
                <a:lnTo>
                  <a:pt x="811530" y="1651636"/>
                </a:lnTo>
                <a:lnTo>
                  <a:pt x="806450" y="1652271"/>
                </a:lnTo>
                <a:lnTo>
                  <a:pt x="801370" y="1652588"/>
                </a:lnTo>
                <a:lnTo>
                  <a:pt x="796290" y="1652588"/>
                </a:lnTo>
                <a:lnTo>
                  <a:pt x="791210" y="1652588"/>
                </a:lnTo>
                <a:lnTo>
                  <a:pt x="786130" y="1652271"/>
                </a:lnTo>
                <a:lnTo>
                  <a:pt x="781050" y="1651636"/>
                </a:lnTo>
                <a:lnTo>
                  <a:pt x="776287" y="1650683"/>
                </a:lnTo>
                <a:lnTo>
                  <a:pt x="771207" y="1649731"/>
                </a:lnTo>
                <a:lnTo>
                  <a:pt x="766127" y="1648143"/>
                </a:lnTo>
                <a:lnTo>
                  <a:pt x="761364" y="1646873"/>
                </a:lnTo>
                <a:lnTo>
                  <a:pt x="756602" y="1644968"/>
                </a:lnTo>
                <a:lnTo>
                  <a:pt x="751839" y="1643063"/>
                </a:lnTo>
                <a:lnTo>
                  <a:pt x="747077" y="1640523"/>
                </a:lnTo>
                <a:lnTo>
                  <a:pt x="742314" y="1637983"/>
                </a:lnTo>
                <a:lnTo>
                  <a:pt x="737869" y="1635443"/>
                </a:lnTo>
                <a:lnTo>
                  <a:pt x="733424" y="1632268"/>
                </a:lnTo>
                <a:lnTo>
                  <a:pt x="729614" y="1628776"/>
                </a:lnTo>
                <a:lnTo>
                  <a:pt x="725169" y="1625601"/>
                </a:lnTo>
                <a:lnTo>
                  <a:pt x="721677" y="1622108"/>
                </a:lnTo>
                <a:lnTo>
                  <a:pt x="717549" y="1617981"/>
                </a:lnTo>
                <a:lnTo>
                  <a:pt x="714374" y="1613536"/>
                </a:lnTo>
                <a:lnTo>
                  <a:pt x="710882" y="1609726"/>
                </a:lnTo>
                <a:lnTo>
                  <a:pt x="707707" y="1605281"/>
                </a:lnTo>
                <a:lnTo>
                  <a:pt x="705167" y="1600836"/>
                </a:lnTo>
                <a:lnTo>
                  <a:pt x="702627" y="1596073"/>
                </a:lnTo>
                <a:lnTo>
                  <a:pt x="700404" y="1591311"/>
                </a:lnTo>
                <a:lnTo>
                  <a:pt x="698182" y="1586548"/>
                </a:lnTo>
                <a:lnTo>
                  <a:pt x="696277" y="1581786"/>
                </a:lnTo>
                <a:lnTo>
                  <a:pt x="695007" y="1576706"/>
                </a:lnTo>
                <a:lnTo>
                  <a:pt x="693419" y="1571943"/>
                </a:lnTo>
                <a:lnTo>
                  <a:pt x="692467" y="1566863"/>
                </a:lnTo>
                <a:lnTo>
                  <a:pt x="691514" y="1561783"/>
                </a:lnTo>
                <a:lnTo>
                  <a:pt x="690879" y="1556703"/>
                </a:lnTo>
                <a:lnTo>
                  <a:pt x="690562" y="1551623"/>
                </a:lnTo>
                <a:lnTo>
                  <a:pt x="690562" y="1546543"/>
                </a:lnTo>
                <a:lnTo>
                  <a:pt x="690879" y="1541463"/>
                </a:lnTo>
                <a:lnTo>
                  <a:pt x="691197" y="1536383"/>
                </a:lnTo>
                <a:lnTo>
                  <a:pt x="691514" y="1531303"/>
                </a:lnTo>
                <a:lnTo>
                  <a:pt x="692784" y="1526540"/>
                </a:lnTo>
                <a:lnTo>
                  <a:pt x="693737" y="1521460"/>
                </a:lnTo>
                <a:lnTo>
                  <a:pt x="695324" y="1516380"/>
                </a:lnTo>
                <a:lnTo>
                  <a:pt x="696912" y="1511618"/>
                </a:lnTo>
                <a:lnTo>
                  <a:pt x="698499" y="1506538"/>
                </a:lnTo>
                <a:lnTo>
                  <a:pt x="700722" y="1501775"/>
                </a:lnTo>
                <a:lnTo>
                  <a:pt x="702944" y="1497013"/>
                </a:lnTo>
                <a:lnTo>
                  <a:pt x="705802" y="1492568"/>
                </a:lnTo>
                <a:lnTo>
                  <a:pt x="708342" y="1487805"/>
                </a:lnTo>
                <a:lnTo>
                  <a:pt x="711834" y="1483360"/>
                </a:lnTo>
                <a:lnTo>
                  <a:pt x="715009" y="1479550"/>
                </a:lnTo>
                <a:lnTo>
                  <a:pt x="718502" y="1475105"/>
                </a:lnTo>
                <a:lnTo>
                  <a:pt x="722312" y="1470978"/>
                </a:lnTo>
                <a:lnTo>
                  <a:pt x="860107" y="1333500"/>
                </a:lnTo>
                <a:lnTo>
                  <a:pt x="863917" y="1329690"/>
                </a:lnTo>
                <a:lnTo>
                  <a:pt x="868362" y="1326198"/>
                </a:lnTo>
                <a:lnTo>
                  <a:pt x="872490" y="1322705"/>
                </a:lnTo>
                <a:lnTo>
                  <a:pt x="876935" y="1319530"/>
                </a:lnTo>
                <a:lnTo>
                  <a:pt x="881697" y="1316990"/>
                </a:lnTo>
                <a:lnTo>
                  <a:pt x="885825" y="1314450"/>
                </a:lnTo>
                <a:lnTo>
                  <a:pt x="890587" y="1311910"/>
                </a:lnTo>
                <a:lnTo>
                  <a:pt x="895350" y="1309688"/>
                </a:lnTo>
                <a:lnTo>
                  <a:pt x="900430" y="1307783"/>
                </a:lnTo>
                <a:lnTo>
                  <a:pt x="905192" y="1306513"/>
                </a:lnTo>
                <a:lnTo>
                  <a:pt x="910272" y="1304925"/>
                </a:lnTo>
                <a:lnTo>
                  <a:pt x="915352" y="1303973"/>
                </a:lnTo>
                <a:lnTo>
                  <a:pt x="920115" y="1303020"/>
                </a:lnTo>
                <a:lnTo>
                  <a:pt x="925195" y="1302385"/>
                </a:lnTo>
                <a:lnTo>
                  <a:pt x="930275" y="1302068"/>
                </a:lnTo>
                <a:lnTo>
                  <a:pt x="935355" y="1301750"/>
                </a:lnTo>
                <a:close/>
                <a:moveTo>
                  <a:pt x="1574640" y="1138237"/>
                </a:moveTo>
                <a:lnTo>
                  <a:pt x="1577813" y="1138872"/>
                </a:lnTo>
                <a:lnTo>
                  <a:pt x="1580670" y="1139189"/>
                </a:lnTo>
                <a:lnTo>
                  <a:pt x="1584161" y="1139824"/>
                </a:lnTo>
                <a:lnTo>
                  <a:pt x="1590190" y="1141728"/>
                </a:lnTo>
                <a:lnTo>
                  <a:pt x="1596538" y="1144267"/>
                </a:lnTo>
                <a:lnTo>
                  <a:pt x="1602567" y="1147758"/>
                </a:lnTo>
                <a:lnTo>
                  <a:pt x="1609232" y="1151884"/>
                </a:lnTo>
                <a:lnTo>
                  <a:pt x="1615896" y="1156644"/>
                </a:lnTo>
                <a:lnTo>
                  <a:pt x="1622244" y="1161722"/>
                </a:lnTo>
                <a:lnTo>
                  <a:pt x="1628908" y="1166799"/>
                </a:lnTo>
                <a:lnTo>
                  <a:pt x="1642237" y="1178542"/>
                </a:lnTo>
                <a:lnTo>
                  <a:pt x="1683177" y="1213451"/>
                </a:lnTo>
                <a:lnTo>
                  <a:pt x="1703805" y="1231223"/>
                </a:lnTo>
                <a:lnTo>
                  <a:pt x="1719990" y="1243918"/>
                </a:lnTo>
                <a:lnTo>
                  <a:pt x="1725068" y="1244870"/>
                </a:lnTo>
                <a:lnTo>
                  <a:pt x="1730781" y="1245505"/>
                </a:lnTo>
                <a:lnTo>
                  <a:pt x="1736810" y="1245505"/>
                </a:lnTo>
                <a:lnTo>
                  <a:pt x="1743158" y="1245505"/>
                </a:lnTo>
                <a:lnTo>
                  <a:pt x="1749822" y="1245187"/>
                </a:lnTo>
                <a:lnTo>
                  <a:pt x="1757121" y="1243918"/>
                </a:lnTo>
                <a:lnTo>
                  <a:pt x="1764421" y="1242648"/>
                </a:lnTo>
                <a:lnTo>
                  <a:pt x="1772037" y="1240427"/>
                </a:lnTo>
                <a:lnTo>
                  <a:pt x="1779971" y="1237888"/>
                </a:lnTo>
                <a:lnTo>
                  <a:pt x="1788540" y="1234080"/>
                </a:lnTo>
                <a:lnTo>
                  <a:pt x="1797109" y="1230271"/>
                </a:lnTo>
                <a:lnTo>
                  <a:pt x="1805995" y="1225194"/>
                </a:lnTo>
                <a:lnTo>
                  <a:pt x="1814563" y="1219164"/>
                </a:lnTo>
                <a:lnTo>
                  <a:pt x="1824084" y="1212182"/>
                </a:lnTo>
                <a:lnTo>
                  <a:pt x="1833287" y="1204248"/>
                </a:lnTo>
                <a:lnTo>
                  <a:pt x="1842808" y="1195362"/>
                </a:lnTo>
                <a:lnTo>
                  <a:pt x="1846616" y="1191871"/>
                </a:lnTo>
                <a:lnTo>
                  <a:pt x="1850742" y="1189015"/>
                </a:lnTo>
                <a:lnTo>
                  <a:pt x="1854868" y="1186476"/>
                </a:lnTo>
                <a:lnTo>
                  <a:pt x="1859628" y="1184254"/>
                </a:lnTo>
                <a:lnTo>
                  <a:pt x="1863754" y="1182985"/>
                </a:lnTo>
                <a:lnTo>
                  <a:pt x="1868514" y="1181398"/>
                </a:lnTo>
                <a:lnTo>
                  <a:pt x="1873275" y="1180763"/>
                </a:lnTo>
                <a:lnTo>
                  <a:pt x="1878035" y="1180763"/>
                </a:lnTo>
                <a:lnTo>
                  <a:pt x="1883113" y="1180763"/>
                </a:lnTo>
                <a:lnTo>
                  <a:pt x="1887873" y="1181398"/>
                </a:lnTo>
                <a:lnTo>
                  <a:pt x="1892633" y="1182985"/>
                </a:lnTo>
                <a:lnTo>
                  <a:pt x="1897076" y="1184254"/>
                </a:lnTo>
                <a:lnTo>
                  <a:pt x="1901837" y="1186476"/>
                </a:lnTo>
                <a:lnTo>
                  <a:pt x="1906280" y="1189015"/>
                </a:lnTo>
                <a:lnTo>
                  <a:pt x="1910088" y="1191871"/>
                </a:lnTo>
                <a:lnTo>
                  <a:pt x="1913896" y="1195679"/>
                </a:lnTo>
                <a:lnTo>
                  <a:pt x="1917387" y="1199170"/>
                </a:lnTo>
                <a:lnTo>
                  <a:pt x="1920244" y="1203296"/>
                </a:lnTo>
                <a:lnTo>
                  <a:pt x="1922782" y="1207739"/>
                </a:lnTo>
                <a:lnTo>
                  <a:pt x="1925004" y="1211865"/>
                </a:lnTo>
                <a:lnTo>
                  <a:pt x="1926591" y="1216625"/>
                </a:lnTo>
                <a:lnTo>
                  <a:pt x="1927543" y="1221385"/>
                </a:lnTo>
                <a:lnTo>
                  <a:pt x="1928495" y="1226146"/>
                </a:lnTo>
                <a:lnTo>
                  <a:pt x="1928812" y="1230906"/>
                </a:lnTo>
                <a:lnTo>
                  <a:pt x="1928495" y="1235984"/>
                </a:lnTo>
                <a:lnTo>
                  <a:pt x="1927543" y="1240744"/>
                </a:lnTo>
                <a:lnTo>
                  <a:pt x="1926591" y="1245505"/>
                </a:lnTo>
                <a:lnTo>
                  <a:pt x="1925004" y="1249948"/>
                </a:lnTo>
                <a:lnTo>
                  <a:pt x="1922782" y="1254708"/>
                </a:lnTo>
                <a:lnTo>
                  <a:pt x="1920244" y="1258834"/>
                </a:lnTo>
                <a:lnTo>
                  <a:pt x="1917387" y="1262959"/>
                </a:lnTo>
                <a:lnTo>
                  <a:pt x="1913896" y="1266768"/>
                </a:lnTo>
                <a:lnTo>
                  <a:pt x="1904693" y="1275336"/>
                </a:lnTo>
                <a:lnTo>
                  <a:pt x="1895490" y="1283588"/>
                </a:lnTo>
                <a:lnTo>
                  <a:pt x="1886604" y="1291522"/>
                </a:lnTo>
                <a:lnTo>
                  <a:pt x="1877400" y="1298186"/>
                </a:lnTo>
                <a:lnTo>
                  <a:pt x="1868514" y="1304534"/>
                </a:lnTo>
                <a:lnTo>
                  <a:pt x="1859628" y="1310246"/>
                </a:lnTo>
                <a:lnTo>
                  <a:pt x="1850425" y="1315641"/>
                </a:lnTo>
                <a:lnTo>
                  <a:pt x="1841539" y="1320401"/>
                </a:lnTo>
                <a:lnTo>
                  <a:pt x="1832970" y="1324845"/>
                </a:lnTo>
                <a:lnTo>
                  <a:pt x="1824401" y="1328653"/>
                </a:lnTo>
                <a:lnTo>
                  <a:pt x="1815833" y="1332144"/>
                </a:lnTo>
                <a:lnTo>
                  <a:pt x="1807264" y="1335000"/>
                </a:lnTo>
                <a:lnTo>
                  <a:pt x="1799013" y="1337539"/>
                </a:lnTo>
                <a:lnTo>
                  <a:pt x="1791079" y="1339760"/>
                </a:lnTo>
                <a:lnTo>
                  <a:pt x="1783145" y="1341665"/>
                </a:lnTo>
                <a:lnTo>
                  <a:pt x="1775211" y="1343251"/>
                </a:lnTo>
                <a:lnTo>
                  <a:pt x="1777750" y="1352137"/>
                </a:lnTo>
                <a:lnTo>
                  <a:pt x="1779654" y="1361341"/>
                </a:lnTo>
                <a:lnTo>
                  <a:pt x="1781241" y="1370227"/>
                </a:lnTo>
                <a:lnTo>
                  <a:pt x="1781875" y="1378796"/>
                </a:lnTo>
                <a:lnTo>
                  <a:pt x="1781875" y="1387682"/>
                </a:lnTo>
                <a:lnTo>
                  <a:pt x="1781558" y="1396250"/>
                </a:lnTo>
                <a:lnTo>
                  <a:pt x="1780606" y="1404819"/>
                </a:lnTo>
                <a:lnTo>
                  <a:pt x="1779019" y="1413070"/>
                </a:lnTo>
                <a:lnTo>
                  <a:pt x="1776798" y="1421322"/>
                </a:lnTo>
                <a:lnTo>
                  <a:pt x="1773941" y="1429573"/>
                </a:lnTo>
                <a:lnTo>
                  <a:pt x="1770133" y="1437507"/>
                </a:lnTo>
                <a:lnTo>
                  <a:pt x="1766325" y="1445124"/>
                </a:lnTo>
                <a:lnTo>
                  <a:pt x="1761882" y="1452740"/>
                </a:lnTo>
                <a:lnTo>
                  <a:pt x="1756487" y="1460040"/>
                </a:lnTo>
                <a:lnTo>
                  <a:pt x="1750457" y="1467022"/>
                </a:lnTo>
                <a:lnTo>
                  <a:pt x="1744427" y="1474003"/>
                </a:lnTo>
                <a:lnTo>
                  <a:pt x="1738715" y="1479399"/>
                </a:lnTo>
                <a:lnTo>
                  <a:pt x="1732685" y="1484476"/>
                </a:lnTo>
                <a:lnTo>
                  <a:pt x="1726972" y="1489237"/>
                </a:lnTo>
                <a:lnTo>
                  <a:pt x="1720625" y="1493680"/>
                </a:lnTo>
                <a:lnTo>
                  <a:pt x="1714595" y="1497488"/>
                </a:lnTo>
                <a:lnTo>
                  <a:pt x="1708248" y="1501614"/>
                </a:lnTo>
                <a:lnTo>
                  <a:pt x="1701901" y="1504787"/>
                </a:lnTo>
                <a:lnTo>
                  <a:pt x="1695237" y="1507644"/>
                </a:lnTo>
                <a:lnTo>
                  <a:pt x="1688572" y="1510182"/>
                </a:lnTo>
                <a:lnTo>
                  <a:pt x="1682225" y="1512404"/>
                </a:lnTo>
                <a:lnTo>
                  <a:pt x="1675243" y="1514625"/>
                </a:lnTo>
                <a:lnTo>
                  <a:pt x="1668261" y="1516212"/>
                </a:lnTo>
                <a:lnTo>
                  <a:pt x="1661279" y="1517164"/>
                </a:lnTo>
                <a:lnTo>
                  <a:pt x="1654297" y="1518116"/>
                </a:lnTo>
                <a:lnTo>
                  <a:pt x="1647632" y="1518434"/>
                </a:lnTo>
                <a:lnTo>
                  <a:pt x="1640333" y="1518434"/>
                </a:lnTo>
                <a:lnTo>
                  <a:pt x="1638429" y="1528272"/>
                </a:lnTo>
                <a:lnTo>
                  <a:pt x="1635890" y="1538110"/>
                </a:lnTo>
                <a:lnTo>
                  <a:pt x="1632399" y="1548266"/>
                </a:lnTo>
                <a:lnTo>
                  <a:pt x="1628591" y="1558421"/>
                </a:lnTo>
                <a:lnTo>
                  <a:pt x="1623830" y="1568577"/>
                </a:lnTo>
                <a:lnTo>
                  <a:pt x="1618435" y="1579050"/>
                </a:lnTo>
                <a:lnTo>
                  <a:pt x="1611771" y="1589840"/>
                </a:lnTo>
                <a:lnTo>
                  <a:pt x="1604472" y="1600313"/>
                </a:lnTo>
                <a:lnTo>
                  <a:pt x="1598442" y="1608564"/>
                </a:lnTo>
                <a:lnTo>
                  <a:pt x="1592095" y="1616181"/>
                </a:lnTo>
                <a:lnTo>
                  <a:pt x="1585430" y="1623163"/>
                </a:lnTo>
                <a:lnTo>
                  <a:pt x="1579400" y="1629827"/>
                </a:lnTo>
                <a:lnTo>
                  <a:pt x="1572736" y="1635857"/>
                </a:lnTo>
                <a:lnTo>
                  <a:pt x="1566706" y="1641569"/>
                </a:lnTo>
                <a:lnTo>
                  <a:pt x="1560041" y="1646647"/>
                </a:lnTo>
                <a:lnTo>
                  <a:pt x="1553377" y="1650773"/>
                </a:lnTo>
                <a:lnTo>
                  <a:pt x="1547347" y="1655216"/>
                </a:lnTo>
                <a:lnTo>
                  <a:pt x="1540683" y="1659024"/>
                </a:lnTo>
                <a:lnTo>
                  <a:pt x="1534653" y="1662198"/>
                </a:lnTo>
                <a:lnTo>
                  <a:pt x="1527988" y="1665054"/>
                </a:lnTo>
                <a:lnTo>
                  <a:pt x="1521641" y="1667593"/>
                </a:lnTo>
                <a:lnTo>
                  <a:pt x="1515611" y="1669814"/>
                </a:lnTo>
                <a:lnTo>
                  <a:pt x="1509264" y="1671719"/>
                </a:lnTo>
                <a:lnTo>
                  <a:pt x="1503552" y="1673305"/>
                </a:lnTo>
                <a:lnTo>
                  <a:pt x="1504821" y="1682191"/>
                </a:lnTo>
                <a:lnTo>
                  <a:pt x="1505456" y="1691077"/>
                </a:lnTo>
                <a:lnTo>
                  <a:pt x="1505773" y="1699329"/>
                </a:lnTo>
                <a:lnTo>
                  <a:pt x="1505456" y="1708215"/>
                </a:lnTo>
                <a:lnTo>
                  <a:pt x="1504821" y="1716466"/>
                </a:lnTo>
                <a:lnTo>
                  <a:pt x="1503234" y="1725352"/>
                </a:lnTo>
                <a:lnTo>
                  <a:pt x="1501330" y="1733286"/>
                </a:lnTo>
                <a:lnTo>
                  <a:pt x="1499109" y="1741538"/>
                </a:lnTo>
                <a:lnTo>
                  <a:pt x="1496252" y="1749789"/>
                </a:lnTo>
                <a:lnTo>
                  <a:pt x="1492762" y="1757723"/>
                </a:lnTo>
                <a:lnTo>
                  <a:pt x="1488953" y="1765340"/>
                </a:lnTo>
                <a:lnTo>
                  <a:pt x="1484193" y="1772956"/>
                </a:lnTo>
                <a:lnTo>
                  <a:pt x="1479432" y="1780255"/>
                </a:lnTo>
                <a:lnTo>
                  <a:pt x="1474037" y="1787555"/>
                </a:lnTo>
                <a:lnTo>
                  <a:pt x="1468325" y="1794537"/>
                </a:lnTo>
                <a:lnTo>
                  <a:pt x="1461660" y="1801519"/>
                </a:lnTo>
                <a:lnTo>
                  <a:pt x="1454044" y="1808818"/>
                </a:lnTo>
                <a:lnTo>
                  <a:pt x="1446427" y="1815165"/>
                </a:lnTo>
                <a:lnTo>
                  <a:pt x="1438811" y="1821195"/>
                </a:lnTo>
                <a:lnTo>
                  <a:pt x="1430877" y="1826590"/>
                </a:lnTo>
                <a:lnTo>
                  <a:pt x="1422625" y="1831350"/>
                </a:lnTo>
                <a:lnTo>
                  <a:pt x="1414691" y="1835476"/>
                </a:lnTo>
                <a:lnTo>
                  <a:pt x="1406757" y="1839602"/>
                </a:lnTo>
                <a:lnTo>
                  <a:pt x="1398189" y="1842775"/>
                </a:lnTo>
                <a:lnTo>
                  <a:pt x="1390255" y="1845949"/>
                </a:lnTo>
                <a:lnTo>
                  <a:pt x="1382321" y="1847853"/>
                </a:lnTo>
                <a:lnTo>
                  <a:pt x="1373752" y="1850075"/>
                </a:lnTo>
                <a:lnTo>
                  <a:pt x="1365818" y="1851661"/>
                </a:lnTo>
                <a:lnTo>
                  <a:pt x="1357884" y="1852613"/>
                </a:lnTo>
                <a:lnTo>
                  <a:pt x="1349950" y="1853565"/>
                </a:lnTo>
                <a:lnTo>
                  <a:pt x="1342334" y="1854200"/>
                </a:lnTo>
                <a:lnTo>
                  <a:pt x="1334082" y="1854200"/>
                </a:lnTo>
                <a:lnTo>
                  <a:pt x="1327735" y="1854200"/>
                </a:lnTo>
                <a:lnTo>
                  <a:pt x="1321071" y="1853883"/>
                </a:lnTo>
                <a:lnTo>
                  <a:pt x="1308376" y="1852296"/>
                </a:lnTo>
                <a:lnTo>
                  <a:pt x="1295999" y="1850709"/>
                </a:lnTo>
                <a:lnTo>
                  <a:pt x="1284257" y="1847853"/>
                </a:lnTo>
                <a:lnTo>
                  <a:pt x="1272832" y="1844997"/>
                </a:lnTo>
                <a:lnTo>
                  <a:pt x="1262677" y="1841506"/>
                </a:lnTo>
                <a:lnTo>
                  <a:pt x="1253791" y="1837698"/>
                </a:lnTo>
                <a:lnTo>
                  <a:pt x="1245222" y="1833889"/>
                </a:lnTo>
                <a:lnTo>
                  <a:pt x="1240462" y="1831350"/>
                </a:lnTo>
                <a:lnTo>
                  <a:pt x="1236653" y="1828177"/>
                </a:lnTo>
                <a:lnTo>
                  <a:pt x="1232845" y="1825003"/>
                </a:lnTo>
                <a:lnTo>
                  <a:pt x="1229671" y="1821512"/>
                </a:lnTo>
                <a:lnTo>
                  <a:pt x="1226815" y="1817387"/>
                </a:lnTo>
                <a:lnTo>
                  <a:pt x="1224276" y="1813261"/>
                </a:lnTo>
                <a:lnTo>
                  <a:pt x="1222055" y="1809135"/>
                </a:lnTo>
                <a:lnTo>
                  <a:pt x="1220151" y="1804375"/>
                </a:lnTo>
                <a:lnTo>
                  <a:pt x="1219199" y="1799932"/>
                </a:lnTo>
                <a:lnTo>
                  <a:pt x="1217929" y="1794854"/>
                </a:lnTo>
                <a:lnTo>
                  <a:pt x="1217612" y="1790094"/>
                </a:lnTo>
                <a:lnTo>
                  <a:pt x="1217929" y="1785333"/>
                </a:lnTo>
                <a:lnTo>
                  <a:pt x="1218247" y="1780255"/>
                </a:lnTo>
                <a:lnTo>
                  <a:pt x="1219516" y="1775495"/>
                </a:lnTo>
                <a:lnTo>
                  <a:pt x="1221103" y="1770735"/>
                </a:lnTo>
                <a:lnTo>
                  <a:pt x="1223007" y="1765974"/>
                </a:lnTo>
                <a:lnTo>
                  <a:pt x="1225546" y="1761531"/>
                </a:lnTo>
                <a:lnTo>
                  <a:pt x="1228402" y="1757406"/>
                </a:lnTo>
                <a:lnTo>
                  <a:pt x="1231893" y="1753597"/>
                </a:lnTo>
                <a:lnTo>
                  <a:pt x="1235384" y="1750424"/>
                </a:lnTo>
                <a:lnTo>
                  <a:pt x="1239510" y="1747567"/>
                </a:lnTo>
                <a:lnTo>
                  <a:pt x="1243318" y="1745029"/>
                </a:lnTo>
                <a:lnTo>
                  <a:pt x="1247761" y="1742807"/>
                </a:lnTo>
                <a:lnTo>
                  <a:pt x="1252204" y="1740903"/>
                </a:lnTo>
                <a:lnTo>
                  <a:pt x="1256964" y="1739951"/>
                </a:lnTo>
                <a:lnTo>
                  <a:pt x="1261725" y="1738999"/>
                </a:lnTo>
                <a:lnTo>
                  <a:pt x="1266485" y="1738681"/>
                </a:lnTo>
                <a:lnTo>
                  <a:pt x="1271245" y="1738681"/>
                </a:lnTo>
                <a:lnTo>
                  <a:pt x="1276323" y="1738999"/>
                </a:lnTo>
                <a:lnTo>
                  <a:pt x="1281084" y="1740268"/>
                </a:lnTo>
                <a:lnTo>
                  <a:pt x="1285844" y="1741855"/>
                </a:lnTo>
                <a:lnTo>
                  <a:pt x="1290604" y="1743759"/>
                </a:lnTo>
                <a:lnTo>
                  <a:pt x="1294730" y="1745663"/>
                </a:lnTo>
                <a:lnTo>
                  <a:pt x="1302981" y="1748520"/>
                </a:lnTo>
                <a:lnTo>
                  <a:pt x="1308376" y="1750106"/>
                </a:lnTo>
                <a:lnTo>
                  <a:pt x="1314089" y="1751376"/>
                </a:lnTo>
                <a:lnTo>
                  <a:pt x="1320753" y="1752645"/>
                </a:lnTo>
                <a:lnTo>
                  <a:pt x="1327735" y="1753280"/>
                </a:lnTo>
                <a:lnTo>
                  <a:pt x="1335034" y="1753597"/>
                </a:lnTo>
                <a:lnTo>
                  <a:pt x="1342651" y="1753280"/>
                </a:lnTo>
                <a:lnTo>
                  <a:pt x="1350585" y="1751693"/>
                </a:lnTo>
                <a:lnTo>
                  <a:pt x="1354711" y="1751058"/>
                </a:lnTo>
                <a:lnTo>
                  <a:pt x="1358519" y="1749789"/>
                </a:lnTo>
                <a:lnTo>
                  <a:pt x="1362645" y="1748520"/>
                </a:lnTo>
                <a:lnTo>
                  <a:pt x="1366453" y="1746615"/>
                </a:lnTo>
                <a:lnTo>
                  <a:pt x="1370579" y="1745029"/>
                </a:lnTo>
                <a:lnTo>
                  <a:pt x="1374704" y="1742490"/>
                </a:lnTo>
                <a:lnTo>
                  <a:pt x="1378513" y="1739951"/>
                </a:lnTo>
                <a:lnTo>
                  <a:pt x="1382638" y="1736777"/>
                </a:lnTo>
                <a:lnTo>
                  <a:pt x="1386764" y="1733604"/>
                </a:lnTo>
                <a:lnTo>
                  <a:pt x="1390255" y="1730113"/>
                </a:lnTo>
                <a:lnTo>
                  <a:pt x="1394063" y="1726622"/>
                </a:lnTo>
                <a:lnTo>
                  <a:pt x="1395650" y="1724083"/>
                </a:lnTo>
                <a:lnTo>
                  <a:pt x="1397554" y="1721544"/>
                </a:lnTo>
                <a:lnTo>
                  <a:pt x="1399776" y="1718688"/>
                </a:lnTo>
                <a:lnTo>
                  <a:pt x="1401680" y="1715197"/>
                </a:lnTo>
                <a:lnTo>
                  <a:pt x="1402949" y="1711071"/>
                </a:lnTo>
                <a:lnTo>
                  <a:pt x="1404219" y="1706628"/>
                </a:lnTo>
                <a:lnTo>
                  <a:pt x="1404853" y="1701868"/>
                </a:lnTo>
                <a:lnTo>
                  <a:pt x="1404853" y="1696473"/>
                </a:lnTo>
                <a:lnTo>
                  <a:pt x="1404536" y="1691077"/>
                </a:lnTo>
                <a:lnTo>
                  <a:pt x="1403266" y="1684413"/>
                </a:lnTo>
                <a:lnTo>
                  <a:pt x="1401362" y="1677748"/>
                </a:lnTo>
                <a:lnTo>
                  <a:pt x="1398189" y="1670449"/>
                </a:lnTo>
                <a:lnTo>
                  <a:pt x="1394063" y="1662515"/>
                </a:lnTo>
                <a:lnTo>
                  <a:pt x="1388668" y="1654264"/>
                </a:lnTo>
                <a:lnTo>
                  <a:pt x="1374387" y="1639031"/>
                </a:lnTo>
                <a:lnTo>
                  <a:pt x="1350585" y="1614276"/>
                </a:lnTo>
                <a:lnTo>
                  <a:pt x="1301077" y="1562864"/>
                </a:lnTo>
                <a:lnTo>
                  <a:pt x="1286161" y="1547631"/>
                </a:lnTo>
                <a:lnTo>
                  <a:pt x="1275371" y="1536523"/>
                </a:lnTo>
                <a:lnTo>
                  <a:pt x="1276323" y="1535889"/>
                </a:lnTo>
                <a:lnTo>
                  <a:pt x="1272832" y="1531446"/>
                </a:lnTo>
                <a:lnTo>
                  <a:pt x="1269976" y="1527003"/>
                </a:lnTo>
                <a:lnTo>
                  <a:pt x="1267120" y="1522559"/>
                </a:lnTo>
                <a:lnTo>
                  <a:pt x="1264898" y="1518434"/>
                </a:lnTo>
                <a:lnTo>
                  <a:pt x="1262677" y="1513991"/>
                </a:lnTo>
                <a:lnTo>
                  <a:pt x="1261407" y="1509548"/>
                </a:lnTo>
                <a:lnTo>
                  <a:pt x="1259821" y="1505105"/>
                </a:lnTo>
                <a:lnTo>
                  <a:pt x="1259503" y="1500979"/>
                </a:lnTo>
                <a:lnTo>
                  <a:pt x="1259186" y="1496536"/>
                </a:lnTo>
                <a:lnTo>
                  <a:pt x="1259503" y="1491776"/>
                </a:lnTo>
                <a:lnTo>
                  <a:pt x="1260455" y="1487333"/>
                </a:lnTo>
                <a:lnTo>
                  <a:pt x="1262042" y="1482890"/>
                </a:lnTo>
                <a:lnTo>
                  <a:pt x="1264581" y="1478129"/>
                </a:lnTo>
                <a:lnTo>
                  <a:pt x="1267437" y="1474003"/>
                </a:lnTo>
                <a:lnTo>
                  <a:pt x="1271245" y="1469243"/>
                </a:lnTo>
                <a:lnTo>
                  <a:pt x="1275371" y="1464483"/>
                </a:lnTo>
                <a:lnTo>
                  <a:pt x="1280766" y="1460040"/>
                </a:lnTo>
                <a:lnTo>
                  <a:pt x="1285209" y="1456549"/>
                </a:lnTo>
                <a:lnTo>
                  <a:pt x="1289970" y="1454010"/>
                </a:lnTo>
                <a:lnTo>
                  <a:pt x="1294730" y="1451788"/>
                </a:lnTo>
                <a:lnTo>
                  <a:pt x="1299173" y="1450202"/>
                </a:lnTo>
                <a:lnTo>
                  <a:pt x="1303933" y="1449567"/>
                </a:lnTo>
                <a:lnTo>
                  <a:pt x="1308376" y="1449249"/>
                </a:lnTo>
                <a:lnTo>
                  <a:pt x="1313137" y="1449567"/>
                </a:lnTo>
                <a:lnTo>
                  <a:pt x="1317262" y="1450202"/>
                </a:lnTo>
                <a:lnTo>
                  <a:pt x="1321705" y="1451788"/>
                </a:lnTo>
                <a:lnTo>
                  <a:pt x="1326148" y="1453058"/>
                </a:lnTo>
                <a:lnTo>
                  <a:pt x="1330274" y="1455279"/>
                </a:lnTo>
                <a:lnTo>
                  <a:pt x="1334400" y="1457818"/>
                </a:lnTo>
                <a:lnTo>
                  <a:pt x="1338843" y="1460357"/>
                </a:lnTo>
                <a:lnTo>
                  <a:pt x="1342968" y="1463531"/>
                </a:lnTo>
                <a:lnTo>
                  <a:pt x="1346777" y="1467022"/>
                </a:lnTo>
                <a:lnTo>
                  <a:pt x="1348046" y="1466387"/>
                </a:lnTo>
                <a:lnTo>
                  <a:pt x="1351220" y="1469878"/>
                </a:lnTo>
                <a:lnTo>
                  <a:pt x="1357884" y="1476542"/>
                </a:lnTo>
                <a:lnTo>
                  <a:pt x="1364549" y="1483207"/>
                </a:lnTo>
                <a:lnTo>
                  <a:pt x="1370896" y="1489871"/>
                </a:lnTo>
                <a:lnTo>
                  <a:pt x="1451822" y="1572702"/>
                </a:lnTo>
                <a:lnTo>
                  <a:pt x="1454996" y="1573654"/>
                </a:lnTo>
                <a:lnTo>
                  <a:pt x="1459439" y="1575241"/>
                </a:lnTo>
                <a:lnTo>
                  <a:pt x="1464834" y="1576193"/>
                </a:lnTo>
                <a:lnTo>
                  <a:pt x="1468325" y="1576193"/>
                </a:lnTo>
                <a:lnTo>
                  <a:pt x="1472133" y="1576193"/>
                </a:lnTo>
                <a:lnTo>
                  <a:pt x="1476259" y="1575876"/>
                </a:lnTo>
                <a:lnTo>
                  <a:pt x="1480385" y="1575241"/>
                </a:lnTo>
                <a:lnTo>
                  <a:pt x="1485145" y="1573654"/>
                </a:lnTo>
                <a:lnTo>
                  <a:pt x="1489588" y="1571433"/>
                </a:lnTo>
                <a:lnTo>
                  <a:pt x="1494983" y="1568894"/>
                </a:lnTo>
                <a:lnTo>
                  <a:pt x="1500378" y="1565403"/>
                </a:lnTo>
                <a:lnTo>
                  <a:pt x="1505773" y="1560643"/>
                </a:lnTo>
                <a:lnTo>
                  <a:pt x="1511486" y="1555248"/>
                </a:lnTo>
                <a:lnTo>
                  <a:pt x="1517515" y="1548583"/>
                </a:lnTo>
                <a:lnTo>
                  <a:pt x="1523228" y="1540966"/>
                </a:lnTo>
                <a:lnTo>
                  <a:pt x="1527354" y="1535571"/>
                </a:lnTo>
                <a:lnTo>
                  <a:pt x="1530527" y="1529859"/>
                </a:lnTo>
                <a:lnTo>
                  <a:pt x="1533066" y="1524781"/>
                </a:lnTo>
                <a:lnTo>
                  <a:pt x="1535605" y="1519703"/>
                </a:lnTo>
                <a:lnTo>
                  <a:pt x="1537509" y="1515260"/>
                </a:lnTo>
                <a:lnTo>
                  <a:pt x="1538461" y="1511135"/>
                </a:lnTo>
                <a:lnTo>
                  <a:pt x="1539731" y="1507009"/>
                </a:lnTo>
                <a:lnTo>
                  <a:pt x="1540365" y="1503518"/>
                </a:lnTo>
                <a:lnTo>
                  <a:pt x="1540683" y="1500027"/>
                </a:lnTo>
                <a:lnTo>
                  <a:pt x="1541000" y="1496853"/>
                </a:lnTo>
                <a:lnTo>
                  <a:pt x="1540683" y="1491776"/>
                </a:lnTo>
                <a:lnTo>
                  <a:pt x="1539731" y="1487967"/>
                </a:lnTo>
                <a:lnTo>
                  <a:pt x="1538461" y="1486063"/>
                </a:lnTo>
                <a:lnTo>
                  <a:pt x="1439128" y="1388951"/>
                </a:lnTo>
                <a:lnTo>
                  <a:pt x="1428973" y="1379113"/>
                </a:lnTo>
                <a:lnTo>
                  <a:pt x="1419452" y="1369275"/>
                </a:lnTo>
                <a:lnTo>
                  <a:pt x="1413105" y="1363880"/>
                </a:lnTo>
                <a:lnTo>
                  <a:pt x="1414057" y="1363245"/>
                </a:lnTo>
                <a:lnTo>
                  <a:pt x="1410248" y="1358802"/>
                </a:lnTo>
                <a:lnTo>
                  <a:pt x="1407075" y="1354359"/>
                </a:lnTo>
                <a:lnTo>
                  <a:pt x="1404219" y="1350551"/>
                </a:lnTo>
                <a:lnTo>
                  <a:pt x="1401680" y="1346108"/>
                </a:lnTo>
                <a:lnTo>
                  <a:pt x="1399458" y="1341665"/>
                </a:lnTo>
                <a:lnTo>
                  <a:pt x="1397554" y="1337222"/>
                </a:lnTo>
                <a:lnTo>
                  <a:pt x="1395967" y="1332461"/>
                </a:lnTo>
                <a:lnTo>
                  <a:pt x="1395333" y="1328335"/>
                </a:lnTo>
                <a:lnTo>
                  <a:pt x="1395015" y="1323892"/>
                </a:lnTo>
                <a:lnTo>
                  <a:pt x="1395015" y="1319132"/>
                </a:lnTo>
                <a:lnTo>
                  <a:pt x="1395967" y="1314689"/>
                </a:lnTo>
                <a:lnTo>
                  <a:pt x="1397554" y="1309929"/>
                </a:lnTo>
                <a:lnTo>
                  <a:pt x="1399458" y="1305168"/>
                </a:lnTo>
                <a:lnTo>
                  <a:pt x="1402314" y="1300408"/>
                </a:lnTo>
                <a:lnTo>
                  <a:pt x="1405805" y="1295647"/>
                </a:lnTo>
                <a:lnTo>
                  <a:pt x="1410248" y="1290570"/>
                </a:lnTo>
                <a:lnTo>
                  <a:pt x="1415326" y="1286444"/>
                </a:lnTo>
                <a:lnTo>
                  <a:pt x="1420086" y="1282318"/>
                </a:lnTo>
                <a:lnTo>
                  <a:pt x="1425164" y="1279462"/>
                </a:lnTo>
                <a:lnTo>
                  <a:pt x="1429925" y="1277558"/>
                </a:lnTo>
                <a:lnTo>
                  <a:pt x="1435002" y="1275971"/>
                </a:lnTo>
                <a:lnTo>
                  <a:pt x="1439763" y="1275019"/>
                </a:lnTo>
                <a:lnTo>
                  <a:pt x="1444523" y="1275019"/>
                </a:lnTo>
                <a:lnTo>
                  <a:pt x="1449283" y="1275336"/>
                </a:lnTo>
                <a:lnTo>
                  <a:pt x="1453726" y="1275971"/>
                </a:lnTo>
                <a:lnTo>
                  <a:pt x="1458487" y="1277558"/>
                </a:lnTo>
                <a:lnTo>
                  <a:pt x="1462930" y="1279462"/>
                </a:lnTo>
                <a:lnTo>
                  <a:pt x="1467056" y="1281049"/>
                </a:lnTo>
                <a:lnTo>
                  <a:pt x="1471181" y="1283588"/>
                </a:lnTo>
                <a:lnTo>
                  <a:pt x="1475307" y="1286444"/>
                </a:lnTo>
                <a:lnTo>
                  <a:pt x="1482923" y="1291839"/>
                </a:lnTo>
                <a:lnTo>
                  <a:pt x="1483241" y="1291839"/>
                </a:lnTo>
                <a:lnTo>
                  <a:pt x="1486732" y="1295013"/>
                </a:lnTo>
                <a:lnTo>
                  <a:pt x="1493714" y="1301360"/>
                </a:lnTo>
                <a:lnTo>
                  <a:pt x="1500061" y="1307072"/>
                </a:lnTo>
                <a:lnTo>
                  <a:pt x="1596855" y="1400059"/>
                </a:lnTo>
                <a:lnTo>
                  <a:pt x="1601933" y="1403550"/>
                </a:lnTo>
                <a:lnTo>
                  <a:pt x="1609867" y="1408310"/>
                </a:lnTo>
                <a:lnTo>
                  <a:pt x="1616849" y="1411484"/>
                </a:lnTo>
                <a:lnTo>
                  <a:pt x="1623513" y="1413705"/>
                </a:lnTo>
                <a:lnTo>
                  <a:pt x="1629226" y="1415609"/>
                </a:lnTo>
                <a:lnTo>
                  <a:pt x="1634621" y="1416561"/>
                </a:lnTo>
                <a:lnTo>
                  <a:pt x="1639698" y="1417196"/>
                </a:lnTo>
                <a:lnTo>
                  <a:pt x="1644459" y="1417196"/>
                </a:lnTo>
                <a:lnTo>
                  <a:pt x="1648902" y="1416244"/>
                </a:lnTo>
                <a:lnTo>
                  <a:pt x="1653027" y="1415609"/>
                </a:lnTo>
                <a:lnTo>
                  <a:pt x="1656201" y="1414023"/>
                </a:lnTo>
                <a:lnTo>
                  <a:pt x="1659375" y="1412753"/>
                </a:lnTo>
                <a:lnTo>
                  <a:pt x="1662548" y="1410849"/>
                </a:lnTo>
                <a:lnTo>
                  <a:pt x="1665087" y="1409262"/>
                </a:lnTo>
                <a:lnTo>
                  <a:pt x="1669213" y="1405771"/>
                </a:lnTo>
                <a:lnTo>
                  <a:pt x="1672704" y="1402598"/>
                </a:lnTo>
                <a:lnTo>
                  <a:pt x="1674926" y="1400376"/>
                </a:lnTo>
                <a:lnTo>
                  <a:pt x="1676195" y="1398155"/>
                </a:lnTo>
                <a:lnTo>
                  <a:pt x="1677782" y="1395933"/>
                </a:lnTo>
                <a:lnTo>
                  <a:pt x="1678734" y="1393712"/>
                </a:lnTo>
                <a:lnTo>
                  <a:pt x="1679686" y="1391173"/>
                </a:lnTo>
                <a:lnTo>
                  <a:pt x="1680003" y="1388634"/>
                </a:lnTo>
                <a:lnTo>
                  <a:pt x="1680321" y="1386095"/>
                </a:lnTo>
                <a:lnTo>
                  <a:pt x="1680321" y="1383556"/>
                </a:lnTo>
                <a:lnTo>
                  <a:pt x="1680003" y="1378478"/>
                </a:lnTo>
                <a:lnTo>
                  <a:pt x="1678734" y="1373083"/>
                </a:lnTo>
                <a:lnTo>
                  <a:pt x="1677464" y="1367371"/>
                </a:lnTo>
                <a:lnTo>
                  <a:pt x="1674926" y="1361976"/>
                </a:lnTo>
                <a:lnTo>
                  <a:pt x="1672387" y="1356898"/>
                </a:lnTo>
                <a:lnTo>
                  <a:pt x="1669213" y="1351820"/>
                </a:lnTo>
                <a:lnTo>
                  <a:pt x="1666039" y="1346742"/>
                </a:lnTo>
                <a:lnTo>
                  <a:pt x="1662865" y="1341982"/>
                </a:lnTo>
                <a:lnTo>
                  <a:pt x="1655884" y="1333731"/>
                </a:lnTo>
                <a:lnTo>
                  <a:pt x="1650171" y="1326749"/>
                </a:lnTo>
                <a:lnTo>
                  <a:pt x="1645728" y="1321988"/>
                </a:lnTo>
                <a:lnTo>
                  <a:pt x="1643507" y="1320084"/>
                </a:lnTo>
                <a:lnTo>
                  <a:pt x="1596538" y="1276606"/>
                </a:lnTo>
                <a:lnTo>
                  <a:pt x="1565437" y="1247726"/>
                </a:lnTo>
                <a:lnTo>
                  <a:pt x="1555916" y="1238523"/>
                </a:lnTo>
                <a:lnTo>
                  <a:pt x="1551155" y="1233762"/>
                </a:lnTo>
                <a:lnTo>
                  <a:pt x="1546712" y="1228685"/>
                </a:lnTo>
                <a:lnTo>
                  <a:pt x="1542269" y="1223607"/>
                </a:lnTo>
                <a:lnTo>
                  <a:pt x="1538144" y="1218529"/>
                </a:lnTo>
                <a:lnTo>
                  <a:pt x="1534653" y="1213134"/>
                </a:lnTo>
                <a:lnTo>
                  <a:pt x="1531479" y="1207104"/>
                </a:lnTo>
                <a:lnTo>
                  <a:pt x="1528940" y="1201392"/>
                </a:lnTo>
                <a:lnTo>
                  <a:pt x="1527671" y="1195679"/>
                </a:lnTo>
                <a:lnTo>
                  <a:pt x="1527354" y="1192188"/>
                </a:lnTo>
                <a:lnTo>
                  <a:pt x="1527036" y="1189332"/>
                </a:lnTo>
                <a:lnTo>
                  <a:pt x="1527036" y="1186158"/>
                </a:lnTo>
                <a:lnTo>
                  <a:pt x="1527354" y="1182985"/>
                </a:lnTo>
                <a:lnTo>
                  <a:pt x="1527671" y="1179811"/>
                </a:lnTo>
                <a:lnTo>
                  <a:pt x="1528623" y="1176638"/>
                </a:lnTo>
                <a:lnTo>
                  <a:pt x="1529892" y="1173464"/>
                </a:lnTo>
                <a:lnTo>
                  <a:pt x="1531162" y="1169973"/>
                </a:lnTo>
                <a:lnTo>
                  <a:pt x="1533066" y="1166482"/>
                </a:lnTo>
                <a:lnTo>
                  <a:pt x="1535288" y="1163309"/>
                </a:lnTo>
                <a:lnTo>
                  <a:pt x="1537826" y="1159818"/>
                </a:lnTo>
                <a:lnTo>
                  <a:pt x="1540683" y="1156327"/>
                </a:lnTo>
                <a:lnTo>
                  <a:pt x="1543539" y="1152836"/>
                </a:lnTo>
                <a:lnTo>
                  <a:pt x="1547030" y="1149979"/>
                </a:lnTo>
                <a:lnTo>
                  <a:pt x="1549886" y="1147441"/>
                </a:lnTo>
                <a:lnTo>
                  <a:pt x="1553060" y="1145219"/>
                </a:lnTo>
                <a:lnTo>
                  <a:pt x="1555916" y="1143632"/>
                </a:lnTo>
                <a:lnTo>
                  <a:pt x="1559407" y="1142045"/>
                </a:lnTo>
                <a:lnTo>
                  <a:pt x="1562263" y="1140459"/>
                </a:lnTo>
                <a:lnTo>
                  <a:pt x="1565437" y="1139507"/>
                </a:lnTo>
                <a:lnTo>
                  <a:pt x="1568293" y="1139189"/>
                </a:lnTo>
                <a:lnTo>
                  <a:pt x="1571784" y="1138872"/>
                </a:lnTo>
                <a:lnTo>
                  <a:pt x="1574640" y="1138237"/>
                </a:lnTo>
                <a:close/>
                <a:moveTo>
                  <a:pt x="758825" y="1123950"/>
                </a:moveTo>
                <a:lnTo>
                  <a:pt x="763905" y="1123950"/>
                </a:lnTo>
                <a:lnTo>
                  <a:pt x="768985" y="1123950"/>
                </a:lnTo>
                <a:lnTo>
                  <a:pt x="774065" y="1124266"/>
                </a:lnTo>
                <a:lnTo>
                  <a:pt x="779145" y="1124583"/>
                </a:lnTo>
                <a:lnTo>
                  <a:pt x="784225" y="1125532"/>
                </a:lnTo>
                <a:lnTo>
                  <a:pt x="789305" y="1126797"/>
                </a:lnTo>
                <a:lnTo>
                  <a:pt x="794067" y="1127746"/>
                </a:lnTo>
                <a:lnTo>
                  <a:pt x="799147" y="1129644"/>
                </a:lnTo>
                <a:lnTo>
                  <a:pt x="803910" y="1131543"/>
                </a:lnTo>
                <a:lnTo>
                  <a:pt x="808672" y="1133124"/>
                </a:lnTo>
                <a:lnTo>
                  <a:pt x="813435" y="1135339"/>
                </a:lnTo>
                <a:lnTo>
                  <a:pt x="817880" y="1137870"/>
                </a:lnTo>
                <a:lnTo>
                  <a:pt x="822642" y="1141033"/>
                </a:lnTo>
                <a:lnTo>
                  <a:pt x="827087" y="1143880"/>
                </a:lnTo>
                <a:lnTo>
                  <a:pt x="830897" y="1147044"/>
                </a:lnTo>
                <a:lnTo>
                  <a:pt x="835025" y="1150840"/>
                </a:lnTo>
                <a:lnTo>
                  <a:pt x="839152" y="1154320"/>
                </a:lnTo>
                <a:lnTo>
                  <a:pt x="842962" y="1158432"/>
                </a:lnTo>
                <a:lnTo>
                  <a:pt x="846137" y="1162228"/>
                </a:lnTo>
                <a:lnTo>
                  <a:pt x="849630" y="1166657"/>
                </a:lnTo>
                <a:lnTo>
                  <a:pt x="852487" y="1171086"/>
                </a:lnTo>
                <a:lnTo>
                  <a:pt x="855345" y="1175515"/>
                </a:lnTo>
                <a:lnTo>
                  <a:pt x="857885" y="1179944"/>
                </a:lnTo>
                <a:lnTo>
                  <a:pt x="860107" y="1184689"/>
                </a:lnTo>
                <a:lnTo>
                  <a:pt x="862330" y="1189435"/>
                </a:lnTo>
                <a:lnTo>
                  <a:pt x="864235" y="1194180"/>
                </a:lnTo>
                <a:lnTo>
                  <a:pt x="865505" y="1198925"/>
                </a:lnTo>
                <a:lnTo>
                  <a:pt x="867092" y="1203987"/>
                </a:lnTo>
                <a:lnTo>
                  <a:pt x="868045" y="1209048"/>
                </a:lnTo>
                <a:lnTo>
                  <a:pt x="868997" y="1213793"/>
                </a:lnTo>
                <a:lnTo>
                  <a:pt x="869315" y="1218855"/>
                </a:lnTo>
                <a:lnTo>
                  <a:pt x="869632" y="1223917"/>
                </a:lnTo>
                <a:lnTo>
                  <a:pt x="869950" y="1228978"/>
                </a:lnTo>
                <a:lnTo>
                  <a:pt x="869632" y="1234356"/>
                </a:lnTo>
                <a:lnTo>
                  <a:pt x="869315" y="1239418"/>
                </a:lnTo>
                <a:lnTo>
                  <a:pt x="868680" y="1244479"/>
                </a:lnTo>
                <a:lnTo>
                  <a:pt x="867727" y="1249541"/>
                </a:lnTo>
                <a:lnTo>
                  <a:pt x="866775" y="1254603"/>
                </a:lnTo>
                <a:lnTo>
                  <a:pt x="865187" y="1259348"/>
                </a:lnTo>
                <a:lnTo>
                  <a:pt x="863917" y="1264409"/>
                </a:lnTo>
                <a:lnTo>
                  <a:pt x="862012" y="1269155"/>
                </a:lnTo>
                <a:lnTo>
                  <a:pt x="859790" y="1273900"/>
                </a:lnTo>
                <a:lnTo>
                  <a:pt x="857250" y="1278645"/>
                </a:lnTo>
                <a:lnTo>
                  <a:pt x="854710" y="1283074"/>
                </a:lnTo>
                <a:lnTo>
                  <a:pt x="852170" y="1287503"/>
                </a:lnTo>
                <a:lnTo>
                  <a:pt x="848995" y="1291932"/>
                </a:lnTo>
                <a:lnTo>
                  <a:pt x="845502" y="1296361"/>
                </a:lnTo>
                <a:lnTo>
                  <a:pt x="842327" y="1300157"/>
                </a:lnTo>
                <a:lnTo>
                  <a:pt x="838200" y="1304269"/>
                </a:lnTo>
                <a:lnTo>
                  <a:pt x="700405" y="1441882"/>
                </a:lnTo>
                <a:lnTo>
                  <a:pt x="696595" y="1445678"/>
                </a:lnTo>
                <a:lnTo>
                  <a:pt x="692150" y="1449158"/>
                </a:lnTo>
                <a:lnTo>
                  <a:pt x="688022" y="1452321"/>
                </a:lnTo>
                <a:lnTo>
                  <a:pt x="683260" y="1455485"/>
                </a:lnTo>
                <a:lnTo>
                  <a:pt x="679132" y="1458332"/>
                </a:lnTo>
                <a:lnTo>
                  <a:pt x="674370" y="1460863"/>
                </a:lnTo>
                <a:lnTo>
                  <a:pt x="669925" y="1463393"/>
                </a:lnTo>
                <a:lnTo>
                  <a:pt x="664845" y="1465608"/>
                </a:lnTo>
                <a:lnTo>
                  <a:pt x="660082" y="1467189"/>
                </a:lnTo>
                <a:lnTo>
                  <a:pt x="655320" y="1468771"/>
                </a:lnTo>
                <a:lnTo>
                  <a:pt x="650240" y="1470353"/>
                </a:lnTo>
                <a:lnTo>
                  <a:pt x="645160" y="1471302"/>
                </a:lnTo>
                <a:lnTo>
                  <a:pt x="640080" y="1471935"/>
                </a:lnTo>
                <a:lnTo>
                  <a:pt x="635000" y="1472884"/>
                </a:lnTo>
                <a:lnTo>
                  <a:pt x="629920" y="1473200"/>
                </a:lnTo>
                <a:lnTo>
                  <a:pt x="624840" y="1473200"/>
                </a:lnTo>
                <a:lnTo>
                  <a:pt x="619442" y="1473200"/>
                </a:lnTo>
                <a:lnTo>
                  <a:pt x="614362" y="1472884"/>
                </a:lnTo>
                <a:lnTo>
                  <a:pt x="609282" y="1472251"/>
                </a:lnTo>
                <a:lnTo>
                  <a:pt x="604519" y="1471302"/>
                </a:lnTo>
                <a:lnTo>
                  <a:pt x="599439" y="1470353"/>
                </a:lnTo>
                <a:lnTo>
                  <a:pt x="594359" y="1469088"/>
                </a:lnTo>
                <a:lnTo>
                  <a:pt x="589597" y="1467822"/>
                </a:lnTo>
                <a:lnTo>
                  <a:pt x="584834" y="1465924"/>
                </a:lnTo>
                <a:lnTo>
                  <a:pt x="579754" y="1463710"/>
                </a:lnTo>
                <a:lnTo>
                  <a:pt x="575627" y="1461495"/>
                </a:lnTo>
                <a:lnTo>
                  <a:pt x="570864" y="1458964"/>
                </a:lnTo>
                <a:lnTo>
                  <a:pt x="566419" y="1456117"/>
                </a:lnTo>
                <a:lnTo>
                  <a:pt x="561974" y="1453270"/>
                </a:lnTo>
                <a:lnTo>
                  <a:pt x="557529" y="1449790"/>
                </a:lnTo>
                <a:lnTo>
                  <a:pt x="553719" y="1446310"/>
                </a:lnTo>
                <a:lnTo>
                  <a:pt x="549592" y="1442514"/>
                </a:lnTo>
                <a:lnTo>
                  <a:pt x="546099" y="1438718"/>
                </a:lnTo>
                <a:lnTo>
                  <a:pt x="542289" y="1434605"/>
                </a:lnTo>
                <a:lnTo>
                  <a:pt x="539114" y="1430177"/>
                </a:lnTo>
                <a:lnTo>
                  <a:pt x="536257" y="1426064"/>
                </a:lnTo>
                <a:lnTo>
                  <a:pt x="533082" y="1421635"/>
                </a:lnTo>
                <a:lnTo>
                  <a:pt x="531177" y="1417206"/>
                </a:lnTo>
                <a:lnTo>
                  <a:pt x="528319" y="1412461"/>
                </a:lnTo>
                <a:lnTo>
                  <a:pt x="526732" y="1407716"/>
                </a:lnTo>
                <a:lnTo>
                  <a:pt x="524827" y="1402654"/>
                </a:lnTo>
                <a:lnTo>
                  <a:pt x="522922" y="1397909"/>
                </a:lnTo>
                <a:lnTo>
                  <a:pt x="521969" y="1392847"/>
                </a:lnTo>
                <a:lnTo>
                  <a:pt x="520699" y="1387786"/>
                </a:lnTo>
                <a:lnTo>
                  <a:pt x="520064" y="1383040"/>
                </a:lnTo>
                <a:lnTo>
                  <a:pt x="519429" y="1377979"/>
                </a:lnTo>
                <a:lnTo>
                  <a:pt x="519112" y="1372917"/>
                </a:lnTo>
                <a:lnTo>
                  <a:pt x="519112" y="1367856"/>
                </a:lnTo>
                <a:lnTo>
                  <a:pt x="519112" y="1362794"/>
                </a:lnTo>
                <a:lnTo>
                  <a:pt x="519747" y="1357733"/>
                </a:lnTo>
                <a:lnTo>
                  <a:pt x="520064" y="1352671"/>
                </a:lnTo>
                <a:lnTo>
                  <a:pt x="521334" y="1347609"/>
                </a:lnTo>
                <a:lnTo>
                  <a:pt x="522287" y="1342548"/>
                </a:lnTo>
                <a:lnTo>
                  <a:pt x="523874" y="1337170"/>
                </a:lnTo>
                <a:lnTo>
                  <a:pt x="525144" y="1332741"/>
                </a:lnTo>
                <a:lnTo>
                  <a:pt x="527049" y="1327996"/>
                </a:lnTo>
                <a:lnTo>
                  <a:pt x="529272" y="1323250"/>
                </a:lnTo>
                <a:lnTo>
                  <a:pt x="531494" y="1318505"/>
                </a:lnTo>
                <a:lnTo>
                  <a:pt x="534034" y="1313760"/>
                </a:lnTo>
                <a:lnTo>
                  <a:pt x="536892" y="1309331"/>
                </a:lnTo>
                <a:lnTo>
                  <a:pt x="539749" y="1304902"/>
                </a:lnTo>
                <a:lnTo>
                  <a:pt x="542924" y="1300790"/>
                </a:lnTo>
                <a:lnTo>
                  <a:pt x="546734" y="1296677"/>
                </a:lnTo>
                <a:lnTo>
                  <a:pt x="550862" y="1292564"/>
                </a:lnTo>
                <a:lnTo>
                  <a:pt x="688975" y="1154952"/>
                </a:lnTo>
                <a:lnTo>
                  <a:pt x="692467" y="1151473"/>
                </a:lnTo>
                <a:lnTo>
                  <a:pt x="696912" y="1147676"/>
                </a:lnTo>
                <a:lnTo>
                  <a:pt x="700722" y="1144513"/>
                </a:lnTo>
                <a:lnTo>
                  <a:pt x="705485" y="1141666"/>
                </a:lnTo>
                <a:lnTo>
                  <a:pt x="709930" y="1138819"/>
                </a:lnTo>
                <a:lnTo>
                  <a:pt x="714375" y="1136288"/>
                </a:lnTo>
                <a:lnTo>
                  <a:pt x="719137" y="1134073"/>
                </a:lnTo>
                <a:lnTo>
                  <a:pt x="723900" y="1131859"/>
                </a:lnTo>
                <a:lnTo>
                  <a:pt x="728980" y="1129961"/>
                </a:lnTo>
                <a:lnTo>
                  <a:pt x="733742" y="1128063"/>
                </a:lnTo>
                <a:lnTo>
                  <a:pt x="738822" y="1126797"/>
                </a:lnTo>
                <a:lnTo>
                  <a:pt x="743902" y="1125532"/>
                </a:lnTo>
                <a:lnTo>
                  <a:pt x="748665" y="1124899"/>
                </a:lnTo>
                <a:lnTo>
                  <a:pt x="753745" y="1124266"/>
                </a:lnTo>
                <a:lnTo>
                  <a:pt x="758825" y="1123950"/>
                </a:lnTo>
                <a:close/>
                <a:moveTo>
                  <a:pt x="589180" y="939800"/>
                </a:moveTo>
                <a:lnTo>
                  <a:pt x="594264" y="939800"/>
                </a:lnTo>
                <a:lnTo>
                  <a:pt x="599349" y="939800"/>
                </a:lnTo>
                <a:lnTo>
                  <a:pt x="604434" y="940435"/>
                </a:lnTo>
                <a:lnTo>
                  <a:pt x="609518" y="941070"/>
                </a:lnTo>
                <a:lnTo>
                  <a:pt x="614285" y="941705"/>
                </a:lnTo>
                <a:lnTo>
                  <a:pt x="619370" y="942975"/>
                </a:lnTo>
                <a:lnTo>
                  <a:pt x="624454" y="944245"/>
                </a:lnTo>
                <a:lnTo>
                  <a:pt x="629221" y="945833"/>
                </a:lnTo>
                <a:lnTo>
                  <a:pt x="633988" y="947420"/>
                </a:lnTo>
                <a:lnTo>
                  <a:pt x="638755" y="949325"/>
                </a:lnTo>
                <a:lnTo>
                  <a:pt x="643522" y="951865"/>
                </a:lnTo>
                <a:lnTo>
                  <a:pt x="648288" y="954088"/>
                </a:lnTo>
                <a:lnTo>
                  <a:pt x="652737" y="956945"/>
                </a:lnTo>
                <a:lnTo>
                  <a:pt x="656869" y="959803"/>
                </a:lnTo>
                <a:lnTo>
                  <a:pt x="661000" y="963295"/>
                </a:lnTo>
                <a:lnTo>
                  <a:pt x="665449" y="966788"/>
                </a:lnTo>
                <a:lnTo>
                  <a:pt x="668945" y="970598"/>
                </a:lnTo>
                <a:lnTo>
                  <a:pt x="673076" y="974408"/>
                </a:lnTo>
                <a:lnTo>
                  <a:pt x="676254" y="978535"/>
                </a:lnTo>
                <a:lnTo>
                  <a:pt x="679749" y="982980"/>
                </a:lnTo>
                <a:lnTo>
                  <a:pt x="682927" y="987425"/>
                </a:lnTo>
                <a:lnTo>
                  <a:pt x="685470" y="991553"/>
                </a:lnTo>
                <a:lnTo>
                  <a:pt x="688012" y="996315"/>
                </a:lnTo>
                <a:lnTo>
                  <a:pt x="690554" y="1000760"/>
                </a:lnTo>
                <a:lnTo>
                  <a:pt x="692461" y="1005840"/>
                </a:lnTo>
                <a:lnTo>
                  <a:pt x="694368" y="1010603"/>
                </a:lnTo>
                <a:lnTo>
                  <a:pt x="695639" y="1015365"/>
                </a:lnTo>
                <a:lnTo>
                  <a:pt x="697228" y="1020445"/>
                </a:lnTo>
                <a:lnTo>
                  <a:pt x="698181" y="1025525"/>
                </a:lnTo>
                <a:lnTo>
                  <a:pt x="698817" y="1030288"/>
                </a:lnTo>
                <a:lnTo>
                  <a:pt x="699770" y="1035368"/>
                </a:lnTo>
                <a:lnTo>
                  <a:pt x="700088" y="1040448"/>
                </a:lnTo>
                <a:lnTo>
                  <a:pt x="700088" y="1045528"/>
                </a:lnTo>
                <a:lnTo>
                  <a:pt x="700088" y="1050608"/>
                </a:lnTo>
                <a:lnTo>
                  <a:pt x="699770" y="1055688"/>
                </a:lnTo>
                <a:lnTo>
                  <a:pt x="698817" y="1060768"/>
                </a:lnTo>
                <a:lnTo>
                  <a:pt x="697863" y="1066165"/>
                </a:lnTo>
                <a:lnTo>
                  <a:pt x="696910" y="1071245"/>
                </a:lnTo>
                <a:lnTo>
                  <a:pt x="695639" y="1076325"/>
                </a:lnTo>
                <a:lnTo>
                  <a:pt x="693732" y="1081088"/>
                </a:lnTo>
                <a:lnTo>
                  <a:pt x="692143" y="1085533"/>
                </a:lnTo>
                <a:lnTo>
                  <a:pt x="689919" y="1090295"/>
                </a:lnTo>
                <a:lnTo>
                  <a:pt x="687694" y="1095058"/>
                </a:lnTo>
                <a:lnTo>
                  <a:pt x="685152" y="1099820"/>
                </a:lnTo>
                <a:lnTo>
                  <a:pt x="682292" y="1104265"/>
                </a:lnTo>
                <a:lnTo>
                  <a:pt x="679114" y="1108710"/>
                </a:lnTo>
                <a:lnTo>
                  <a:pt x="675936" y="1113155"/>
                </a:lnTo>
                <a:lnTo>
                  <a:pt x="672440" y="1116965"/>
                </a:lnTo>
                <a:lnTo>
                  <a:pt x="668309" y="1121093"/>
                </a:lnTo>
                <a:lnTo>
                  <a:pt x="530389" y="1258888"/>
                </a:lnTo>
                <a:lnTo>
                  <a:pt x="526258" y="1262698"/>
                </a:lnTo>
                <a:lnTo>
                  <a:pt x="522127" y="1266508"/>
                </a:lnTo>
                <a:lnTo>
                  <a:pt x="517995" y="1269683"/>
                </a:lnTo>
                <a:lnTo>
                  <a:pt x="513546" y="1272541"/>
                </a:lnTo>
                <a:lnTo>
                  <a:pt x="508779" y="1275716"/>
                </a:lnTo>
                <a:lnTo>
                  <a:pt x="504648" y="1278256"/>
                </a:lnTo>
                <a:lnTo>
                  <a:pt x="499881" y="1280161"/>
                </a:lnTo>
                <a:lnTo>
                  <a:pt x="495115" y="1282383"/>
                </a:lnTo>
                <a:lnTo>
                  <a:pt x="490030" y="1284288"/>
                </a:lnTo>
                <a:lnTo>
                  <a:pt x="485263" y="1286193"/>
                </a:lnTo>
                <a:lnTo>
                  <a:pt x="480179" y="1287463"/>
                </a:lnTo>
                <a:lnTo>
                  <a:pt x="475412" y="1288733"/>
                </a:lnTo>
                <a:lnTo>
                  <a:pt x="470327" y="1289368"/>
                </a:lnTo>
                <a:lnTo>
                  <a:pt x="465243" y="1290003"/>
                </a:lnTo>
                <a:lnTo>
                  <a:pt x="460158" y="1290638"/>
                </a:lnTo>
                <a:lnTo>
                  <a:pt x="454756" y="1290638"/>
                </a:lnTo>
                <a:lnTo>
                  <a:pt x="449671" y="1290638"/>
                </a:lnTo>
                <a:lnTo>
                  <a:pt x="444586" y="1290003"/>
                </a:lnTo>
                <a:lnTo>
                  <a:pt x="439502" y="1289368"/>
                </a:lnTo>
                <a:lnTo>
                  <a:pt x="434417" y="1288733"/>
                </a:lnTo>
                <a:lnTo>
                  <a:pt x="429332" y="1287463"/>
                </a:lnTo>
                <a:lnTo>
                  <a:pt x="424566" y="1286511"/>
                </a:lnTo>
                <a:lnTo>
                  <a:pt x="419481" y="1284606"/>
                </a:lnTo>
                <a:lnTo>
                  <a:pt x="414714" y="1282701"/>
                </a:lnTo>
                <a:lnTo>
                  <a:pt x="409947" y="1281113"/>
                </a:lnTo>
                <a:lnTo>
                  <a:pt x="405181" y="1278891"/>
                </a:lnTo>
                <a:lnTo>
                  <a:pt x="401049" y="1276351"/>
                </a:lnTo>
                <a:lnTo>
                  <a:pt x="396600" y="1273493"/>
                </a:lnTo>
                <a:lnTo>
                  <a:pt x="392151" y="1270318"/>
                </a:lnTo>
                <a:lnTo>
                  <a:pt x="387702" y="1267143"/>
                </a:lnTo>
                <a:lnTo>
                  <a:pt x="383889" y="1263651"/>
                </a:lnTo>
                <a:lnTo>
                  <a:pt x="379758" y="1259841"/>
                </a:lnTo>
                <a:lnTo>
                  <a:pt x="375944" y="1256031"/>
                </a:lnTo>
                <a:lnTo>
                  <a:pt x="372448" y="1251903"/>
                </a:lnTo>
                <a:lnTo>
                  <a:pt x="369271" y="1247458"/>
                </a:lnTo>
                <a:lnTo>
                  <a:pt x="366410" y="1243013"/>
                </a:lnTo>
                <a:lnTo>
                  <a:pt x="363233" y="1238886"/>
                </a:lnTo>
                <a:lnTo>
                  <a:pt x="360690" y="1234123"/>
                </a:lnTo>
                <a:lnTo>
                  <a:pt x="358466" y="1229678"/>
                </a:lnTo>
                <a:lnTo>
                  <a:pt x="356559" y="1224916"/>
                </a:lnTo>
                <a:lnTo>
                  <a:pt x="354970" y="1219836"/>
                </a:lnTo>
                <a:lnTo>
                  <a:pt x="353063" y="1215073"/>
                </a:lnTo>
                <a:lnTo>
                  <a:pt x="352110" y="1209993"/>
                </a:lnTo>
                <a:lnTo>
                  <a:pt x="350839" y="1205231"/>
                </a:lnTo>
                <a:lnTo>
                  <a:pt x="349885" y="1200151"/>
                </a:lnTo>
                <a:lnTo>
                  <a:pt x="349568" y="1195070"/>
                </a:lnTo>
                <a:lnTo>
                  <a:pt x="349250" y="1189990"/>
                </a:lnTo>
                <a:lnTo>
                  <a:pt x="349250" y="1184910"/>
                </a:lnTo>
                <a:lnTo>
                  <a:pt x="349250" y="1179830"/>
                </a:lnTo>
                <a:lnTo>
                  <a:pt x="349568" y="1174750"/>
                </a:lnTo>
                <a:lnTo>
                  <a:pt x="350203" y="1169353"/>
                </a:lnTo>
                <a:lnTo>
                  <a:pt x="350839" y="1164273"/>
                </a:lnTo>
                <a:lnTo>
                  <a:pt x="352110" y="1159193"/>
                </a:lnTo>
                <a:lnTo>
                  <a:pt x="353381" y="1154430"/>
                </a:lnTo>
                <a:lnTo>
                  <a:pt x="355288" y="1149350"/>
                </a:lnTo>
                <a:lnTo>
                  <a:pt x="357195" y="1144588"/>
                </a:lnTo>
                <a:lnTo>
                  <a:pt x="359101" y="1140143"/>
                </a:lnTo>
                <a:lnTo>
                  <a:pt x="361644" y="1135380"/>
                </a:lnTo>
                <a:lnTo>
                  <a:pt x="364186" y="1130618"/>
                </a:lnTo>
                <a:lnTo>
                  <a:pt x="367046" y="1126173"/>
                </a:lnTo>
                <a:lnTo>
                  <a:pt x="369906" y="1121728"/>
                </a:lnTo>
                <a:lnTo>
                  <a:pt x="373084" y="1117283"/>
                </a:lnTo>
                <a:lnTo>
                  <a:pt x="376897" y="1113473"/>
                </a:lnTo>
                <a:lnTo>
                  <a:pt x="380393" y="1109345"/>
                </a:lnTo>
                <a:lnTo>
                  <a:pt x="518631" y="971550"/>
                </a:lnTo>
                <a:lnTo>
                  <a:pt x="522762" y="967740"/>
                </a:lnTo>
                <a:lnTo>
                  <a:pt x="526893" y="963930"/>
                </a:lnTo>
                <a:lnTo>
                  <a:pt x="531025" y="960755"/>
                </a:lnTo>
                <a:lnTo>
                  <a:pt x="535474" y="957898"/>
                </a:lnTo>
                <a:lnTo>
                  <a:pt x="539923" y="954723"/>
                </a:lnTo>
                <a:lnTo>
                  <a:pt x="544690" y="952183"/>
                </a:lnTo>
                <a:lnTo>
                  <a:pt x="549456" y="949960"/>
                </a:lnTo>
                <a:lnTo>
                  <a:pt x="554223" y="948055"/>
                </a:lnTo>
                <a:lnTo>
                  <a:pt x="558990" y="946150"/>
                </a:lnTo>
                <a:lnTo>
                  <a:pt x="564075" y="944245"/>
                </a:lnTo>
                <a:lnTo>
                  <a:pt x="568841" y="943293"/>
                </a:lnTo>
                <a:lnTo>
                  <a:pt x="573926" y="942023"/>
                </a:lnTo>
                <a:lnTo>
                  <a:pt x="579011" y="941070"/>
                </a:lnTo>
                <a:lnTo>
                  <a:pt x="584095" y="940435"/>
                </a:lnTo>
                <a:lnTo>
                  <a:pt x="589180" y="939800"/>
                </a:lnTo>
                <a:close/>
                <a:moveTo>
                  <a:pt x="46448" y="457200"/>
                </a:moveTo>
                <a:lnTo>
                  <a:pt x="51221" y="457200"/>
                </a:lnTo>
                <a:lnTo>
                  <a:pt x="55993" y="457517"/>
                </a:lnTo>
                <a:lnTo>
                  <a:pt x="61083" y="458468"/>
                </a:lnTo>
                <a:lnTo>
                  <a:pt x="65219" y="459420"/>
                </a:lnTo>
                <a:lnTo>
                  <a:pt x="69991" y="461322"/>
                </a:lnTo>
                <a:lnTo>
                  <a:pt x="74445" y="463542"/>
                </a:lnTo>
                <a:lnTo>
                  <a:pt x="78899" y="466078"/>
                </a:lnTo>
                <a:lnTo>
                  <a:pt x="83035" y="468932"/>
                </a:lnTo>
                <a:lnTo>
                  <a:pt x="86534" y="472737"/>
                </a:lnTo>
                <a:lnTo>
                  <a:pt x="458759" y="855775"/>
                </a:lnTo>
                <a:lnTo>
                  <a:pt x="461940" y="859897"/>
                </a:lnTo>
                <a:lnTo>
                  <a:pt x="464803" y="863702"/>
                </a:lnTo>
                <a:lnTo>
                  <a:pt x="467348" y="868142"/>
                </a:lnTo>
                <a:lnTo>
                  <a:pt x="469575" y="872898"/>
                </a:lnTo>
                <a:lnTo>
                  <a:pt x="471166" y="877337"/>
                </a:lnTo>
                <a:lnTo>
                  <a:pt x="472120" y="882093"/>
                </a:lnTo>
                <a:lnTo>
                  <a:pt x="473075" y="887167"/>
                </a:lnTo>
                <a:lnTo>
                  <a:pt x="473075" y="891923"/>
                </a:lnTo>
                <a:lnTo>
                  <a:pt x="472439" y="896679"/>
                </a:lnTo>
                <a:lnTo>
                  <a:pt x="471802" y="901435"/>
                </a:lnTo>
                <a:lnTo>
                  <a:pt x="470848" y="906192"/>
                </a:lnTo>
                <a:lnTo>
                  <a:pt x="468939" y="910948"/>
                </a:lnTo>
                <a:lnTo>
                  <a:pt x="466712" y="915070"/>
                </a:lnTo>
                <a:lnTo>
                  <a:pt x="464167" y="919192"/>
                </a:lnTo>
                <a:lnTo>
                  <a:pt x="461304" y="923314"/>
                </a:lnTo>
                <a:lnTo>
                  <a:pt x="457486" y="927119"/>
                </a:lnTo>
                <a:lnTo>
                  <a:pt x="453986" y="930607"/>
                </a:lnTo>
                <a:lnTo>
                  <a:pt x="449851" y="933461"/>
                </a:lnTo>
                <a:lnTo>
                  <a:pt x="445397" y="935681"/>
                </a:lnTo>
                <a:lnTo>
                  <a:pt x="441261" y="937583"/>
                </a:lnTo>
                <a:lnTo>
                  <a:pt x="436807" y="939169"/>
                </a:lnTo>
                <a:lnTo>
                  <a:pt x="432035" y="940437"/>
                </a:lnTo>
                <a:lnTo>
                  <a:pt x="427263" y="941071"/>
                </a:lnTo>
                <a:lnTo>
                  <a:pt x="422491" y="941388"/>
                </a:lnTo>
                <a:lnTo>
                  <a:pt x="417400" y="941071"/>
                </a:lnTo>
                <a:lnTo>
                  <a:pt x="412628" y="940437"/>
                </a:lnTo>
                <a:lnTo>
                  <a:pt x="407856" y="939169"/>
                </a:lnTo>
                <a:lnTo>
                  <a:pt x="403084" y="937266"/>
                </a:lnTo>
                <a:lnTo>
                  <a:pt x="398312" y="935046"/>
                </a:lnTo>
                <a:lnTo>
                  <a:pt x="394176" y="932510"/>
                </a:lnTo>
                <a:lnTo>
                  <a:pt x="390040" y="929339"/>
                </a:lnTo>
                <a:lnTo>
                  <a:pt x="386222" y="925851"/>
                </a:lnTo>
                <a:lnTo>
                  <a:pt x="14316" y="542496"/>
                </a:lnTo>
                <a:lnTo>
                  <a:pt x="10499" y="538374"/>
                </a:lnTo>
                <a:lnTo>
                  <a:pt x="7635" y="534569"/>
                </a:lnTo>
                <a:lnTo>
                  <a:pt x="5090" y="530130"/>
                </a:lnTo>
                <a:lnTo>
                  <a:pt x="3181" y="525690"/>
                </a:lnTo>
                <a:lnTo>
                  <a:pt x="1909" y="520934"/>
                </a:lnTo>
                <a:lnTo>
                  <a:pt x="636" y="516178"/>
                </a:lnTo>
                <a:lnTo>
                  <a:pt x="0" y="511422"/>
                </a:lnTo>
                <a:lnTo>
                  <a:pt x="0" y="506348"/>
                </a:lnTo>
                <a:lnTo>
                  <a:pt x="318" y="501592"/>
                </a:lnTo>
                <a:lnTo>
                  <a:pt x="954" y="496836"/>
                </a:lnTo>
                <a:lnTo>
                  <a:pt x="2227" y="492397"/>
                </a:lnTo>
                <a:lnTo>
                  <a:pt x="4136" y="487957"/>
                </a:lnTo>
                <a:lnTo>
                  <a:pt x="6045" y="483518"/>
                </a:lnTo>
                <a:lnTo>
                  <a:pt x="8908" y="479079"/>
                </a:lnTo>
                <a:lnTo>
                  <a:pt x="11771" y="475274"/>
                </a:lnTo>
                <a:lnTo>
                  <a:pt x="15271" y="471469"/>
                </a:lnTo>
                <a:lnTo>
                  <a:pt x="19406" y="467981"/>
                </a:lnTo>
                <a:lnTo>
                  <a:pt x="23224" y="464810"/>
                </a:lnTo>
                <a:lnTo>
                  <a:pt x="27678" y="462908"/>
                </a:lnTo>
                <a:lnTo>
                  <a:pt x="32132" y="460688"/>
                </a:lnTo>
                <a:lnTo>
                  <a:pt x="36904" y="459103"/>
                </a:lnTo>
                <a:lnTo>
                  <a:pt x="41676" y="458151"/>
                </a:lnTo>
                <a:lnTo>
                  <a:pt x="46448" y="457200"/>
                </a:lnTo>
                <a:close/>
                <a:moveTo>
                  <a:pt x="1155700" y="165100"/>
                </a:moveTo>
                <a:lnTo>
                  <a:pt x="1165860" y="165100"/>
                </a:lnTo>
                <a:lnTo>
                  <a:pt x="1176337" y="165417"/>
                </a:lnTo>
                <a:lnTo>
                  <a:pt x="1186497" y="165735"/>
                </a:lnTo>
                <a:lnTo>
                  <a:pt x="1196975" y="167004"/>
                </a:lnTo>
                <a:lnTo>
                  <a:pt x="1208087" y="167956"/>
                </a:lnTo>
                <a:lnTo>
                  <a:pt x="1229677" y="170494"/>
                </a:lnTo>
                <a:lnTo>
                  <a:pt x="1251902" y="173667"/>
                </a:lnTo>
                <a:lnTo>
                  <a:pt x="1263332" y="175888"/>
                </a:lnTo>
                <a:lnTo>
                  <a:pt x="1275715" y="178426"/>
                </a:lnTo>
                <a:lnTo>
                  <a:pt x="1289367" y="181599"/>
                </a:lnTo>
                <a:lnTo>
                  <a:pt x="1303020" y="184772"/>
                </a:lnTo>
                <a:lnTo>
                  <a:pt x="1332230" y="192704"/>
                </a:lnTo>
                <a:lnTo>
                  <a:pt x="1363345" y="201588"/>
                </a:lnTo>
                <a:lnTo>
                  <a:pt x="1395412" y="211741"/>
                </a:lnTo>
                <a:lnTo>
                  <a:pt x="1427797" y="222211"/>
                </a:lnTo>
                <a:lnTo>
                  <a:pt x="1460182" y="232682"/>
                </a:lnTo>
                <a:lnTo>
                  <a:pt x="1491932" y="244104"/>
                </a:lnTo>
                <a:lnTo>
                  <a:pt x="1522095" y="254574"/>
                </a:lnTo>
                <a:lnTo>
                  <a:pt x="1550352" y="264727"/>
                </a:lnTo>
                <a:lnTo>
                  <a:pt x="1597977" y="282813"/>
                </a:lnTo>
                <a:lnTo>
                  <a:pt x="1630045" y="295187"/>
                </a:lnTo>
                <a:lnTo>
                  <a:pt x="1642110" y="299946"/>
                </a:lnTo>
                <a:lnTo>
                  <a:pt x="2082800" y="746365"/>
                </a:lnTo>
                <a:lnTo>
                  <a:pt x="1774190" y="1098550"/>
                </a:lnTo>
                <a:lnTo>
                  <a:pt x="1441132" y="733991"/>
                </a:lnTo>
                <a:lnTo>
                  <a:pt x="1435735" y="727010"/>
                </a:lnTo>
                <a:lnTo>
                  <a:pt x="1420177" y="708925"/>
                </a:lnTo>
                <a:lnTo>
                  <a:pt x="1409065" y="696868"/>
                </a:lnTo>
                <a:lnTo>
                  <a:pt x="1396365" y="682908"/>
                </a:lnTo>
                <a:lnTo>
                  <a:pt x="1382395" y="668313"/>
                </a:lnTo>
                <a:lnTo>
                  <a:pt x="1366837" y="652766"/>
                </a:lnTo>
                <a:lnTo>
                  <a:pt x="1350645" y="636902"/>
                </a:lnTo>
                <a:lnTo>
                  <a:pt x="1333500" y="621672"/>
                </a:lnTo>
                <a:lnTo>
                  <a:pt x="1324292" y="614057"/>
                </a:lnTo>
                <a:lnTo>
                  <a:pt x="1315402" y="606760"/>
                </a:lnTo>
                <a:lnTo>
                  <a:pt x="1306512" y="599779"/>
                </a:lnTo>
                <a:lnTo>
                  <a:pt x="1297305" y="593434"/>
                </a:lnTo>
                <a:lnTo>
                  <a:pt x="1288097" y="586771"/>
                </a:lnTo>
                <a:lnTo>
                  <a:pt x="1279207" y="581060"/>
                </a:lnTo>
                <a:lnTo>
                  <a:pt x="1270000" y="575666"/>
                </a:lnTo>
                <a:lnTo>
                  <a:pt x="1261110" y="570907"/>
                </a:lnTo>
                <a:lnTo>
                  <a:pt x="1252220" y="566465"/>
                </a:lnTo>
                <a:lnTo>
                  <a:pt x="1243330" y="562657"/>
                </a:lnTo>
                <a:lnTo>
                  <a:pt x="1235075" y="559802"/>
                </a:lnTo>
                <a:lnTo>
                  <a:pt x="1226502" y="557581"/>
                </a:lnTo>
                <a:lnTo>
                  <a:pt x="1222692" y="556946"/>
                </a:lnTo>
                <a:lnTo>
                  <a:pt x="1218565" y="556312"/>
                </a:lnTo>
                <a:lnTo>
                  <a:pt x="1210627" y="555994"/>
                </a:lnTo>
                <a:lnTo>
                  <a:pt x="1203325" y="556312"/>
                </a:lnTo>
                <a:lnTo>
                  <a:pt x="1196022" y="557581"/>
                </a:lnTo>
                <a:lnTo>
                  <a:pt x="1189037" y="559484"/>
                </a:lnTo>
                <a:lnTo>
                  <a:pt x="1182052" y="562340"/>
                </a:lnTo>
                <a:lnTo>
                  <a:pt x="1176020" y="565195"/>
                </a:lnTo>
                <a:lnTo>
                  <a:pt x="1169670" y="569320"/>
                </a:lnTo>
                <a:lnTo>
                  <a:pt x="1163955" y="573762"/>
                </a:lnTo>
                <a:lnTo>
                  <a:pt x="1158557" y="578521"/>
                </a:lnTo>
                <a:lnTo>
                  <a:pt x="1152842" y="583598"/>
                </a:lnTo>
                <a:lnTo>
                  <a:pt x="1147762" y="588992"/>
                </a:lnTo>
                <a:lnTo>
                  <a:pt x="1143000" y="594703"/>
                </a:lnTo>
                <a:lnTo>
                  <a:pt x="1138872" y="601049"/>
                </a:lnTo>
                <a:lnTo>
                  <a:pt x="1134745" y="607077"/>
                </a:lnTo>
                <a:lnTo>
                  <a:pt x="1130617" y="613423"/>
                </a:lnTo>
                <a:lnTo>
                  <a:pt x="1127125" y="619451"/>
                </a:lnTo>
                <a:lnTo>
                  <a:pt x="1123315" y="626114"/>
                </a:lnTo>
                <a:lnTo>
                  <a:pt x="1117282" y="638488"/>
                </a:lnTo>
                <a:lnTo>
                  <a:pt x="1112202" y="650545"/>
                </a:lnTo>
                <a:lnTo>
                  <a:pt x="1108075" y="661015"/>
                </a:lnTo>
                <a:lnTo>
                  <a:pt x="1104900" y="670217"/>
                </a:lnTo>
                <a:lnTo>
                  <a:pt x="1102677" y="677197"/>
                </a:lnTo>
                <a:lnTo>
                  <a:pt x="1100772" y="683225"/>
                </a:lnTo>
                <a:lnTo>
                  <a:pt x="1098232" y="690523"/>
                </a:lnTo>
                <a:lnTo>
                  <a:pt x="1095057" y="697820"/>
                </a:lnTo>
                <a:lnTo>
                  <a:pt x="1090930" y="705435"/>
                </a:lnTo>
                <a:lnTo>
                  <a:pt x="1086802" y="713684"/>
                </a:lnTo>
                <a:lnTo>
                  <a:pt x="1082040" y="721617"/>
                </a:lnTo>
                <a:lnTo>
                  <a:pt x="1076325" y="729549"/>
                </a:lnTo>
                <a:lnTo>
                  <a:pt x="1070610" y="737481"/>
                </a:lnTo>
                <a:lnTo>
                  <a:pt x="1063942" y="746047"/>
                </a:lnTo>
                <a:lnTo>
                  <a:pt x="1057592" y="753980"/>
                </a:lnTo>
                <a:lnTo>
                  <a:pt x="1050607" y="761912"/>
                </a:lnTo>
                <a:lnTo>
                  <a:pt x="1042987" y="769844"/>
                </a:lnTo>
                <a:lnTo>
                  <a:pt x="1035367" y="777776"/>
                </a:lnTo>
                <a:lnTo>
                  <a:pt x="1027112" y="785073"/>
                </a:lnTo>
                <a:lnTo>
                  <a:pt x="1018857" y="792054"/>
                </a:lnTo>
                <a:lnTo>
                  <a:pt x="1010602" y="799351"/>
                </a:lnTo>
                <a:lnTo>
                  <a:pt x="1001712" y="806014"/>
                </a:lnTo>
                <a:lnTo>
                  <a:pt x="992505" y="812360"/>
                </a:lnTo>
                <a:lnTo>
                  <a:pt x="983615" y="818071"/>
                </a:lnTo>
                <a:lnTo>
                  <a:pt x="974407" y="823465"/>
                </a:lnTo>
                <a:lnTo>
                  <a:pt x="964882" y="828541"/>
                </a:lnTo>
                <a:lnTo>
                  <a:pt x="955357" y="832983"/>
                </a:lnTo>
                <a:lnTo>
                  <a:pt x="946467" y="837108"/>
                </a:lnTo>
                <a:lnTo>
                  <a:pt x="936942" y="839964"/>
                </a:lnTo>
                <a:lnTo>
                  <a:pt x="927417" y="842502"/>
                </a:lnTo>
                <a:lnTo>
                  <a:pt x="917892" y="844723"/>
                </a:lnTo>
                <a:lnTo>
                  <a:pt x="908367" y="845675"/>
                </a:lnTo>
                <a:lnTo>
                  <a:pt x="899477" y="845992"/>
                </a:lnTo>
                <a:lnTo>
                  <a:pt x="890270" y="845357"/>
                </a:lnTo>
                <a:lnTo>
                  <a:pt x="885507" y="845040"/>
                </a:lnTo>
                <a:lnTo>
                  <a:pt x="881062" y="843771"/>
                </a:lnTo>
                <a:lnTo>
                  <a:pt x="876617" y="843136"/>
                </a:lnTo>
                <a:lnTo>
                  <a:pt x="872490" y="841867"/>
                </a:lnTo>
                <a:lnTo>
                  <a:pt x="868045" y="840281"/>
                </a:lnTo>
                <a:lnTo>
                  <a:pt x="863600" y="838377"/>
                </a:lnTo>
                <a:lnTo>
                  <a:pt x="859472" y="836791"/>
                </a:lnTo>
                <a:lnTo>
                  <a:pt x="855345" y="834570"/>
                </a:lnTo>
                <a:lnTo>
                  <a:pt x="847407" y="829493"/>
                </a:lnTo>
                <a:lnTo>
                  <a:pt x="840422" y="823782"/>
                </a:lnTo>
                <a:lnTo>
                  <a:pt x="833755" y="818388"/>
                </a:lnTo>
                <a:lnTo>
                  <a:pt x="828357" y="812360"/>
                </a:lnTo>
                <a:lnTo>
                  <a:pt x="823277" y="805697"/>
                </a:lnTo>
                <a:lnTo>
                  <a:pt x="818515" y="798717"/>
                </a:lnTo>
                <a:lnTo>
                  <a:pt x="814705" y="791736"/>
                </a:lnTo>
                <a:lnTo>
                  <a:pt x="811212" y="784439"/>
                </a:lnTo>
                <a:lnTo>
                  <a:pt x="808672" y="777141"/>
                </a:lnTo>
                <a:lnTo>
                  <a:pt x="806132" y="769844"/>
                </a:lnTo>
                <a:lnTo>
                  <a:pt x="804227" y="762229"/>
                </a:lnTo>
                <a:lnTo>
                  <a:pt x="802640" y="754614"/>
                </a:lnTo>
                <a:lnTo>
                  <a:pt x="801687" y="746999"/>
                </a:lnTo>
                <a:lnTo>
                  <a:pt x="801052" y="739384"/>
                </a:lnTo>
                <a:lnTo>
                  <a:pt x="800100" y="731770"/>
                </a:lnTo>
                <a:lnTo>
                  <a:pt x="800100" y="724472"/>
                </a:lnTo>
                <a:lnTo>
                  <a:pt x="800100" y="717175"/>
                </a:lnTo>
                <a:lnTo>
                  <a:pt x="800417" y="709877"/>
                </a:lnTo>
                <a:lnTo>
                  <a:pt x="802005" y="696551"/>
                </a:lnTo>
                <a:lnTo>
                  <a:pt x="803592" y="684494"/>
                </a:lnTo>
                <a:lnTo>
                  <a:pt x="805497" y="673389"/>
                </a:lnTo>
                <a:lnTo>
                  <a:pt x="807720" y="664823"/>
                </a:lnTo>
                <a:lnTo>
                  <a:pt x="809307" y="657842"/>
                </a:lnTo>
                <a:lnTo>
                  <a:pt x="811212" y="652131"/>
                </a:lnTo>
                <a:lnTo>
                  <a:pt x="814387" y="646737"/>
                </a:lnTo>
                <a:lnTo>
                  <a:pt x="823277" y="631191"/>
                </a:lnTo>
                <a:lnTo>
                  <a:pt x="836930" y="606125"/>
                </a:lnTo>
                <a:lnTo>
                  <a:pt x="845820" y="589626"/>
                </a:lnTo>
                <a:lnTo>
                  <a:pt x="855345" y="571224"/>
                </a:lnTo>
                <a:lnTo>
                  <a:pt x="865822" y="549966"/>
                </a:lnTo>
                <a:lnTo>
                  <a:pt x="876935" y="527121"/>
                </a:lnTo>
                <a:lnTo>
                  <a:pt x="889000" y="501739"/>
                </a:lnTo>
                <a:lnTo>
                  <a:pt x="901382" y="474135"/>
                </a:lnTo>
                <a:lnTo>
                  <a:pt x="914717" y="444627"/>
                </a:lnTo>
                <a:lnTo>
                  <a:pt x="928052" y="413216"/>
                </a:lnTo>
                <a:lnTo>
                  <a:pt x="942022" y="379584"/>
                </a:lnTo>
                <a:lnTo>
                  <a:pt x="955675" y="343731"/>
                </a:lnTo>
                <a:lnTo>
                  <a:pt x="962977" y="325963"/>
                </a:lnTo>
                <a:lnTo>
                  <a:pt x="970280" y="309782"/>
                </a:lnTo>
                <a:lnTo>
                  <a:pt x="977900" y="293917"/>
                </a:lnTo>
                <a:lnTo>
                  <a:pt x="985202" y="279640"/>
                </a:lnTo>
                <a:lnTo>
                  <a:pt x="993457" y="266314"/>
                </a:lnTo>
                <a:lnTo>
                  <a:pt x="1001077" y="253940"/>
                </a:lnTo>
                <a:lnTo>
                  <a:pt x="1009015" y="242517"/>
                </a:lnTo>
                <a:lnTo>
                  <a:pt x="1017270" y="232364"/>
                </a:lnTo>
                <a:lnTo>
                  <a:pt x="1025525" y="222846"/>
                </a:lnTo>
                <a:lnTo>
                  <a:pt x="1034097" y="214279"/>
                </a:lnTo>
                <a:lnTo>
                  <a:pt x="1042670" y="206347"/>
                </a:lnTo>
                <a:lnTo>
                  <a:pt x="1051242" y="199367"/>
                </a:lnTo>
                <a:lnTo>
                  <a:pt x="1060132" y="193021"/>
                </a:lnTo>
                <a:lnTo>
                  <a:pt x="1069022" y="187627"/>
                </a:lnTo>
                <a:lnTo>
                  <a:pt x="1078230" y="182868"/>
                </a:lnTo>
                <a:lnTo>
                  <a:pt x="1087437" y="178426"/>
                </a:lnTo>
                <a:lnTo>
                  <a:pt x="1096962" y="175253"/>
                </a:lnTo>
                <a:lnTo>
                  <a:pt x="1106487" y="172398"/>
                </a:lnTo>
                <a:lnTo>
                  <a:pt x="1115695" y="169859"/>
                </a:lnTo>
                <a:lnTo>
                  <a:pt x="1125537" y="167956"/>
                </a:lnTo>
                <a:lnTo>
                  <a:pt x="1135380" y="166369"/>
                </a:lnTo>
                <a:lnTo>
                  <a:pt x="1145222" y="165735"/>
                </a:lnTo>
                <a:lnTo>
                  <a:pt x="1155700" y="165100"/>
                </a:lnTo>
                <a:close/>
                <a:moveTo>
                  <a:pt x="1830538" y="0"/>
                </a:moveTo>
                <a:lnTo>
                  <a:pt x="1838784" y="635"/>
                </a:lnTo>
                <a:lnTo>
                  <a:pt x="1843225" y="952"/>
                </a:lnTo>
                <a:lnTo>
                  <a:pt x="1847348" y="1587"/>
                </a:lnTo>
                <a:lnTo>
                  <a:pt x="1851154" y="2856"/>
                </a:lnTo>
                <a:lnTo>
                  <a:pt x="1855277" y="4126"/>
                </a:lnTo>
                <a:lnTo>
                  <a:pt x="1858766" y="5712"/>
                </a:lnTo>
                <a:lnTo>
                  <a:pt x="1862889" y="7299"/>
                </a:lnTo>
                <a:lnTo>
                  <a:pt x="1866378" y="8886"/>
                </a:lnTo>
                <a:lnTo>
                  <a:pt x="1869867" y="11107"/>
                </a:lnTo>
                <a:lnTo>
                  <a:pt x="1873356" y="13328"/>
                </a:lnTo>
                <a:lnTo>
                  <a:pt x="1876210" y="15867"/>
                </a:lnTo>
                <a:lnTo>
                  <a:pt x="1879699" y="18723"/>
                </a:lnTo>
                <a:lnTo>
                  <a:pt x="1882553" y="21897"/>
                </a:lnTo>
                <a:lnTo>
                  <a:pt x="2257762" y="421109"/>
                </a:lnTo>
                <a:lnTo>
                  <a:pt x="2260934" y="424282"/>
                </a:lnTo>
                <a:lnTo>
                  <a:pt x="2263471" y="427455"/>
                </a:lnTo>
                <a:lnTo>
                  <a:pt x="2265692" y="430946"/>
                </a:lnTo>
                <a:lnTo>
                  <a:pt x="2267595" y="434437"/>
                </a:lnTo>
                <a:lnTo>
                  <a:pt x="2269498" y="437928"/>
                </a:lnTo>
                <a:lnTo>
                  <a:pt x="2271083" y="441736"/>
                </a:lnTo>
                <a:lnTo>
                  <a:pt x="2272352" y="445861"/>
                </a:lnTo>
                <a:lnTo>
                  <a:pt x="2273938" y="449352"/>
                </a:lnTo>
                <a:lnTo>
                  <a:pt x="2274572" y="453477"/>
                </a:lnTo>
                <a:lnTo>
                  <a:pt x="2275841" y="457603"/>
                </a:lnTo>
                <a:lnTo>
                  <a:pt x="2276158" y="461728"/>
                </a:lnTo>
                <a:lnTo>
                  <a:pt x="2276475" y="466171"/>
                </a:lnTo>
                <a:lnTo>
                  <a:pt x="2276475" y="474422"/>
                </a:lnTo>
                <a:lnTo>
                  <a:pt x="2275841" y="483307"/>
                </a:lnTo>
                <a:lnTo>
                  <a:pt x="2274255" y="491875"/>
                </a:lnTo>
                <a:lnTo>
                  <a:pt x="2271718" y="500761"/>
                </a:lnTo>
                <a:lnTo>
                  <a:pt x="2268546" y="509012"/>
                </a:lnTo>
                <a:lnTo>
                  <a:pt x="2264423" y="517897"/>
                </a:lnTo>
                <a:lnTo>
                  <a:pt x="2259348" y="526148"/>
                </a:lnTo>
                <a:lnTo>
                  <a:pt x="2253956" y="534399"/>
                </a:lnTo>
                <a:lnTo>
                  <a:pt x="2247296" y="542015"/>
                </a:lnTo>
                <a:lnTo>
                  <a:pt x="2240001" y="549314"/>
                </a:lnTo>
                <a:lnTo>
                  <a:pt x="2194646" y="592154"/>
                </a:lnTo>
                <a:lnTo>
                  <a:pt x="2186400" y="599136"/>
                </a:lnTo>
                <a:lnTo>
                  <a:pt x="2178471" y="604848"/>
                </a:lnTo>
                <a:lnTo>
                  <a:pt x="2170224" y="609925"/>
                </a:lnTo>
                <a:lnTo>
                  <a:pt x="2161344" y="614368"/>
                </a:lnTo>
                <a:lnTo>
                  <a:pt x="2152780" y="618176"/>
                </a:lnTo>
                <a:lnTo>
                  <a:pt x="2143899" y="621032"/>
                </a:lnTo>
                <a:lnTo>
                  <a:pt x="2135336" y="622619"/>
                </a:lnTo>
                <a:lnTo>
                  <a:pt x="2126455" y="623888"/>
                </a:lnTo>
                <a:lnTo>
                  <a:pt x="2117892" y="623888"/>
                </a:lnTo>
                <a:lnTo>
                  <a:pt x="2109011" y="623571"/>
                </a:lnTo>
                <a:lnTo>
                  <a:pt x="2104888" y="622619"/>
                </a:lnTo>
                <a:lnTo>
                  <a:pt x="2101082" y="621984"/>
                </a:lnTo>
                <a:lnTo>
                  <a:pt x="2096959" y="621032"/>
                </a:lnTo>
                <a:lnTo>
                  <a:pt x="2092835" y="619763"/>
                </a:lnTo>
                <a:lnTo>
                  <a:pt x="2089029" y="618493"/>
                </a:lnTo>
                <a:lnTo>
                  <a:pt x="2085223" y="616589"/>
                </a:lnTo>
                <a:lnTo>
                  <a:pt x="2081735" y="614685"/>
                </a:lnTo>
                <a:lnTo>
                  <a:pt x="2078563" y="612464"/>
                </a:lnTo>
                <a:lnTo>
                  <a:pt x="2074757" y="610243"/>
                </a:lnTo>
                <a:lnTo>
                  <a:pt x="2071585" y="607704"/>
                </a:lnTo>
                <a:lnTo>
                  <a:pt x="2068731" y="604848"/>
                </a:lnTo>
                <a:lnTo>
                  <a:pt x="2065559" y="601992"/>
                </a:lnTo>
                <a:lnTo>
                  <a:pt x="1690350" y="202462"/>
                </a:lnTo>
                <a:lnTo>
                  <a:pt x="1687813" y="199606"/>
                </a:lnTo>
                <a:lnTo>
                  <a:pt x="1685275" y="196115"/>
                </a:lnTo>
                <a:lnTo>
                  <a:pt x="1682738" y="192942"/>
                </a:lnTo>
                <a:lnTo>
                  <a:pt x="1680835" y="189451"/>
                </a:lnTo>
                <a:lnTo>
                  <a:pt x="1678615" y="185643"/>
                </a:lnTo>
                <a:lnTo>
                  <a:pt x="1677346" y="182153"/>
                </a:lnTo>
                <a:lnTo>
                  <a:pt x="1675760" y="178027"/>
                </a:lnTo>
                <a:lnTo>
                  <a:pt x="1674492" y="174219"/>
                </a:lnTo>
                <a:lnTo>
                  <a:pt x="1673540" y="170411"/>
                </a:lnTo>
                <a:lnTo>
                  <a:pt x="1672906" y="165968"/>
                </a:lnTo>
                <a:lnTo>
                  <a:pt x="1671954" y="161843"/>
                </a:lnTo>
                <a:lnTo>
                  <a:pt x="1671637" y="158035"/>
                </a:lnTo>
                <a:lnTo>
                  <a:pt x="1671637" y="149149"/>
                </a:lnTo>
                <a:lnTo>
                  <a:pt x="1672589" y="140899"/>
                </a:lnTo>
                <a:lnTo>
                  <a:pt x="1673857" y="132013"/>
                </a:lnTo>
                <a:lnTo>
                  <a:pt x="1676395" y="123445"/>
                </a:lnTo>
                <a:lnTo>
                  <a:pt x="1679884" y="114559"/>
                </a:lnTo>
                <a:lnTo>
                  <a:pt x="1683690" y="106309"/>
                </a:lnTo>
                <a:lnTo>
                  <a:pt x="1688764" y="97740"/>
                </a:lnTo>
                <a:lnTo>
                  <a:pt x="1694156" y="89807"/>
                </a:lnTo>
                <a:lnTo>
                  <a:pt x="1700817" y="82191"/>
                </a:lnTo>
                <a:lnTo>
                  <a:pt x="1708111" y="74575"/>
                </a:lnTo>
                <a:lnTo>
                  <a:pt x="1753784" y="31417"/>
                </a:lnTo>
                <a:lnTo>
                  <a:pt x="1761713" y="25070"/>
                </a:lnTo>
                <a:lnTo>
                  <a:pt x="1769642" y="18723"/>
                </a:lnTo>
                <a:lnTo>
                  <a:pt x="1777888" y="13646"/>
                </a:lnTo>
                <a:lnTo>
                  <a:pt x="1786769" y="9203"/>
                </a:lnTo>
                <a:lnTo>
                  <a:pt x="1795650" y="5712"/>
                </a:lnTo>
                <a:lnTo>
                  <a:pt x="1804213" y="3174"/>
                </a:lnTo>
                <a:lnTo>
                  <a:pt x="1813094" y="1269"/>
                </a:lnTo>
                <a:lnTo>
                  <a:pt x="1821657" y="317"/>
                </a:lnTo>
                <a:lnTo>
                  <a:pt x="1830538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>
              <a:ea typeface="Arial Unicode MS" panose="020B0604020202020204" charset="-122"/>
            </a:endParaRPr>
          </a:p>
        </p:txBody>
      </p:sp>
      <p:sp>
        <p:nvSpPr>
          <p:cNvPr id="9234" name="KSO_Shape"/>
          <p:cNvSpPr/>
          <p:nvPr/>
        </p:nvSpPr>
        <p:spPr>
          <a:xfrm>
            <a:off x="1793875" y="3043238"/>
            <a:ext cx="685800" cy="558800"/>
          </a:xfrm>
          <a:custGeom>
            <a:avLst/>
            <a:gdLst/>
            <a:ahLst/>
            <a:cxnLst>
              <a:cxn ang="0">
                <a:pos x="300789" y="382928"/>
              </a:cxn>
              <a:cxn ang="0">
                <a:pos x="304392" y="407681"/>
              </a:cxn>
              <a:cxn ang="0">
                <a:pos x="251778" y="459430"/>
              </a:cxn>
              <a:cxn ang="0">
                <a:pos x="227273" y="454624"/>
              </a:cxn>
              <a:cxn ang="0">
                <a:pos x="217583" y="431312"/>
              </a:cxn>
              <a:cxn ang="0">
                <a:pos x="265552" y="375958"/>
              </a:cxn>
              <a:cxn ang="0">
                <a:pos x="246092" y="330660"/>
              </a:cxn>
              <a:cxn ang="0">
                <a:pos x="262269" y="350304"/>
              </a:cxn>
              <a:cxn ang="0">
                <a:pos x="254741" y="374438"/>
              </a:cxn>
              <a:cxn ang="0">
                <a:pos x="197002" y="417094"/>
              </a:cxn>
              <a:cxn ang="0">
                <a:pos x="176661" y="401860"/>
              </a:cxn>
              <a:cxn ang="0">
                <a:pos x="178022" y="376924"/>
              </a:cxn>
              <a:cxn ang="0">
                <a:pos x="233360" y="328896"/>
              </a:cxn>
              <a:cxn ang="0">
                <a:pos x="438071" y="314532"/>
              </a:cxn>
              <a:cxn ang="0">
                <a:pos x="472491" y="298183"/>
              </a:cxn>
              <a:cxn ang="0">
                <a:pos x="485939" y="314532"/>
              </a:cxn>
              <a:cxn ang="0">
                <a:pos x="449758" y="338816"/>
              </a:cxn>
              <a:cxn ang="0">
                <a:pos x="435590" y="376083"/>
              </a:cxn>
              <a:cxn ang="0">
                <a:pos x="406533" y="401489"/>
              </a:cxn>
              <a:cxn ang="0">
                <a:pos x="379797" y="429138"/>
              </a:cxn>
              <a:cxn ang="0">
                <a:pos x="354823" y="464562"/>
              </a:cxn>
              <a:cxn ang="0">
                <a:pos x="311918" y="461677"/>
              </a:cxn>
              <a:cxn ang="0">
                <a:pos x="313599" y="440679"/>
              </a:cxn>
              <a:cxn ang="0">
                <a:pos x="341695" y="442202"/>
              </a:cxn>
              <a:cxn ang="0">
                <a:pos x="353942" y="425371"/>
              </a:cxn>
              <a:cxn ang="0">
                <a:pos x="317681" y="376724"/>
              </a:cxn>
              <a:cxn ang="0">
                <a:pos x="337693" y="368790"/>
              </a:cxn>
              <a:cxn ang="0">
                <a:pos x="379797" y="394115"/>
              </a:cxn>
              <a:cxn ang="0">
                <a:pos x="356424" y="344426"/>
              </a:cxn>
              <a:cxn ang="0">
                <a:pos x="359465" y="323108"/>
              </a:cxn>
              <a:cxn ang="0">
                <a:pos x="407814" y="356448"/>
              </a:cxn>
              <a:cxn ang="0">
                <a:pos x="423823" y="350036"/>
              </a:cxn>
              <a:cxn ang="0">
                <a:pos x="387962" y="307720"/>
              </a:cxn>
              <a:cxn ang="0">
                <a:pos x="391724" y="289207"/>
              </a:cxn>
              <a:cxn ang="0">
                <a:pos x="206292" y="287351"/>
              </a:cxn>
              <a:cxn ang="0">
                <a:pos x="219345" y="309081"/>
              </a:cxn>
              <a:cxn ang="0">
                <a:pos x="174579" y="365962"/>
              </a:cxn>
              <a:cxn ang="0">
                <a:pos x="149914" y="370995"/>
              </a:cxn>
              <a:cxn ang="0">
                <a:pos x="131895" y="353019"/>
              </a:cxn>
              <a:cxn ang="0">
                <a:pos x="136940" y="328494"/>
              </a:cxn>
              <a:cxn ang="0">
                <a:pos x="149890" y="237332"/>
              </a:cxn>
              <a:cxn ang="0">
                <a:pos x="172253" y="249358"/>
              </a:cxn>
              <a:cxn ang="0">
                <a:pos x="174577" y="274134"/>
              </a:cxn>
              <a:cxn ang="0">
                <a:pos x="121114" y="325128"/>
              </a:cxn>
              <a:cxn ang="0">
                <a:pos x="96827" y="319115"/>
              </a:cxn>
              <a:cxn ang="0">
                <a:pos x="88331" y="295301"/>
              </a:cxn>
              <a:cxn ang="0">
                <a:pos x="137386" y="240458"/>
              </a:cxn>
              <a:cxn ang="0">
                <a:pos x="115712" y="216112"/>
              </a:cxn>
              <a:cxn ang="0">
                <a:pos x="111298" y="236771"/>
              </a:cxn>
              <a:cxn ang="0">
                <a:pos x="0" y="129151"/>
              </a:cxn>
              <a:cxn ang="0">
                <a:pos x="299267" y="41854"/>
              </a:cxn>
              <a:cxn ang="0">
                <a:pos x="525339" y="188483"/>
              </a:cxn>
              <a:cxn ang="0">
                <a:pos x="313602" y="142090"/>
              </a:cxn>
              <a:cxn ang="0">
                <a:pos x="284292" y="156432"/>
              </a:cxn>
              <a:cxn ang="0">
                <a:pos x="259066" y="198258"/>
              </a:cxn>
              <a:cxn ang="0">
                <a:pos x="218944" y="212199"/>
              </a:cxn>
              <a:cxn ang="0">
                <a:pos x="201807" y="181111"/>
              </a:cxn>
              <a:cxn ang="0">
                <a:pos x="241047" y="86804"/>
              </a:cxn>
              <a:cxn ang="0">
                <a:pos x="283891" y="42414"/>
              </a:cxn>
              <a:cxn ang="0">
                <a:pos x="570909" y="107947"/>
              </a:cxn>
              <a:cxn ang="0">
                <a:pos x="564989" y="138720"/>
              </a:cxn>
              <a:cxn ang="0">
                <a:pos x="523310" y="154107"/>
              </a:cxn>
              <a:cxn ang="0">
                <a:pos x="422833" y="31174"/>
              </a:cxn>
            </a:cxnLst>
            <a:pathLst>
              <a:path w="2276475" h="1854200">
                <a:moveTo>
                  <a:pt x="1106805" y="1473200"/>
                </a:moveTo>
                <a:lnTo>
                  <a:pt x="1111885" y="1473835"/>
                </a:lnTo>
                <a:lnTo>
                  <a:pt x="1116965" y="1474152"/>
                </a:lnTo>
                <a:lnTo>
                  <a:pt x="1122045" y="1474469"/>
                </a:lnTo>
                <a:lnTo>
                  <a:pt x="1127442" y="1475103"/>
                </a:lnTo>
                <a:lnTo>
                  <a:pt x="1132522" y="1476372"/>
                </a:lnTo>
                <a:lnTo>
                  <a:pt x="1137285" y="1477641"/>
                </a:lnTo>
                <a:lnTo>
                  <a:pt x="1142365" y="1479227"/>
                </a:lnTo>
                <a:lnTo>
                  <a:pt x="1147127" y="1481130"/>
                </a:lnTo>
                <a:lnTo>
                  <a:pt x="1151572" y="1483034"/>
                </a:lnTo>
                <a:lnTo>
                  <a:pt x="1156335" y="1485254"/>
                </a:lnTo>
                <a:lnTo>
                  <a:pt x="1160780" y="1487792"/>
                </a:lnTo>
                <a:lnTo>
                  <a:pt x="1165542" y="1490964"/>
                </a:lnTo>
                <a:lnTo>
                  <a:pt x="1169987" y="1493819"/>
                </a:lnTo>
                <a:lnTo>
                  <a:pt x="1173797" y="1496991"/>
                </a:lnTo>
                <a:lnTo>
                  <a:pt x="1178242" y="1500163"/>
                </a:lnTo>
                <a:lnTo>
                  <a:pt x="1182052" y="1504287"/>
                </a:lnTo>
                <a:lnTo>
                  <a:pt x="1185862" y="1508411"/>
                </a:lnTo>
                <a:lnTo>
                  <a:pt x="1189355" y="1512217"/>
                </a:lnTo>
                <a:lnTo>
                  <a:pt x="1192530" y="1516341"/>
                </a:lnTo>
                <a:lnTo>
                  <a:pt x="1195705" y="1520782"/>
                </a:lnTo>
                <a:lnTo>
                  <a:pt x="1198245" y="1525540"/>
                </a:lnTo>
                <a:lnTo>
                  <a:pt x="1200785" y="1529664"/>
                </a:lnTo>
                <a:lnTo>
                  <a:pt x="1203325" y="1534422"/>
                </a:lnTo>
                <a:lnTo>
                  <a:pt x="1205230" y="1539181"/>
                </a:lnTo>
                <a:lnTo>
                  <a:pt x="1207135" y="1543939"/>
                </a:lnTo>
                <a:lnTo>
                  <a:pt x="1208722" y="1549014"/>
                </a:lnTo>
                <a:lnTo>
                  <a:pt x="1209992" y="1553772"/>
                </a:lnTo>
                <a:lnTo>
                  <a:pt x="1211262" y="1558848"/>
                </a:lnTo>
                <a:lnTo>
                  <a:pt x="1211897" y="1563923"/>
                </a:lnTo>
                <a:lnTo>
                  <a:pt x="1212532" y="1568999"/>
                </a:lnTo>
                <a:lnTo>
                  <a:pt x="1212850" y="1574074"/>
                </a:lnTo>
                <a:lnTo>
                  <a:pt x="1212850" y="1579467"/>
                </a:lnTo>
                <a:lnTo>
                  <a:pt x="1212850" y="1584542"/>
                </a:lnTo>
                <a:lnTo>
                  <a:pt x="1212215" y="1589618"/>
                </a:lnTo>
                <a:lnTo>
                  <a:pt x="1211897" y="1594693"/>
                </a:lnTo>
                <a:lnTo>
                  <a:pt x="1210627" y="1599451"/>
                </a:lnTo>
                <a:lnTo>
                  <a:pt x="1209675" y="1604527"/>
                </a:lnTo>
                <a:lnTo>
                  <a:pt x="1208087" y="1609602"/>
                </a:lnTo>
                <a:lnTo>
                  <a:pt x="1206817" y="1614360"/>
                </a:lnTo>
                <a:lnTo>
                  <a:pt x="1204912" y="1619436"/>
                </a:lnTo>
                <a:lnTo>
                  <a:pt x="1202690" y="1624194"/>
                </a:lnTo>
                <a:lnTo>
                  <a:pt x="1200467" y="1628952"/>
                </a:lnTo>
                <a:lnTo>
                  <a:pt x="1197927" y="1633076"/>
                </a:lnTo>
                <a:lnTo>
                  <a:pt x="1195070" y="1637517"/>
                </a:lnTo>
                <a:lnTo>
                  <a:pt x="1191895" y="1642275"/>
                </a:lnTo>
                <a:lnTo>
                  <a:pt x="1188402" y="1646399"/>
                </a:lnTo>
                <a:lnTo>
                  <a:pt x="1184910" y="1650523"/>
                </a:lnTo>
                <a:lnTo>
                  <a:pt x="1181100" y="1654646"/>
                </a:lnTo>
                <a:lnTo>
                  <a:pt x="1042987" y="1792317"/>
                </a:lnTo>
                <a:lnTo>
                  <a:pt x="1039495" y="1795806"/>
                </a:lnTo>
                <a:lnTo>
                  <a:pt x="1035050" y="1799613"/>
                </a:lnTo>
                <a:lnTo>
                  <a:pt x="1031240" y="1802785"/>
                </a:lnTo>
                <a:lnTo>
                  <a:pt x="1026795" y="1806274"/>
                </a:lnTo>
                <a:lnTo>
                  <a:pt x="1022032" y="1808812"/>
                </a:lnTo>
                <a:lnTo>
                  <a:pt x="1017587" y="1811667"/>
                </a:lnTo>
                <a:lnTo>
                  <a:pt x="1012825" y="1813887"/>
                </a:lnTo>
                <a:lnTo>
                  <a:pt x="1008062" y="1816108"/>
                </a:lnTo>
                <a:lnTo>
                  <a:pt x="1002982" y="1817694"/>
                </a:lnTo>
                <a:lnTo>
                  <a:pt x="998220" y="1819280"/>
                </a:lnTo>
                <a:lnTo>
                  <a:pt x="993140" y="1820866"/>
                </a:lnTo>
                <a:lnTo>
                  <a:pt x="988060" y="1821818"/>
                </a:lnTo>
                <a:lnTo>
                  <a:pt x="983297" y="1822452"/>
                </a:lnTo>
                <a:lnTo>
                  <a:pt x="978217" y="1823404"/>
                </a:lnTo>
                <a:lnTo>
                  <a:pt x="973137" y="1823721"/>
                </a:lnTo>
                <a:lnTo>
                  <a:pt x="968057" y="1824038"/>
                </a:lnTo>
                <a:lnTo>
                  <a:pt x="962977" y="1823721"/>
                </a:lnTo>
                <a:lnTo>
                  <a:pt x="957897" y="1823404"/>
                </a:lnTo>
                <a:lnTo>
                  <a:pt x="952817" y="1822769"/>
                </a:lnTo>
                <a:lnTo>
                  <a:pt x="947737" y="1822135"/>
                </a:lnTo>
                <a:lnTo>
                  <a:pt x="942657" y="1821183"/>
                </a:lnTo>
                <a:lnTo>
                  <a:pt x="937894" y="1819597"/>
                </a:lnTo>
                <a:lnTo>
                  <a:pt x="932814" y="1818011"/>
                </a:lnTo>
                <a:lnTo>
                  <a:pt x="928052" y="1816425"/>
                </a:lnTo>
                <a:lnTo>
                  <a:pt x="923289" y="1814205"/>
                </a:lnTo>
                <a:lnTo>
                  <a:pt x="918527" y="1811984"/>
                </a:lnTo>
                <a:lnTo>
                  <a:pt x="914082" y="1809446"/>
                </a:lnTo>
                <a:lnTo>
                  <a:pt x="909319" y="1806591"/>
                </a:lnTo>
                <a:lnTo>
                  <a:pt x="904874" y="1803737"/>
                </a:lnTo>
                <a:lnTo>
                  <a:pt x="901064" y="1800247"/>
                </a:lnTo>
                <a:lnTo>
                  <a:pt x="896937" y="1796758"/>
                </a:lnTo>
                <a:lnTo>
                  <a:pt x="892809" y="1792951"/>
                </a:lnTo>
                <a:lnTo>
                  <a:pt x="888999" y="1789145"/>
                </a:lnTo>
                <a:lnTo>
                  <a:pt x="885507" y="1785021"/>
                </a:lnTo>
                <a:lnTo>
                  <a:pt x="882332" y="1780897"/>
                </a:lnTo>
                <a:lnTo>
                  <a:pt x="879157" y="1776773"/>
                </a:lnTo>
                <a:lnTo>
                  <a:pt x="876617" y="1772015"/>
                </a:lnTo>
                <a:lnTo>
                  <a:pt x="874077" y="1767574"/>
                </a:lnTo>
                <a:lnTo>
                  <a:pt x="871854" y="1762816"/>
                </a:lnTo>
                <a:lnTo>
                  <a:pt x="869632" y="1758058"/>
                </a:lnTo>
                <a:lnTo>
                  <a:pt x="867727" y="1753300"/>
                </a:lnTo>
                <a:lnTo>
                  <a:pt x="866457" y="1748224"/>
                </a:lnTo>
                <a:lnTo>
                  <a:pt x="864869" y="1743466"/>
                </a:lnTo>
                <a:lnTo>
                  <a:pt x="863917" y="1738391"/>
                </a:lnTo>
                <a:lnTo>
                  <a:pt x="862964" y="1733315"/>
                </a:lnTo>
                <a:lnTo>
                  <a:pt x="862329" y="1728240"/>
                </a:lnTo>
                <a:lnTo>
                  <a:pt x="862012" y="1723164"/>
                </a:lnTo>
                <a:lnTo>
                  <a:pt x="862012" y="1718089"/>
                </a:lnTo>
                <a:lnTo>
                  <a:pt x="862329" y="1713014"/>
                </a:lnTo>
                <a:lnTo>
                  <a:pt x="862647" y="1707938"/>
                </a:lnTo>
                <a:lnTo>
                  <a:pt x="862964" y="1702863"/>
                </a:lnTo>
                <a:lnTo>
                  <a:pt x="864234" y="1697787"/>
                </a:lnTo>
                <a:lnTo>
                  <a:pt x="865187" y="1693029"/>
                </a:lnTo>
                <a:lnTo>
                  <a:pt x="866774" y="1687954"/>
                </a:lnTo>
                <a:lnTo>
                  <a:pt x="868044" y="1683196"/>
                </a:lnTo>
                <a:lnTo>
                  <a:pt x="869949" y="1678120"/>
                </a:lnTo>
                <a:lnTo>
                  <a:pt x="872172" y="1673362"/>
                </a:lnTo>
                <a:lnTo>
                  <a:pt x="874394" y="1668604"/>
                </a:lnTo>
                <a:lnTo>
                  <a:pt x="876934" y="1664163"/>
                </a:lnTo>
                <a:lnTo>
                  <a:pt x="879792" y="1659404"/>
                </a:lnTo>
                <a:lnTo>
                  <a:pt x="882967" y="1654964"/>
                </a:lnTo>
                <a:lnTo>
                  <a:pt x="886459" y="1651157"/>
                </a:lnTo>
                <a:lnTo>
                  <a:pt x="889634" y="1646716"/>
                </a:lnTo>
                <a:lnTo>
                  <a:pt x="893762" y="1642592"/>
                </a:lnTo>
                <a:lnTo>
                  <a:pt x="1031557" y="1504921"/>
                </a:lnTo>
                <a:lnTo>
                  <a:pt x="1035367" y="1501115"/>
                </a:lnTo>
                <a:lnTo>
                  <a:pt x="1039812" y="1497626"/>
                </a:lnTo>
                <a:lnTo>
                  <a:pt x="1043940" y="1494453"/>
                </a:lnTo>
                <a:lnTo>
                  <a:pt x="1048067" y="1491281"/>
                </a:lnTo>
                <a:lnTo>
                  <a:pt x="1052830" y="1488744"/>
                </a:lnTo>
                <a:lnTo>
                  <a:pt x="1057275" y="1485889"/>
                </a:lnTo>
                <a:lnTo>
                  <a:pt x="1062037" y="1483668"/>
                </a:lnTo>
                <a:lnTo>
                  <a:pt x="1066800" y="1481448"/>
                </a:lnTo>
                <a:lnTo>
                  <a:pt x="1071880" y="1479544"/>
                </a:lnTo>
                <a:lnTo>
                  <a:pt x="1076642" y="1477958"/>
                </a:lnTo>
                <a:lnTo>
                  <a:pt x="1081722" y="1476689"/>
                </a:lnTo>
                <a:lnTo>
                  <a:pt x="1086485" y="1475421"/>
                </a:lnTo>
                <a:lnTo>
                  <a:pt x="1091565" y="1474786"/>
                </a:lnTo>
                <a:lnTo>
                  <a:pt x="1096645" y="1474152"/>
                </a:lnTo>
                <a:lnTo>
                  <a:pt x="1101725" y="1473835"/>
                </a:lnTo>
                <a:lnTo>
                  <a:pt x="1106805" y="1473200"/>
                </a:lnTo>
                <a:close/>
                <a:moveTo>
                  <a:pt x="935355" y="1301750"/>
                </a:moveTo>
                <a:lnTo>
                  <a:pt x="940752" y="1302068"/>
                </a:lnTo>
                <a:lnTo>
                  <a:pt x="945832" y="1302385"/>
                </a:lnTo>
                <a:lnTo>
                  <a:pt x="950912" y="1302703"/>
                </a:lnTo>
                <a:lnTo>
                  <a:pt x="955992" y="1303338"/>
                </a:lnTo>
                <a:lnTo>
                  <a:pt x="961072" y="1304608"/>
                </a:lnTo>
                <a:lnTo>
                  <a:pt x="965835" y="1305878"/>
                </a:lnTo>
                <a:lnTo>
                  <a:pt x="970915" y="1307465"/>
                </a:lnTo>
                <a:lnTo>
                  <a:pt x="975677" y="1309370"/>
                </a:lnTo>
                <a:lnTo>
                  <a:pt x="980440" y="1311593"/>
                </a:lnTo>
                <a:lnTo>
                  <a:pt x="985202" y="1313815"/>
                </a:lnTo>
                <a:lnTo>
                  <a:pt x="989647" y="1316355"/>
                </a:lnTo>
                <a:lnTo>
                  <a:pt x="994092" y="1318895"/>
                </a:lnTo>
                <a:lnTo>
                  <a:pt x="998537" y="1322070"/>
                </a:lnTo>
                <a:lnTo>
                  <a:pt x="1002665" y="1325245"/>
                </a:lnTo>
                <a:lnTo>
                  <a:pt x="1006792" y="1328738"/>
                </a:lnTo>
                <a:lnTo>
                  <a:pt x="1010602" y="1332230"/>
                </a:lnTo>
                <a:lnTo>
                  <a:pt x="1014730" y="1336358"/>
                </a:lnTo>
                <a:lnTo>
                  <a:pt x="1017905" y="1340803"/>
                </a:lnTo>
                <a:lnTo>
                  <a:pt x="1021080" y="1344613"/>
                </a:lnTo>
                <a:lnTo>
                  <a:pt x="1024572" y="1349058"/>
                </a:lnTo>
                <a:lnTo>
                  <a:pt x="1027112" y="1353503"/>
                </a:lnTo>
                <a:lnTo>
                  <a:pt x="1029652" y="1358265"/>
                </a:lnTo>
                <a:lnTo>
                  <a:pt x="1031875" y="1363028"/>
                </a:lnTo>
                <a:lnTo>
                  <a:pt x="1033780" y="1367473"/>
                </a:lnTo>
                <a:lnTo>
                  <a:pt x="1035685" y="1372235"/>
                </a:lnTo>
                <a:lnTo>
                  <a:pt x="1037272" y="1376998"/>
                </a:lnTo>
                <a:lnTo>
                  <a:pt x="1038542" y="1382078"/>
                </a:lnTo>
                <a:lnTo>
                  <a:pt x="1039812" y="1387158"/>
                </a:lnTo>
                <a:lnTo>
                  <a:pt x="1040447" y="1392555"/>
                </a:lnTo>
                <a:lnTo>
                  <a:pt x="1041082" y="1397635"/>
                </a:lnTo>
                <a:lnTo>
                  <a:pt x="1041400" y="1402715"/>
                </a:lnTo>
                <a:lnTo>
                  <a:pt x="1041400" y="1407795"/>
                </a:lnTo>
                <a:lnTo>
                  <a:pt x="1041082" y="1412875"/>
                </a:lnTo>
                <a:lnTo>
                  <a:pt x="1040765" y="1417955"/>
                </a:lnTo>
                <a:lnTo>
                  <a:pt x="1040447" y="1422718"/>
                </a:lnTo>
                <a:lnTo>
                  <a:pt x="1039495" y="1427798"/>
                </a:lnTo>
                <a:lnTo>
                  <a:pt x="1038225" y="1432878"/>
                </a:lnTo>
                <a:lnTo>
                  <a:pt x="1036955" y="1437958"/>
                </a:lnTo>
                <a:lnTo>
                  <a:pt x="1035367" y="1442720"/>
                </a:lnTo>
                <a:lnTo>
                  <a:pt x="1033462" y="1447483"/>
                </a:lnTo>
                <a:lnTo>
                  <a:pt x="1031240" y="1452563"/>
                </a:lnTo>
                <a:lnTo>
                  <a:pt x="1029017" y="1457008"/>
                </a:lnTo>
                <a:lnTo>
                  <a:pt x="1026477" y="1461770"/>
                </a:lnTo>
                <a:lnTo>
                  <a:pt x="1023620" y="1465898"/>
                </a:lnTo>
                <a:lnTo>
                  <a:pt x="1020445" y="1470343"/>
                </a:lnTo>
                <a:lnTo>
                  <a:pt x="1017270" y="1474788"/>
                </a:lnTo>
                <a:lnTo>
                  <a:pt x="1013460" y="1478915"/>
                </a:lnTo>
                <a:lnTo>
                  <a:pt x="1009967" y="1482725"/>
                </a:lnTo>
                <a:lnTo>
                  <a:pt x="871855" y="1620838"/>
                </a:lnTo>
                <a:lnTo>
                  <a:pt x="867727" y="1624966"/>
                </a:lnTo>
                <a:lnTo>
                  <a:pt x="863600" y="1628458"/>
                </a:lnTo>
                <a:lnTo>
                  <a:pt x="859472" y="1631951"/>
                </a:lnTo>
                <a:lnTo>
                  <a:pt x="855027" y="1634808"/>
                </a:lnTo>
                <a:lnTo>
                  <a:pt x="850582" y="1637666"/>
                </a:lnTo>
                <a:lnTo>
                  <a:pt x="845820" y="1640206"/>
                </a:lnTo>
                <a:lnTo>
                  <a:pt x="841057" y="1642428"/>
                </a:lnTo>
                <a:lnTo>
                  <a:pt x="836295" y="1644651"/>
                </a:lnTo>
                <a:lnTo>
                  <a:pt x="831532" y="1646556"/>
                </a:lnTo>
                <a:lnTo>
                  <a:pt x="826770" y="1648143"/>
                </a:lnTo>
                <a:lnTo>
                  <a:pt x="821690" y="1649413"/>
                </a:lnTo>
                <a:lnTo>
                  <a:pt x="816610" y="1650366"/>
                </a:lnTo>
                <a:lnTo>
                  <a:pt x="811530" y="1651636"/>
                </a:lnTo>
                <a:lnTo>
                  <a:pt x="806450" y="1652271"/>
                </a:lnTo>
                <a:lnTo>
                  <a:pt x="801370" y="1652588"/>
                </a:lnTo>
                <a:lnTo>
                  <a:pt x="796290" y="1652588"/>
                </a:lnTo>
                <a:lnTo>
                  <a:pt x="791210" y="1652588"/>
                </a:lnTo>
                <a:lnTo>
                  <a:pt x="786130" y="1652271"/>
                </a:lnTo>
                <a:lnTo>
                  <a:pt x="781050" y="1651636"/>
                </a:lnTo>
                <a:lnTo>
                  <a:pt x="776287" y="1650683"/>
                </a:lnTo>
                <a:lnTo>
                  <a:pt x="771207" y="1649731"/>
                </a:lnTo>
                <a:lnTo>
                  <a:pt x="766127" y="1648143"/>
                </a:lnTo>
                <a:lnTo>
                  <a:pt x="761364" y="1646873"/>
                </a:lnTo>
                <a:lnTo>
                  <a:pt x="756602" y="1644968"/>
                </a:lnTo>
                <a:lnTo>
                  <a:pt x="751839" y="1643063"/>
                </a:lnTo>
                <a:lnTo>
                  <a:pt x="747077" y="1640523"/>
                </a:lnTo>
                <a:lnTo>
                  <a:pt x="742314" y="1637983"/>
                </a:lnTo>
                <a:lnTo>
                  <a:pt x="737869" y="1635443"/>
                </a:lnTo>
                <a:lnTo>
                  <a:pt x="733424" y="1632268"/>
                </a:lnTo>
                <a:lnTo>
                  <a:pt x="729614" y="1628776"/>
                </a:lnTo>
                <a:lnTo>
                  <a:pt x="725169" y="1625601"/>
                </a:lnTo>
                <a:lnTo>
                  <a:pt x="721677" y="1622108"/>
                </a:lnTo>
                <a:lnTo>
                  <a:pt x="717549" y="1617981"/>
                </a:lnTo>
                <a:lnTo>
                  <a:pt x="714374" y="1613536"/>
                </a:lnTo>
                <a:lnTo>
                  <a:pt x="710882" y="1609726"/>
                </a:lnTo>
                <a:lnTo>
                  <a:pt x="707707" y="1605281"/>
                </a:lnTo>
                <a:lnTo>
                  <a:pt x="705167" y="1600836"/>
                </a:lnTo>
                <a:lnTo>
                  <a:pt x="702627" y="1596073"/>
                </a:lnTo>
                <a:lnTo>
                  <a:pt x="700404" y="1591311"/>
                </a:lnTo>
                <a:lnTo>
                  <a:pt x="698182" y="1586548"/>
                </a:lnTo>
                <a:lnTo>
                  <a:pt x="696277" y="1581786"/>
                </a:lnTo>
                <a:lnTo>
                  <a:pt x="695007" y="1576706"/>
                </a:lnTo>
                <a:lnTo>
                  <a:pt x="693419" y="1571943"/>
                </a:lnTo>
                <a:lnTo>
                  <a:pt x="692467" y="1566863"/>
                </a:lnTo>
                <a:lnTo>
                  <a:pt x="691514" y="1561783"/>
                </a:lnTo>
                <a:lnTo>
                  <a:pt x="690879" y="1556703"/>
                </a:lnTo>
                <a:lnTo>
                  <a:pt x="690562" y="1551623"/>
                </a:lnTo>
                <a:lnTo>
                  <a:pt x="690562" y="1546543"/>
                </a:lnTo>
                <a:lnTo>
                  <a:pt x="690879" y="1541463"/>
                </a:lnTo>
                <a:lnTo>
                  <a:pt x="691197" y="1536383"/>
                </a:lnTo>
                <a:lnTo>
                  <a:pt x="691514" y="1531303"/>
                </a:lnTo>
                <a:lnTo>
                  <a:pt x="692784" y="1526540"/>
                </a:lnTo>
                <a:lnTo>
                  <a:pt x="693737" y="1521460"/>
                </a:lnTo>
                <a:lnTo>
                  <a:pt x="695324" y="1516380"/>
                </a:lnTo>
                <a:lnTo>
                  <a:pt x="696912" y="1511618"/>
                </a:lnTo>
                <a:lnTo>
                  <a:pt x="698499" y="1506538"/>
                </a:lnTo>
                <a:lnTo>
                  <a:pt x="700722" y="1501775"/>
                </a:lnTo>
                <a:lnTo>
                  <a:pt x="702944" y="1497013"/>
                </a:lnTo>
                <a:lnTo>
                  <a:pt x="705802" y="1492568"/>
                </a:lnTo>
                <a:lnTo>
                  <a:pt x="708342" y="1487805"/>
                </a:lnTo>
                <a:lnTo>
                  <a:pt x="711834" y="1483360"/>
                </a:lnTo>
                <a:lnTo>
                  <a:pt x="715009" y="1479550"/>
                </a:lnTo>
                <a:lnTo>
                  <a:pt x="718502" y="1475105"/>
                </a:lnTo>
                <a:lnTo>
                  <a:pt x="722312" y="1470978"/>
                </a:lnTo>
                <a:lnTo>
                  <a:pt x="860107" y="1333500"/>
                </a:lnTo>
                <a:lnTo>
                  <a:pt x="863917" y="1329690"/>
                </a:lnTo>
                <a:lnTo>
                  <a:pt x="868362" y="1326198"/>
                </a:lnTo>
                <a:lnTo>
                  <a:pt x="872490" y="1322705"/>
                </a:lnTo>
                <a:lnTo>
                  <a:pt x="876935" y="1319530"/>
                </a:lnTo>
                <a:lnTo>
                  <a:pt x="881697" y="1316990"/>
                </a:lnTo>
                <a:lnTo>
                  <a:pt x="885825" y="1314450"/>
                </a:lnTo>
                <a:lnTo>
                  <a:pt x="890587" y="1311910"/>
                </a:lnTo>
                <a:lnTo>
                  <a:pt x="895350" y="1309688"/>
                </a:lnTo>
                <a:lnTo>
                  <a:pt x="900430" y="1307783"/>
                </a:lnTo>
                <a:lnTo>
                  <a:pt x="905192" y="1306513"/>
                </a:lnTo>
                <a:lnTo>
                  <a:pt x="910272" y="1304925"/>
                </a:lnTo>
                <a:lnTo>
                  <a:pt x="915352" y="1303973"/>
                </a:lnTo>
                <a:lnTo>
                  <a:pt x="920115" y="1303020"/>
                </a:lnTo>
                <a:lnTo>
                  <a:pt x="925195" y="1302385"/>
                </a:lnTo>
                <a:lnTo>
                  <a:pt x="930275" y="1302068"/>
                </a:lnTo>
                <a:lnTo>
                  <a:pt x="935355" y="1301750"/>
                </a:lnTo>
                <a:close/>
                <a:moveTo>
                  <a:pt x="1574640" y="1138237"/>
                </a:moveTo>
                <a:lnTo>
                  <a:pt x="1577813" y="1138872"/>
                </a:lnTo>
                <a:lnTo>
                  <a:pt x="1580670" y="1139189"/>
                </a:lnTo>
                <a:lnTo>
                  <a:pt x="1584161" y="1139824"/>
                </a:lnTo>
                <a:lnTo>
                  <a:pt x="1590190" y="1141728"/>
                </a:lnTo>
                <a:lnTo>
                  <a:pt x="1596538" y="1144267"/>
                </a:lnTo>
                <a:lnTo>
                  <a:pt x="1602567" y="1147758"/>
                </a:lnTo>
                <a:lnTo>
                  <a:pt x="1609232" y="1151884"/>
                </a:lnTo>
                <a:lnTo>
                  <a:pt x="1615896" y="1156644"/>
                </a:lnTo>
                <a:lnTo>
                  <a:pt x="1622244" y="1161722"/>
                </a:lnTo>
                <a:lnTo>
                  <a:pt x="1628908" y="1166799"/>
                </a:lnTo>
                <a:lnTo>
                  <a:pt x="1642237" y="1178542"/>
                </a:lnTo>
                <a:lnTo>
                  <a:pt x="1683177" y="1213451"/>
                </a:lnTo>
                <a:lnTo>
                  <a:pt x="1703805" y="1231223"/>
                </a:lnTo>
                <a:lnTo>
                  <a:pt x="1719990" y="1243918"/>
                </a:lnTo>
                <a:lnTo>
                  <a:pt x="1725068" y="1244870"/>
                </a:lnTo>
                <a:lnTo>
                  <a:pt x="1730781" y="1245505"/>
                </a:lnTo>
                <a:lnTo>
                  <a:pt x="1736810" y="1245505"/>
                </a:lnTo>
                <a:lnTo>
                  <a:pt x="1743158" y="1245505"/>
                </a:lnTo>
                <a:lnTo>
                  <a:pt x="1749822" y="1245187"/>
                </a:lnTo>
                <a:lnTo>
                  <a:pt x="1757121" y="1243918"/>
                </a:lnTo>
                <a:lnTo>
                  <a:pt x="1764421" y="1242648"/>
                </a:lnTo>
                <a:lnTo>
                  <a:pt x="1772037" y="1240427"/>
                </a:lnTo>
                <a:lnTo>
                  <a:pt x="1779971" y="1237888"/>
                </a:lnTo>
                <a:lnTo>
                  <a:pt x="1788540" y="1234080"/>
                </a:lnTo>
                <a:lnTo>
                  <a:pt x="1797109" y="1230271"/>
                </a:lnTo>
                <a:lnTo>
                  <a:pt x="1805995" y="1225194"/>
                </a:lnTo>
                <a:lnTo>
                  <a:pt x="1814563" y="1219164"/>
                </a:lnTo>
                <a:lnTo>
                  <a:pt x="1824084" y="1212182"/>
                </a:lnTo>
                <a:lnTo>
                  <a:pt x="1833287" y="1204248"/>
                </a:lnTo>
                <a:lnTo>
                  <a:pt x="1842808" y="1195362"/>
                </a:lnTo>
                <a:lnTo>
                  <a:pt x="1846616" y="1191871"/>
                </a:lnTo>
                <a:lnTo>
                  <a:pt x="1850742" y="1189015"/>
                </a:lnTo>
                <a:lnTo>
                  <a:pt x="1854868" y="1186476"/>
                </a:lnTo>
                <a:lnTo>
                  <a:pt x="1859628" y="1184254"/>
                </a:lnTo>
                <a:lnTo>
                  <a:pt x="1863754" y="1182985"/>
                </a:lnTo>
                <a:lnTo>
                  <a:pt x="1868514" y="1181398"/>
                </a:lnTo>
                <a:lnTo>
                  <a:pt x="1873275" y="1180763"/>
                </a:lnTo>
                <a:lnTo>
                  <a:pt x="1878035" y="1180763"/>
                </a:lnTo>
                <a:lnTo>
                  <a:pt x="1883113" y="1180763"/>
                </a:lnTo>
                <a:lnTo>
                  <a:pt x="1887873" y="1181398"/>
                </a:lnTo>
                <a:lnTo>
                  <a:pt x="1892633" y="1182985"/>
                </a:lnTo>
                <a:lnTo>
                  <a:pt x="1897076" y="1184254"/>
                </a:lnTo>
                <a:lnTo>
                  <a:pt x="1901837" y="1186476"/>
                </a:lnTo>
                <a:lnTo>
                  <a:pt x="1906280" y="1189015"/>
                </a:lnTo>
                <a:lnTo>
                  <a:pt x="1910088" y="1191871"/>
                </a:lnTo>
                <a:lnTo>
                  <a:pt x="1913896" y="1195679"/>
                </a:lnTo>
                <a:lnTo>
                  <a:pt x="1917387" y="1199170"/>
                </a:lnTo>
                <a:lnTo>
                  <a:pt x="1920244" y="1203296"/>
                </a:lnTo>
                <a:lnTo>
                  <a:pt x="1922782" y="1207739"/>
                </a:lnTo>
                <a:lnTo>
                  <a:pt x="1925004" y="1211865"/>
                </a:lnTo>
                <a:lnTo>
                  <a:pt x="1926591" y="1216625"/>
                </a:lnTo>
                <a:lnTo>
                  <a:pt x="1927543" y="1221385"/>
                </a:lnTo>
                <a:lnTo>
                  <a:pt x="1928495" y="1226146"/>
                </a:lnTo>
                <a:lnTo>
                  <a:pt x="1928812" y="1230906"/>
                </a:lnTo>
                <a:lnTo>
                  <a:pt x="1928495" y="1235984"/>
                </a:lnTo>
                <a:lnTo>
                  <a:pt x="1927543" y="1240744"/>
                </a:lnTo>
                <a:lnTo>
                  <a:pt x="1926591" y="1245505"/>
                </a:lnTo>
                <a:lnTo>
                  <a:pt x="1925004" y="1249948"/>
                </a:lnTo>
                <a:lnTo>
                  <a:pt x="1922782" y="1254708"/>
                </a:lnTo>
                <a:lnTo>
                  <a:pt x="1920244" y="1258834"/>
                </a:lnTo>
                <a:lnTo>
                  <a:pt x="1917387" y="1262959"/>
                </a:lnTo>
                <a:lnTo>
                  <a:pt x="1913896" y="1266768"/>
                </a:lnTo>
                <a:lnTo>
                  <a:pt x="1904693" y="1275336"/>
                </a:lnTo>
                <a:lnTo>
                  <a:pt x="1895490" y="1283588"/>
                </a:lnTo>
                <a:lnTo>
                  <a:pt x="1886604" y="1291522"/>
                </a:lnTo>
                <a:lnTo>
                  <a:pt x="1877400" y="1298186"/>
                </a:lnTo>
                <a:lnTo>
                  <a:pt x="1868514" y="1304534"/>
                </a:lnTo>
                <a:lnTo>
                  <a:pt x="1859628" y="1310246"/>
                </a:lnTo>
                <a:lnTo>
                  <a:pt x="1850425" y="1315641"/>
                </a:lnTo>
                <a:lnTo>
                  <a:pt x="1841539" y="1320401"/>
                </a:lnTo>
                <a:lnTo>
                  <a:pt x="1832970" y="1324845"/>
                </a:lnTo>
                <a:lnTo>
                  <a:pt x="1824401" y="1328653"/>
                </a:lnTo>
                <a:lnTo>
                  <a:pt x="1815833" y="1332144"/>
                </a:lnTo>
                <a:lnTo>
                  <a:pt x="1807264" y="1335000"/>
                </a:lnTo>
                <a:lnTo>
                  <a:pt x="1799013" y="1337539"/>
                </a:lnTo>
                <a:lnTo>
                  <a:pt x="1791079" y="1339760"/>
                </a:lnTo>
                <a:lnTo>
                  <a:pt x="1783145" y="1341665"/>
                </a:lnTo>
                <a:lnTo>
                  <a:pt x="1775211" y="1343251"/>
                </a:lnTo>
                <a:lnTo>
                  <a:pt x="1777750" y="1352137"/>
                </a:lnTo>
                <a:lnTo>
                  <a:pt x="1779654" y="1361341"/>
                </a:lnTo>
                <a:lnTo>
                  <a:pt x="1781241" y="1370227"/>
                </a:lnTo>
                <a:lnTo>
                  <a:pt x="1781875" y="1378796"/>
                </a:lnTo>
                <a:lnTo>
                  <a:pt x="1781875" y="1387682"/>
                </a:lnTo>
                <a:lnTo>
                  <a:pt x="1781558" y="1396250"/>
                </a:lnTo>
                <a:lnTo>
                  <a:pt x="1780606" y="1404819"/>
                </a:lnTo>
                <a:lnTo>
                  <a:pt x="1779019" y="1413070"/>
                </a:lnTo>
                <a:lnTo>
                  <a:pt x="1776798" y="1421322"/>
                </a:lnTo>
                <a:lnTo>
                  <a:pt x="1773941" y="1429573"/>
                </a:lnTo>
                <a:lnTo>
                  <a:pt x="1770133" y="1437507"/>
                </a:lnTo>
                <a:lnTo>
                  <a:pt x="1766325" y="1445124"/>
                </a:lnTo>
                <a:lnTo>
                  <a:pt x="1761882" y="1452740"/>
                </a:lnTo>
                <a:lnTo>
                  <a:pt x="1756487" y="1460040"/>
                </a:lnTo>
                <a:lnTo>
                  <a:pt x="1750457" y="1467022"/>
                </a:lnTo>
                <a:lnTo>
                  <a:pt x="1744427" y="1474003"/>
                </a:lnTo>
                <a:lnTo>
                  <a:pt x="1738715" y="1479399"/>
                </a:lnTo>
                <a:lnTo>
                  <a:pt x="1732685" y="1484476"/>
                </a:lnTo>
                <a:lnTo>
                  <a:pt x="1726972" y="1489237"/>
                </a:lnTo>
                <a:lnTo>
                  <a:pt x="1720625" y="1493680"/>
                </a:lnTo>
                <a:lnTo>
                  <a:pt x="1714595" y="1497488"/>
                </a:lnTo>
                <a:lnTo>
                  <a:pt x="1708248" y="1501614"/>
                </a:lnTo>
                <a:lnTo>
                  <a:pt x="1701901" y="1504787"/>
                </a:lnTo>
                <a:lnTo>
                  <a:pt x="1695237" y="1507644"/>
                </a:lnTo>
                <a:lnTo>
                  <a:pt x="1688572" y="1510182"/>
                </a:lnTo>
                <a:lnTo>
                  <a:pt x="1682225" y="1512404"/>
                </a:lnTo>
                <a:lnTo>
                  <a:pt x="1675243" y="1514625"/>
                </a:lnTo>
                <a:lnTo>
                  <a:pt x="1668261" y="1516212"/>
                </a:lnTo>
                <a:lnTo>
                  <a:pt x="1661279" y="1517164"/>
                </a:lnTo>
                <a:lnTo>
                  <a:pt x="1654297" y="1518116"/>
                </a:lnTo>
                <a:lnTo>
                  <a:pt x="1647632" y="1518434"/>
                </a:lnTo>
                <a:lnTo>
                  <a:pt x="1640333" y="1518434"/>
                </a:lnTo>
                <a:lnTo>
                  <a:pt x="1638429" y="1528272"/>
                </a:lnTo>
                <a:lnTo>
                  <a:pt x="1635890" y="1538110"/>
                </a:lnTo>
                <a:lnTo>
                  <a:pt x="1632399" y="1548266"/>
                </a:lnTo>
                <a:lnTo>
                  <a:pt x="1628591" y="1558421"/>
                </a:lnTo>
                <a:lnTo>
                  <a:pt x="1623830" y="1568577"/>
                </a:lnTo>
                <a:lnTo>
                  <a:pt x="1618435" y="1579050"/>
                </a:lnTo>
                <a:lnTo>
                  <a:pt x="1611771" y="1589840"/>
                </a:lnTo>
                <a:lnTo>
                  <a:pt x="1604472" y="1600313"/>
                </a:lnTo>
                <a:lnTo>
                  <a:pt x="1598442" y="1608564"/>
                </a:lnTo>
                <a:lnTo>
                  <a:pt x="1592095" y="1616181"/>
                </a:lnTo>
                <a:lnTo>
                  <a:pt x="1585430" y="1623163"/>
                </a:lnTo>
                <a:lnTo>
                  <a:pt x="1579400" y="1629827"/>
                </a:lnTo>
                <a:lnTo>
                  <a:pt x="1572736" y="1635857"/>
                </a:lnTo>
                <a:lnTo>
                  <a:pt x="1566706" y="1641569"/>
                </a:lnTo>
                <a:lnTo>
                  <a:pt x="1560041" y="1646647"/>
                </a:lnTo>
                <a:lnTo>
                  <a:pt x="1553377" y="1650773"/>
                </a:lnTo>
                <a:lnTo>
                  <a:pt x="1547347" y="1655216"/>
                </a:lnTo>
                <a:lnTo>
                  <a:pt x="1540683" y="1659024"/>
                </a:lnTo>
                <a:lnTo>
                  <a:pt x="1534653" y="1662198"/>
                </a:lnTo>
                <a:lnTo>
                  <a:pt x="1527988" y="1665054"/>
                </a:lnTo>
                <a:lnTo>
                  <a:pt x="1521641" y="1667593"/>
                </a:lnTo>
                <a:lnTo>
                  <a:pt x="1515611" y="1669814"/>
                </a:lnTo>
                <a:lnTo>
                  <a:pt x="1509264" y="1671719"/>
                </a:lnTo>
                <a:lnTo>
                  <a:pt x="1503552" y="1673305"/>
                </a:lnTo>
                <a:lnTo>
                  <a:pt x="1504821" y="1682191"/>
                </a:lnTo>
                <a:lnTo>
                  <a:pt x="1505456" y="1691077"/>
                </a:lnTo>
                <a:lnTo>
                  <a:pt x="1505773" y="1699329"/>
                </a:lnTo>
                <a:lnTo>
                  <a:pt x="1505456" y="1708215"/>
                </a:lnTo>
                <a:lnTo>
                  <a:pt x="1504821" y="1716466"/>
                </a:lnTo>
                <a:lnTo>
                  <a:pt x="1503234" y="1725352"/>
                </a:lnTo>
                <a:lnTo>
                  <a:pt x="1501330" y="1733286"/>
                </a:lnTo>
                <a:lnTo>
                  <a:pt x="1499109" y="1741538"/>
                </a:lnTo>
                <a:lnTo>
                  <a:pt x="1496252" y="1749789"/>
                </a:lnTo>
                <a:lnTo>
                  <a:pt x="1492762" y="1757723"/>
                </a:lnTo>
                <a:lnTo>
                  <a:pt x="1488953" y="1765340"/>
                </a:lnTo>
                <a:lnTo>
                  <a:pt x="1484193" y="1772956"/>
                </a:lnTo>
                <a:lnTo>
                  <a:pt x="1479432" y="1780255"/>
                </a:lnTo>
                <a:lnTo>
                  <a:pt x="1474037" y="1787555"/>
                </a:lnTo>
                <a:lnTo>
                  <a:pt x="1468325" y="1794537"/>
                </a:lnTo>
                <a:lnTo>
                  <a:pt x="1461660" y="1801519"/>
                </a:lnTo>
                <a:lnTo>
                  <a:pt x="1454044" y="1808818"/>
                </a:lnTo>
                <a:lnTo>
                  <a:pt x="1446427" y="1815165"/>
                </a:lnTo>
                <a:lnTo>
                  <a:pt x="1438811" y="1821195"/>
                </a:lnTo>
                <a:lnTo>
                  <a:pt x="1430877" y="1826590"/>
                </a:lnTo>
                <a:lnTo>
                  <a:pt x="1422625" y="1831350"/>
                </a:lnTo>
                <a:lnTo>
                  <a:pt x="1414691" y="1835476"/>
                </a:lnTo>
                <a:lnTo>
                  <a:pt x="1406757" y="1839602"/>
                </a:lnTo>
                <a:lnTo>
                  <a:pt x="1398189" y="1842775"/>
                </a:lnTo>
                <a:lnTo>
                  <a:pt x="1390255" y="1845949"/>
                </a:lnTo>
                <a:lnTo>
                  <a:pt x="1382321" y="1847853"/>
                </a:lnTo>
                <a:lnTo>
                  <a:pt x="1373752" y="1850075"/>
                </a:lnTo>
                <a:lnTo>
                  <a:pt x="1365818" y="1851661"/>
                </a:lnTo>
                <a:lnTo>
                  <a:pt x="1357884" y="1852613"/>
                </a:lnTo>
                <a:lnTo>
                  <a:pt x="1349950" y="1853565"/>
                </a:lnTo>
                <a:lnTo>
                  <a:pt x="1342334" y="1854200"/>
                </a:lnTo>
                <a:lnTo>
                  <a:pt x="1334082" y="1854200"/>
                </a:lnTo>
                <a:lnTo>
                  <a:pt x="1327735" y="1854200"/>
                </a:lnTo>
                <a:lnTo>
                  <a:pt x="1321071" y="1853883"/>
                </a:lnTo>
                <a:lnTo>
                  <a:pt x="1308376" y="1852296"/>
                </a:lnTo>
                <a:lnTo>
                  <a:pt x="1295999" y="1850709"/>
                </a:lnTo>
                <a:lnTo>
                  <a:pt x="1284257" y="1847853"/>
                </a:lnTo>
                <a:lnTo>
                  <a:pt x="1272832" y="1844997"/>
                </a:lnTo>
                <a:lnTo>
                  <a:pt x="1262677" y="1841506"/>
                </a:lnTo>
                <a:lnTo>
                  <a:pt x="1253791" y="1837698"/>
                </a:lnTo>
                <a:lnTo>
                  <a:pt x="1245222" y="1833889"/>
                </a:lnTo>
                <a:lnTo>
                  <a:pt x="1240462" y="1831350"/>
                </a:lnTo>
                <a:lnTo>
                  <a:pt x="1236653" y="1828177"/>
                </a:lnTo>
                <a:lnTo>
                  <a:pt x="1232845" y="1825003"/>
                </a:lnTo>
                <a:lnTo>
                  <a:pt x="1229671" y="1821512"/>
                </a:lnTo>
                <a:lnTo>
                  <a:pt x="1226815" y="1817387"/>
                </a:lnTo>
                <a:lnTo>
                  <a:pt x="1224276" y="1813261"/>
                </a:lnTo>
                <a:lnTo>
                  <a:pt x="1222055" y="1809135"/>
                </a:lnTo>
                <a:lnTo>
                  <a:pt x="1220151" y="1804375"/>
                </a:lnTo>
                <a:lnTo>
                  <a:pt x="1219199" y="1799932"/>
                </a:lnTo>
                <a:lnTo>
                  <a:pt x="1217929" y="1794854"/>
                </a:lnTo>
                <a:lnTo>
                  <a:pt x="1217612" y="1790094"/>
                </a:lnTo>
                <a:lnTo>
                  <a:pt x="1217929" y="1785333"/>
                </a:lnTo>
                <a:lnTo>
                  <a:pt x="1218247" y="1780255"/>
                </a:lnTo>
                <a:lnTo>
                  <a:pt x="1219516" y="1775495"/>
                </a:lnTo>
                <a:lnTo>
                  <a:pt x="1221103" y="1770735"/>
                </a:lnTo>
                <a:lnTo>
                  <a:pt x="1223007" y="1765974"/>
                </a:lnTo>
                <a:lnTo>
                  <a:pt x="1225546" y="1761531"/>
                </a:lnTo>
                <a:lnTo>
                  <a:pt x="1228402" y="1757406"/>
                </a:lnTo>
                <a:lnTo>
                  <a:pt x="1231893" y="1753597"/>
                </a:lnTo>
                <a:lnTo>
                  <a:pt x="1235384" y="1750424"/>
                </a:lnTo>
                <a:lnTo>
                  <a:pt x="1239510" y="1747567"/>
                </a:lnTo>
                <a:lnTo>
                  <a:pt x="1243318" y="1745029"/>
                </a:lnTo>
                <a:lnTo>
                  <a:pt x="1247761" y="1742807"/>
                </a:lnTo>
                <a:lnTo>
                  <a:pt x="1252204" y="1740903"/>
                </a:lnTo>
                <a:lnTo>
                  <a:pt x="1256964" y="1739951"/>
                </a:lnTo>
                <a:lnTo>
                  <a:pt x="1261725" y="1738999"/>
                </a:lnTo>
                <a:lnTo>
                  <a:pt x="1266485" y="1738681"/>
                </a:lnTo>
                <a:lnTo>
                  <a:pt x="1271245" y="1738681"/>
                </a:lnTo>
                <a:lnTo>
                  <a:pt x="1276323" y="1738999"/>
                </a:lnTo>
                <a:lnTo>
                  <a:pt x="1281084" y="1740268"/>
                </a:lnTo>
                <a:lnTo>
                  <a:pt x="1285844" y="1741855"/>
                </a:lnTo>
                <a:lnTo>
                  <a:pt x="1290604" y="1743759"/>
                </a:lnTo>
                <a:lnTo>
                  <a:pt x="1294730" y="1745663"/>
                </a:lnTo>
                <a:lnTo>
                  <a:pt x="1302981" y="1748520"/>
                </a:lnTo>
                <a:lnTo>
                  <a:pt x="1308376" y="1750106"/>
                </a:lnTo>
                <a:lnTo>
                  <a:pt x="1314089" y="1751376"/>
                </a:lnTo>
                <a:lnTo>
                  <a:pt x="1320753" y="1752645"/>
                </a:lnTo>
                <a:lnTo>
                  <a:pt x="1327735" y="1753280"/>
                </a:lnTo>
                <a:lnTo>
                  <a:pt x="1335034" y="1753597"/>
                </a:lnTo>
                <a:lnTo>
                  <a:pt x="1342651" y="1753280"/>
                </a:lnTo>
                <a:lnTo>
                  <a:pt x="1350585" y="1751693"/>
                </a:lnTo>
                <a:lnTo>
                  <a:pt x="1354711" y="1751058"/>
                </a:lnTo>
                <a:lnTo>
                  <a:pt x="1358519" y="1749789"/>
                </a:lnTo>
                <a:lnTo>
                  <a:pt x="1362645" y="1748520"/>
                </a:lnTo>
                <a:lnTo>
                  <a:pt x="1366453" y="1746615"/>
                </a:lnTo>
                <a:lnTo>
                  <a:pt x="1370579" y="1745029"/>
                </a:lnTo>
                <a:lnTo>
                  <a:pt x="1374704" y="1742490"/>
                </a:lnTo>
                <a:lnTo>
                  <a:pt x="1378513" y="1739951"/>
                </a:lnTo>
                <a:lnTo>
                  <a:pt x="1382638" y="1736777"/>
                </a:lnTo>
                <a:lnTo>
                  <a:pt x="1386764" y="1733604"/>
                </a:lnTo>
                <a:lnTo>
                  <a:pt x="1390255" y="1730113"/>
                </a:lnTo>
                <a:lnTo>
                  <a:pt x="1394063" y="1726622"/>
                </a:lnTo>
                <a:lnTo>
                  <a:pt x="1395650" y="1724083"/>
                </a:lnTo>
                <a:lnTo>
                  <a:pt x="1397554" y="1721544"/>
                </a:lnTo>
                <a:lnTo>
                  <a:pt x="1399776" y="1718688"/>
                </a:lnTo>
                <a:lnTo>
                  <a:pt x="1401680" y="1715197"/>
                </a:lnTo>
                <a:lnTo>
                  <a:pt x="1402949" y="1711071"/>
                </a:lnTo>
                <a:lnTo>
                  <a:pt x="1404219" y="1706628"/>
                </a:lnTo>
                <a:lnTo>
                  <a:pt x="1404853" y="1701868"/>
                </a:lnTo>
                <a:lnTo>
                  <a:pt x="1404853" y="1696473"/>
                </a:lnTo>
                <a:lnTo>
                  <a:pt x="1404536" y="1691077"/>
                </a:lnTo>
                <a:lnTo>
                  <a:pt x="1403266" y="1684413"/>
                </a:lnTo>
                <a:lnTo>
                  <a:pt x="1401362" y="1677748"/>
                </a:lnTo>
                <a:lnTo>
                  <a:pt x="1398189" y="1670449"/>
                </a:lnTo>
                <a:lnTo>
                  <a:pt x="1394063" y="1662515"/>
                </a:lnTo>
                <a:lnTo>
                  <a:pt x="1388668" y="1654264"/>
                </a:lnTo>
                <a:lnTo>
                  <a:pt x="1374387" y="1639031"/>
                </a:lnTo>
                <a:lnTo>
                  <a:pt x="1350585" y="1614276"/>
                </a:lnTo>
                <a:lnTo>
                  <a:pt x="1301077" y="1562864"/>
                </a:lnTo>
                <a:lnTo>
                  <a:pt x="1286161" y="1547631"/>
                </a:lnTo>
                <a:lnTo>
                  <a:pt x="1275371" y="1536523"/>
                </a:lnTo>
                <a:lnTo>
                  <a:pt x="1276323" y="1535889"/>
                </a:lnTo>
                <a:lnTo>
                  <a:pt x="1272832" y="1531446"/>
                </a:lnTo>
                <a:lnTo>
                  <a:pt x="1269976" y="1527003"/>
                </a:lnTo>
                <a:lnTo>
                  <a:pt x="1267120" y="1522559"/>
                </a:lnTo>
                <a:lnTo>
                  <a:pt x="1264898" y="1518434"/>
                </a:lnTo>
                <a:lnTo>
                  <a:pt x="1262677" y="1513991"/>
                </a:lnTo>
                <a:lnTo>
                  <a:pt x="1261407" y="1509548"/>
                </a:lnTo>
                <a:lnTo>
                  <a:pt x="1259821" y="1505105"/>
                </a:lnTo>
                <a:lnTo>
                  <a:pt x="1259503" y="1500979"/>
                </a:lnTo>
                <a:lnTo>
                  <a:pt x="1259186" y="1496536"/>
                </a:lnTo>
                <a:lnTo>
                  <a:pt x="1259503" y="1491776"/>
                </a:lnTo>
                <a:lnTo>
                  <a:pt x="1260455" y="1487333"/>
                </a:lnTo>
                <a:lnTo>
                  <a:pt x="1262042" y="1482890"/>
                </a:lnTo>
                <a:lnTo>
                  <a:pt x="1264581" y="1478129"/>
                </a:lnTo>
                <a:lnTo>
                  <a:pt x="1267437" y="1474003"/>
                </a:lnTo>
                <a:lnTo>
                  <a:pt x="1271245" y="1469243"/>
                </a:lnTo>
                <a:lnTo>
                  <a:pt x="1275371" y="1464483"/>
                </a:lnTo>
                <a:lnTo>
                  <a:pt x="1280766" y="1460040"/>
                </a:lnTo>
                <a:lnTo>
                  <a:pt x="1285209" y="1456549"/>
                </a:lnTo>
                <a:lnTo>
                  <a:pt x="1289970" y="1454010"/>
                </a:lnTo>
                <a:lnTo>
                  <a:pt x="1294730" y="1451788"/>
                </a:lnTo>
                <a:lnTo>
                  <a:pt x="1299173" y="1450202"/>
                </a:lnTo>
                <a:lnTo>
                  <a:pt x="1303933" y="1449567"/>
                </a:lnTo>
                <a:lnTo>
                  <a:pt x="1308376" y="1449249"/>
                </a:lnTo>
                <a:lnTo>
                  <a:pt x="1313137" y="1449567"/>
                </a:lnTo>
                <a:lnTo>
                  <a:pt x="1317262" y="1450202"/>
                </a:lnTo>
                <a:lnTo>
                  <a:pt x="1321705" y="1451788"/>
                </a:lnTo>
                <a:lnTo>
                  <a:pt x="1326148" y="1453058"/>
                </a:lnTo>
                <a:lnTo>
                  <a:pt x="1330274" y="1455279"/>
                </a:lnTo>
                <a:lnTo>
                  <a:pt x="1334400" y="1457818"/>
                </a:lnTo>
                <a:lnTo>
                  <a:pt x="1338843" y="1460357"/>
                </a:lnTo>
                <a:lnTo>
                  <a:pt x="1342968" y="1463531"/>
                </a:lnTo>
                <a:lnTo>
                  <a:pt x="1346777" y="1467022"/>
                </a:lnTo>
                <a:lnTo>
                  <a:pt x="1348046" y="1466387"/>
                </a:lnTo>
                <a:lnTo>
                  <a:pt x="1351220" y="1469878"/>
                </a:lnTo>
                <a:lnTo>
                  <a:pt x="1357884" y="1476542"/>
                </a:lnTo>
                <a:lnTo>
                  <a:pt x="1364549" y="1483207"/>
                </a:lnTo>
                <a:lnTo>
                  <a:pt x="1370896" y="1489871"/>
                </a:lnTo>
                <a:lnTo>
                  <a:pt x="1451822" y="1572702"/>
                </a:lnTo>
                <a:lnTo>
                  <a:pt x="1454996" y="1573654"/>
                </a:lnTo>
                <a:lnTo>
                  <a:pt x="1459439" y="1575241"/>
                </a:lnTo>
                <a:lnTo>
                  <a:pt x="1464834" y="1576193"/>
                </a:lnTo>
                <a:lnTo>
                  <a:pt x="1468325" y="1576193"/>
                </a:lnTo>
                <a:lnTo>
                  <a:pt x="1472133" y="1576193"/>
                </a:lnTo>
                <a:lnTo>
                  <a:pt x="1476259" y="1575876"/>
                </a:lnTo>
                <a:lnTo>
                  <a:pt x="1480385" y="1575241"/>
                </a:lnTo>
                <a:lnTo>
                  <a:pt x="1485145" y="1573654"/>
                </a:lnTo>
                <a:lnTo>
                  <a:pt x="1489588" y="1571433"/>
                </a:lnTo>
                <a:lnTo>
                  <a:pt x="1494983" y="1568894"/>
                </a:lnTo>
                <a:lnTo>
                  <a:pt x="1500378" y="1565403"/>
                </a:lnTo>
                <a:lnTo>
                  <a:pt x="1505773" y="1560643"/>
                </a:lnTo>
                <a:lnTo>
                  <a:pt x="1511486" y="1555248"/>
                </a:lnTo>
                <a:lnTo>
                  <a:pt x="1517515" y="1548583"/>
                </a:lnTo>
                <a:lnTo>
                  <a:pt x="1523228" y="1540966"/>
                </a:lnTo>
                <a:lnTo>
                  <a:pt x="1527354" y="1535571"/>
                </a:lnTo>
                <a:lnTo>
                  <a:pt x="1530527" y="1529859"/>
                </a:lnTo>
                <a:lnTo>
                  <a:pt x="1533066" y="1524781"/>
                </a:lnTo>
                <a:lnTo>
                  <a:pt x="1535605" y="1519703"/>
                </a:lnTo>
                <a:lnTo>
                  <a:pt x="1537509" y="1515260"/>
                </a:lnTo>
                <a:lnTo>
                  <a:pt x="1538461" y="1511135"/>
                </a:lnTo>
                <a:lnTo>
                  <a:pt x="1539731" y="1507009"/>
                </a:lnTo>
                <a:lnTo>
                  <a:pt x="1540365" y="1503518"/>
                </a:lnTo>
                <a:lnTo>
                  <a:pt x="1540683" y="1500027"/>
                </a:lnTo>
                <a:lnTo>
                  <a:pt x="1541000" y="1496853"/>
                </a:lnTo>
                <a:lnTo>
                  <a:pt x="1540683" y="1491776"/>
                </a:lnTo>
                <a:lnTo>
                  <a:pt x="1539731" y="1487967"/>
                </a:lnTo>
                <a:lnTo>
                  <a:pt x="1538461" y="1486063"/>
                </a:lnTo>
                <a:lnTo>
                  <a:pt x="1439128" y="1388951"/>
                </a:lnTo>
                <a:lnTo>
                  <a:pt x="1428973" y="1379113"/>
                </a:lnTo>
                <a:lnTo>
                  <a:pt x="1419452" y="1369275"/>
                </a:lnTo>
                <a:lnTo>
                  <a:pt x="1413105" y="1363880"/>
                </a:lnTo>
                <a:lnTo>
                  <a:pt x="1414057" y="1363245"/>
                </a:lnTo>
                <a:lnTo>
                  <a:pt x="1410248" y="1358802"/>
                </a:lnTo>
                <a:lnTo>
                  <a:pt x="1407075" y="1354359"/>
                </a:lnTo>
                <a:lnTo>
                  <a:pt x="1404219" y="1350551"/>
                </a:lnTo>
                <a:lnTo>
                  <a:pt x="1401680" y="1346108"/>
                </a:lnTo>
                <a:lnTo>
                  <a:pt x="1399458" y="1341665"/>
                </a:lnTo>
                <a:lnTo>
                  <a:pt x="1397554" y="1337222"/>
                </a:lnTo>
                <a:lnTo>
                  <a:pt x="1395967" y="1332461"/>
                </a:lnTo>
                <a:lnTo>
                  <a:pt x="1395333" y="1328335"/>
                </a:lnTo>
                <a:lnTo>
                  <a:pt x="1395015" y="1323892"/>
                </a:lnTo>
                <a:lnTo>
                  <a:pt x="1395015" y="1319132"/>
                </a:lnTo>
                <a:lnTo>
                  <a:pt x="1395967" y="1314689"/>
                </a:lnTo>
                <a:lnTo>
                  <a:pt x="1397554" y="1309929"/>
                </a:lnTo>
                <a:lnTo>
                  <a:pt x="1399458" y="1305168"/>
                </a:lnTo>
                <a:lnTo>
                  <a:pt x="1402314" y="1300408"/>
                </a:lnTo>
                <a:lnTo>
                  <a:pt x="1405805" y="1295647"/>
                </a:lnTo>
                <a:lnTo>
                  <a:pt x="1410248" y="1290570"/>
                </a:lnTo>
                <a:lnTo>
                  <a:pt x="1415326" y="1286444"/>
                </a:lnTo>
                <a:lnTo>
                  <a:pt x="1420086" y="1282318"/>
                </a:lnTo>
                <a:lnTo>
                  <a:pt x="1425164" y="1279462"/>
                </a:lnTo>
                <a:lnTo>
                  <a:pt x="1429925" y="1277558"/>
                </a:lnTo>
                <a:lnTo>
                  <a:pt x="1435002" y="1275971"/>
                </a:lnTo>
                <a:lnTo>
                  <a:pt x="1439763" y="1275019"/>
                </a:lnTo>
                <a:lnTo>
                  <a:pt x="1444523" y="1275019"/>
                </a:lnTo>
                <a:lnTo>
                  <a:pt x="1449283" y="1275336"/>
                </a:lnTo>
                <a:lnTo>
                  <a:pt x="1453726" y="1275971"/>
                </a:lnTo>
                <a:lnTo>
                  <a:pt x="1458487" y="1277558"/>
                </a:lnTo>
                <a:lnTo>
                  <a:pt x="1462930" y="1279462"/>
                </a:lnTo>
                <a:lnTo>
                  <a:pt x="1467056" y="1281049"/>
                </a:lnTo>
                <a:lnTo>
                  <a:pt x="1471181" y="1283588"/>
                </a:lnTo>
                <a:lnTo>
                  <a:pt x="1475307" y="1286444"/>
                </a:lnTo>
                <a:lnTo>
                  <a:pt x="1482923" y="1291839"/>
                </a:lnTo>
                <a:lnTo>
                  <a:pt x="1483241" y="1291839"/>
                </a:lnTo>
                <a:lnTo>
                  <a:pt x="1486732" y="1295013"/>
                </a:lnTo>
                <a:lnTo>
                  <a:pt x="1493714" y="1301360"/>
                </a:lnTo>
                <a:lnTo>
                  <a:pt x="1500061" y="1307072"/>
                </a:lnTo>
                <a:lnTo>
                  <a:pt x="1596855" y="1400059"/>
                </a:lnTo>
                <a:lnTo>
                  <a:pt x="1601933" y="1403550"/>
                </a:lnTo>
                <a:lnTo>
                  <a:pt x="1609867" y="1408310"/>
                </a:lnTo>
                <a:lnTo>
                  <a:pt x="1616849" y="1411484"/>
                </a:lnTo>
                <a:lnTo>
                  <a:pt x="1623513" y="1413705"/>
                </a:lnTo>
                <a:lnTo>
                  <a:pt x="1629226" y="1415609"/>
                </a:lnTo>
                <a:lnTo>
                  <a:pt x="1634621" y="1416561"/>
                </a:lnTo>
                <a:lnTo>
                  <a:pt x="1639698" y="1417196"/>
                </a:lnTo>
                <a:lnTo>
                  <a:pt x="1644459" y="1417196"/>
                </a:lnTo>
                <a:lnTo>
                  <a:pt x="1648902" y="1416244"/>
                </a:lnTo>
                <a:lnTo>
                  <a:pt x="1653027" y="1415609"/>
                </a:lnTo>
                <a:lnTo>
                  <a:pt x="1656201" y="1414023"/>
                </a:lnTo>
                <a:lnTo>
                  <a:pt x="1659375" y="1412753"/>
                </a:lnTo>
                <a:lnTo>
                  <a:pt x="1662548" y="1410849"/>
                </a:lnTo>
                <a:lnTo>
                  <a:pt x="1665087" y="1409262"/>
                </a:lnTo>
                <a:lnTo>
                  <a:pt x="1669213" y="1405771"/>
                </a:lnTo>
                <a:lnTo>
                  <a:pt x="1672704" y="1402598"/>
                </a:lnTo>
                <a:lnTo>
                  <a:pt x="1674926" y="1400376"/>
                </a:lnTo>
                <a:lnTo>
                  <a:pt x="1676195" y="1398155"/>
                </a:lnTo>
                <a:lnTo>
                  <a:pt x="1677782" y="1395933"/>
                </a:lnTo>
                <a:lnTo>
                  <a:pt x="1678734" y="1393712"/>
                </a:lnTo>
                <a:lnTo>
                  <a:pt x="1679686" y="1391173"/>
                </a:lnTo>
                <a:lnTo>
                  <a:pt x="1680003" y="1388634"/>
                </a:lnTo>
                <a:lnTo>
                  <a:pt x="1680321" y="1386095"/>
                </a:lnTo>
                <a:lnTo>
                  <a:pt x="1680321" y="1383556"/>
                </a:lnTo>
                <a:lnTo>
                  <a:pt x="1680003" y="1378478"/>
                </a:lnTo>
                <a:lnTo>
                  <a:pt x="1678734" y="1373083"/>
                </a:lnTo>
                <a:lnTo>
                  <a:pt x="1677464" y="1367371"/>
                </a:lnTo>
                <a:lnTo>
                  <a:pt x="1674926" y="1361976"/>
                </a:lnTo>
                <a:lnTo>
                  <a:pt x="1672387" y="1356898"/>
                </a:lnTo>
                <a:lnTo>
                  <a:pt x="1669213" y="1351820"/>
                </a:lnTo>
                <a:lnTo>
                  <a:pt x="1666039" y="1346742"/>
                </a:lnTo>
                <a:lnTo>
                  <a:pt x="1662865" y="1341982"/>
                </a:lnTo>
                <a:lnTo>
                  <a:pt x="1655884" y="1333731"/>
                </a:lnTo>
                <a:lnTo>
                  <a:pt x="1650171" y="1326749"/>
                </a:lnTo>
                <a:lnTo>
                  <a:pt x="1645728" y="1321988"/>
                </a:lnTo>
                <a:lnTo>
                  <a:pt x="1643507" y="1320084"/>
                </a:lnTo>
                <a:lnTo>
                  <a:pt x="1596538" y="1276606"/>
                </a:lnTo>
                <a:lnTo>
                  <a:pt x="1565437" y="1247726"/>
                </a:lnTo>
                <a:lnTo>
                  <a:pt x="1555916" y="1238523"/>
                </a:lnTo>
                <a:lnTo>
                  <a:pt x="1551155" y="1233762"/>
                </a:lnTo>
                <a:lnTo>
                  <a:pt x="1546712" y="1228685"/>
                </a:lnTo>
                <a:lnTo>
                  <a:pt x="1542269" y="1223607"/>
                </a:lnTo>
                <a:lnTo>
                  <a:pt x="1538144" y="1218529"/>
                </a:lnTo>
                <a:lnTo>
                  <a:pt x="1534653" y="1213134"/>
                </a:lnTo>
                <a:lnTo>
                  <a:pt x="1531479" y="1207104"/>
                </a:lnTo>
                <a:lnTo>
                  <a:pt x="1528940" y="1201392"/>
                </a:lnTo>
                <a:lnTo>
                  <a:pt x="1527671" y="1195679"/>
                </a:lnTo>
                <a:lnTo>
                  <a:pt x="1527354" y="1192188"/>
                </a:lnTo>
                <a:lnTo>
                  <a:pt x="1527036" y="1189332"/>
                </a:lnTo>
                <a:lnTo>
                  <a:pt x="1527036" y="1186158"/>
                </a:lnTo>
                <a:lnTo>
                  <a:pt x="1527354" y="1182985"/>
                </a:lnTo>
                <a:lnTo>
                  <a:pt x="1527671" y="1179811"/>
                </a:lnTo>
                <a:lnTo>
                  <a:pt x="1528623" y="1176638"/>
                </a:lnTo>
                <a:lnTo>
                  <a:pt x="1529892" y="1173464"/>
                </a:lnTo>
                <a:lnTo>
                  <a:pt x="1531162" y="1169973"/>
                </a:lnTo>
                <a:lnTo>
                  <a:pt x="1533066" y="1166482"/>
                </a:lnTo>
                <a:lnTo>
                  <a:pt x="1535288" y="1163309"/>
                </a:lnTo>
                <a:lnTo>
                  <a:pt x="1537826" y="1159818"/>
                </a:lnTo>
                <a:lnTo>
                  <a:pt x="1540683" y="1156327"/>
                </a:lnTo>
                <a:lnTo>
                  <a:pt x="1543539" y="1152836"/>
                </a:lnTo>
                <a:lnTo>
                  <a:pt x="1547030" y="1149979"/>
                </a:lnTo>
                <a:lnTo>
                  <a:pt x="1549886" y="1147441"/>
                </a:lnTo>
                <a:lnTo>
                  <a:pt x="1553060" y="1145219"/>
                </a:lnTo>
                <a:lnTo>
                  <a:pt x="1555916" y="1143632"/>
                </a:lnTo>
                <a:lnTo>
                  <a:pt x="1559407" y="1142045"/>
                </a:lnTo>
                <a:lnTo>
                  <a:pt x="1562263" y="1140459"/>
                </a:lnTo>
                <a:lnTo>
                  <a:pt x="1565437" y="1139507"/>
                </a:lnTo>
                <a:lnTo>
                  <a:pt x="1568293" y="1139189"/>
                </a:lnTo>
                <a:lnTo>
                  <a:pt x="1571784" y="1138872"/>
                </a:lnTo>
                <a:lnTo>
                  <a:pt x="1574640" y="1138237"/>
                </a:lnTo>
                <a:close/>
                <a:moveTo>
                  <a:pt x="758825" y="1123950"/>
                </a:moveTo>
                <a:lnTo>
                  <a:pt x="763905" y="1123950"/>
                </a:lnTo>
                <a:lnTo>
                  <a:pt x="768985" y="1123950"/>
                </a:lnTo>
                <a:lnTo>
                  <a:pt x="774065" y="1124266"/>
                </a:lnTo>
                <a:lnTo>
                  <a:pt x="779145" y="1124583"/>
                </a:lnTo>
                <a:lnTo>
                  <a:pt x="784225" y="1125532"/>
                </a:lnTo>
                <a:lnTo>
                  <a:pt x="789305" y="1126797"/>
                </a:lnTo>
                <a:lnTo>
                  <a:pt x="794067" y="1127746"/>
                </a:lnTo>
                <a:lnTo>
                  <a:pt x="799147" y="1129644"/>
                </a:lnTo>
                <a:lnTo>
                  <a:pt x="803910" y="1131543"/>
                </a:lnTo>
                <a:lnTo>
                  <a:pt x="808672" y="1133124"/>
                </a:lnTo>
                <a:lnTo>
                  <a:pt x="813435" y="1135339"/>
                </a:lnTo>
                <a:lnTo>
                  <a:pt x="817880" y="1137870"/>
                </a:lnTo>
                <a:lnTo>
                  <a:pt x="822642" y="1141033"/>
                </a:lnTo>
                <a:lnTo>
                  <a:pt x="827087" y="1143880"/>
                </a:lnTo>
                <a:lnTo>
                  <a:pt x="830897" y="1147044"/>
                </a:lnTo>
                <a:lnTo>
                  <a:pt x="835025" y="1150840"/>
                </a:lnTo>
                <a:lnTo>
                  <a:pt x="839152" y="1154320"/>
                </a:lnTo>
                <a:lnTo>
                  <a:pt x="842962" y="1158432"/>
                </a:lnTo>
                <a:lnTo>
                  <a:pt x="846137" y="1162228"/>
                </a:lnTo>
                <a:lnTo>
                  <a:pt x="849630" y="1166657"/>
                </a:lnTo>
                <a:lnTo>
                  <a:pt x="852487" y="1171086"/>
                </a:lnTo>
                <a:lnTo>
                  <a:pt x="855345" y="1175515"/>
                </a:lnTo>
                <a:lnTo>
                  <a:pt x="857885" y="1179944"/>
                </a:lnTo>
                <a:lnTo>
                  <a:pt x="860107" y="1184689"/>
                </a:lnTo>
                <a:lnTo>
                  <a:pt x="862330" y="1189435"/>
                </a:lnTo>
                <a:lnTo>
                  <a:pt x="864235" y="1194180"/>
                </a:lnTo>
                <a:lnTo>
                  <a:pt x="865505" y="1198925"/>
                </a:lnTo>
                <a:lnTo>
                  <a:pt x="867092" y="1203987"/>
                </a:lnTo>
                <a:lnTo>
                  <a:pt x="868045" y="1209048"/>
                </a:lnTo>
                <a:lnTo>
                  <a:pt x="868997" y="1213793"/>
                </a:lnTo>
                <a:lnTo>
                  <a:pt x="869315" y="1218855"/>
                </a:lnTo>
                <a:lnTo>
                  <a:pt x="869632" y="1223917"/>
                </a:lnTo>
                <a:lnTo>
                  <a:pt x="869950" y="1228978"/>
                </a:lnTo>
                <a:lnTo>
                  <a:pt x="869632" y="1234356"/>
                </a:lnTo>
                <a:lnTo>
                  <a:pt x="869315" y="1239418"/>
                </a:lnTo>
                <a:lnTo>
                  <a:pt x="868680" y="1244479"/>
                </a:lnTo>
                <a:lnTo>
                  <a:pt x="867727" y="1249541"/>
                </a:lnTo>
                <a:lnTo>
                  <a:pt x="866775" y="1254603"/>
                </a:lnTo>
                <a:lnTo>
                  <a:pt x="865187" y="1259348"/>
                </a:lnTo>
                <a:lnTo>
                  <a:pt x="863917" y="1264409"/>
                </a:lnTo>
                <a:lnTo>
                  <a:pt x="862012" y="1269155"/>
                </a:lnTo>
                <a:lnTo>
                  <a:pt x="859790" y="1273900"/>
                </a:lnTo>
                <a:lnTo>
                  <a:pt x="857250" y="1278645"/>
                </a:lnTo>
                <a:lnTo>
                  <a:pt x="854710" y="1283074"/>
                </a:lnTo>
                <a:lnTo>
                  <a:pt x="852170" y="1287503"/>
                </a:lnTo>
                <a:lnTo>
                  <a:pt x="848995" y="1291932"/>
                </a:lnTo>
                <a:lnTo>
                  <a:pt x="845502" y="1296361"/>
                </a:lnTo>
                <a:lnTo>
                  <a:pt x="842327" y="1300157"/>
                </a:lnTo>
                <a:lnTo>
                  <a:pt x="838200" y="1304269"/>
                </a:lnTo>
                <a:lnTo>
                  <a:pt x="700405" y="1441882"/>
                </a:lnTo>
                <a:lnTo>
                  <a:pt x="696595" y="1445678"/>
                </a:lnTo>
                <a:lnTo>
                  <a:pt x="692150" y="1449158"/>
                </a:lnTo>
                <a:lnTo>
                  <a:pt x="688022" y="1452321"/>
                </a:lnTo>
                <a:lnTo>
                  <a:pt x="683260" y="1455485"/>
                </a:lnTo>
                <a:lnTo>
                  <a:pt x="679132" y="1458332"/>
                </a:lnTo>
                <a:lnTo>
                  <a:pt x="674370" y="1460863"/>
                </a:lnTo>
                <a:lnTo>
                  <a:pt x="669925" y="1463393"/>
                </a:lnTo>
                <a:lnTo>
                  <a:pt x="664845" y="1465608"/>
                </a:lnTo>
                <a:lnTo>
                  <a:pt x="660082" y="1467189"/>
                </a:lnTo>
                <a:lnTo>
                  <a:pt x="655320" y="1468771"/>
                </a:lnTo>
                <a:lnTo>
                  <a:pt x="650240" y="1470353"/>
                </a:lnTo>
                <a:lnTo>
                  <a:pt x="645160" y="1471302"/>
                </a:lnTo>
                <a:lnTo>
                  <a:pt x="640080" y="1471935"/>
                </a:lnTo>
                <a:lnTo>
                  <a:pt x="635000" y="1472884"/>
                </a:lnTo>
                <a:lnTo>
                  <a:pt x="629920" y="1473200"/>
                </a:lnTo>
                <a:lnTo>
                  <a:pt x="624840" y="1473200"/>
                </a:lnTo>
                <a:lnTo>
                  <a:pt x="619442" y="1473200"/>
                </a:lnTo>
                <a:lnTo>
                  <a:pt x="614362" y="1472884"/>
                </a:lnTo>
                <a:lnTo>
                  <a:pt x="609282" y="1472251"/>
                </a:lnTo>
                <a:lnTo>
                  <a:pt x="604519" y="1471302"/>
                </a:lnTo>
                <a:lnTo>
                  <a:pt x="599439" y="1470353"/>
                </a:lnTo>
                <a:lnTo>
                  <a:pt x="594359" y="1469088"/>
                </a:lnTo>
                <a:lnTo>
                  <a:pt x="589597" y="1467822"/>
                </a:lnTo>
                <a:lnTo>
                  <a:pt x="584834" y="1465924"/>
                </a:lnTo>
                <a:lnTo>
                  <a:pt x="579754" y="1463710"/>
                </a:lnTo>
                <a:lnTo>
                  <a:pt x="575627" y="1461495"/>
                </a:lnTo>
                <a:lnTo>
                  <a:pt x="570864" y="1458964"/>
                </a:lnTo>
                <a:lnTo>
                  <a:pt x="566419" y="1456117"/>
                </a:lnTo>
                <a:lnTo>
                  <a:pt x="561974" y="1453270"/>
                </a:lnTo>
                <a:lnTo>
                  <a:pt x="557529" y="1449790"/>
                </a:lnTo>
                <a:lnTo>
                  <a:pt x="553719" y="1446310"/>
                </a:lnTo>
                <a:lnTo>
                  <a:pt x="549592" y="1442514"/>
                </a:lnTo>
                <a:lnTo>
                  <a:pt x="546099" y="1438718"/>
                </a:lnTo>
                <a:lnTo>
                  <a:pt x="542289" y="1434605"/>
                </a:lnTo>
                <a:lnTo>
                  <a:pt x="539114" y="1430177"/>
                </a:lnTo>
                <a:lnTo>
                  <a:pt x="536257" y="1426064"/>
                </a:lnTo>
                <a:lnTo>
                  <a:pt x="533082" y="1421635"/>
                </a:lnTo>
                <a:lnTo>
                  <a:pt x="531177" y="1417206"/>
                </a:lnTo>
                <a:lnTo>
                  <a:pt x="528319" y="1412461"/>
                </a:lnTo>
                <a:lnTo>
                  <a:pt x="526732" y="1407716"/>
                </a:lnTo>
                <a:lnTo>
                  <a:pt x="524827" y="1402654"/>
                </a:lnTo>
                <a:lnTo>
                  <a:pt x="522922" y="1397909"/>
                </a:lnTo>
                <a:lnTo>
                  <a:pt x="521969" y="1392847"/>
                </a:lnTo>
                <a:lnTo>
                  <a:pt x="520699" y="1387786"/>
                </a:lnTo>
                <a:lnTo>
                  <a:pt x="520064" y="1383040"/>
                </a:lnTo>
                <a:lnTo>
                  <a:pt x="519429" y="1377979"/>
                </a:lnTo>
                <a:lnTo>
                  <a:pt x="519112" y="1372917"/>
                </a:lnTo>
                <a:lnTo>
                  <a:pt x="519112" y="1367856"/>
                </a:lnTo>
                <a:lnTo>
                  <a:pt x="519112" y="1362794"/>
                </a:lnTo>
                <a:lnTo>
                  <a:pt x="519747" y="1357733"/>
                </a:lnTo>
                <a:lnTo>
                  <a:pt x="520064" y="1352671"/>
                </a:lnTo>
                <a:lnTo>
                  <a:pt x="521334" y="1347609"/>
                </a:lnTo>
                <a:lnTo>
                  <a:pt x="522287" y="1342548"/>
                </a:lnTo>
                <a:lnTo>
                  <a:pt x="523874" y="1337170"/>
                </a:lnTo>
                <a:lnTo>
                  <a:pt x="525144" y="1332741"/>
                </a:lnTo>
                <a:lnTo>
                  <a:pt x="527049" y="1327996"/>
                </a:lnTo>
                <a:lnTo>
                  <a:pt x="529272" y="1323250"/>
                </a:lnTo>
                <a:lnTo>
                  <a:pt x="531494" y="1318505"/>
                </a:lnTo>
                <a:lnTo>
                  <a:pt x="534034" y="1313760"/>
                </a:lnTo>
                <a:lnTo>
                  <a:pt x="536892" y="1309331"/>
                </a:lnTo>
                <a:lnTo>
                  <a:pt x="539749" y="1304902"/>
                </a:lnTo>
                <a:lnTo>
                  <a:pt x="542924" y="1300790"/>
                </a:lnTo>
                <a:lnTo>
                  <a:pt x="546734" y="1296677"/>
                </a:lnTo>
                <a:lnTo>
                  <a:pt x="550862" y="1292564"/>
                </a:lnTo>
                <a:lnTo>
                  <a:pt x="688975" y="1154952"/>
                </a:lnTo>
                <a:lnTo>
                  <a:pt x="692467" y="1151473"/>
                </a:lnTo>
                <a:lnTo>
                  <a:pt x="696912" y="1147676"/>
                </a:lnTo>
                <a:lnTo>
                  <a:pt x="700722" y="1144513"/>
                </a:lnTo>
                <a:lnTo>
                  <a:pt x="705485" y="1141666"/>
                </a:lnTo>
                <a:lnTo>
                  <a:pt x="709930" y="1138819"/>
                </a:lnTo>
                <a:lnTo>
                  <a:pt x="714375" y="1136288"/>
                </a:lnTo>
                <a:lnTo>
                  <a:pt x="719137" y="1134073"/>
                </a:lnTo>
                <a:lnTo>
                  <a:pt x="723900" y="1131859"/>
                </a:lnTo>
                <a:lnTo>
                  <a:pt x="728980" y="1129961"/>
                </a:lnTo>
                <a:lnTo>
                  <a:pt x="733742" y="1128063"/>
                </a:lnTo>
                <a:lnTo>
                  <a:pt x="738822" y="1126797"/>
                </a:lnTo>
                <a:lnTo>
                  <a:pt x="743902" y="1125532"/>
                </a:lnTo>
                <a:lnTo>
                  <a:pt x="748665" y="1124899"/>
                </a:lnTo>
                <a:lnTo>
                  <a:pt x="753745" y="1124266"/>
                </a:lnTo>
                <a:lnTo>
                  <a:pt x="758825" y="1123950"/>
                </a:lnTo>
                <a:close/>
                <a:moveTo>
                  <a:pt x="589180" y="939800"/>
                </a:moveTo>
                <a:lnTo>
                  <a:pt x="594264" y="939800"/>
                </a:lnTo>
                <a:lnTo>
                  <a:pt x="599349" y="939800"/>
                </a:lnTo>
                <a:lnTo>
                  <a:pt x="604434" y="940435"/>
                </a:lnTo>
                <a:lnTo>
                  <a:pt x="609518" y="941070"/>
                </a:lnTo>
                <a:lnTo>
                  <a:pt x="614285" y="941705"/>
                </a:lnTo>
                <a:lnTo>
                  <a:pt x="619370" y="942975"/>
                </a:lnTo>
                <a:lnTo>
                  <a:pt x="624454" y="944245"/>
                </a:lnTo>
                <a:lnTo>
                  <a:pt x="629221" y="945833"/>
                </a:lnTo>
                <a:lnTo>
                  <a:pt x="633988" y="947420"/>
                </a:lnTo>
                <a:lnTo>
                  <a:pt x="638755" y="949325"/>
                </a:lnTo>
                <a:lnTo>
                  <a:pt x="643522" y="951865"/>
                </a:lnTo>
                <a:lnTo>
                  <a:pt x="648288" y="954088"/>
                </a:lnTo>
                <a:lnTo>
                  <a:pt x="652737" y="956945"/>
                </a:lnTo>
                <a:lnTo>
                  <a:pt x="656869" y="959803"/>
                </a:lnTo>
                <a:lnTo>
                  <a:pt x="661000" y="963295"/>
                </a:lnTo>
                <a:lnTo>
                  <a:pt x="665449" y="966788"/>
                </a:lnTo>
                <a:lnTo>
                  <a:pt x="668945" y="970598"/>
                </a:lnTo>
                <a:lnTo>
                  <a:pt x="673076" y="974408"/>
                </a:lnTo>
                <a:lnTo>
                  <a:pt x="676254" y="978535"/>
                </a:lnTo>
                <a:lnTo>
                  <a:pt x="679749" y="982980"/>
                </a:lnTo>
                <a:lnTo>
                  <a:pt x="682927" y="987425"/>
                </a:lnTo>
                <a:lnTo>
                  <a:pt x="685470" y="991553"/>
                </a:lnTo>
                <a:lnTo>
                  <a:pt x="688012" y="996315"/>
                </a:lnTo>
                <a:lnTo>
                  <a:pt x="690554" y="1000760"/>
                </a:lnTo>
                <a:lnTo>
                  <a:pt x="692461" y="1005840"/>
                </a:lnTo>
                <a:lnTo>
                  <a:pt x="694368" y="1010603"/>
                </a:lnTo>
                <a:lnTo>
                  <a:pt x="695639" y="1015365"/>
                </a:lnTo>
                <a:lnTo>
                  <a:pt x="697228" y="1020445"/>
                </a:lnTo>
                <a:lnTo>
                  <a:pt x="698181" y="1025525"/>
                </a:lnTo>
                <a:lnTo>
                  <a:pt x="698817" y="1030288"/>
                </a:lnTo>
                <a:lnTo>
                  <a:pt x="699770" y="1035368"/>
                </a:lnTo>
                <a:lnTo>
                  <a:pt x="700088" y="1040448"/>
                </a:lnTo>
                <a:lnTo>
                  <a:pt x="700088" y="1045528"/>
                </a:lnTo>
                <a:lnTo>
                  <a:pt x="700088" y="1050608"/>
                </a:lnTo>
                <a:lnTo>
                  <a:pt x="699770" y="1055688"/>
                </a:lnTo>
                <a:lnTo>
                  <a:pt x="698817" y="1060768"/>
                </a:lnTo>
                <a:lnTo>
                  <a:pt x="697863" y="1066165"/>
                </a:lnTo>
                <a:lnTo>
                  <a:pt x="696910" y="1071245"/>
                </a:lnTo>
                <a:lnTo>
                  <a:pt x="695639" y="1076325"/>
                </a:lnTo>
                <a:lnTo>
                  <a:pt x="693732" y="1081088"/>
                </a:lnTo>
                <a:lnTo>
                  <a:pt x="692143" y="1085533"/>
                </a:lnTo>
                <a:lnTo>
                  <a:pt x="689919" y="1090295"/>
                </a:lnTo>
                <a:lnTo>
                  <a:pt x="687694" y="1095058"/>
                </a:lnTo>
                <a:lnTo>
                  <a:pt x="685152" y="1099820"/>
                </a:lnTo>
                <a:lnTo>
                  <a:pt x="682292" y="1104265"/>
                </a:lnTo>
                <a:lnTo>
                  <a:pt x="679114" y="1108710"/>
                </a:lnTo>
                <a:lnTo>
                  <a:pt x="675936" y="1113155"/>
                </a:lnTo>
                <a:lnTo>
                  <a:pt x="672440" y="1116965"/>
                </a:lnTo>
                <a:lnTo>
                  <a:pt x="668309" y="1121093"/>
                </a:lnTo>
                <a:lnTo>
                  <a:pt x="530389" y="1258888"/>
                </a:lnTo>
                <a:lnTo>
                  <a:pt x="526258" y="1262698"/>
                </a:lnTo>
                <a:lnTo>
                  <a:pt x="522127" y="1266508"/>
                </a:lnTo>
                <a:lnTo>
                  <a:pt x="517995" y="1269683"/>
                </a:lnTo>
                <a:lnTo>
                  <a:pt x="513546" y="1272541"/>
                </a:lnTo>
                <a:lnTo>
                  <a:pt x="508779" y="1275716"/>
                </a:lnTo>
                <a:lnTo>
                  <a:pt x="504648" y="1278256"/>
                </a:lnTo>
                <a:lnTo>
                  <a:pt x="499881" y="1280161"/>
                </a:lnTo>
                <a:lnTo>
                  <a:pt x="495115" y="1282383"/>
                </a:lnTo>
                <a:lnTo>
                  <a:pt x="490030" y="1284288"/>
                </a:lnTo>
                <a:lnTo>
                  <a:pt x="485263" y="1286193"/>
                </a:lnTo>
                <a:lnTo>
                  <a:pt x="480179" y="1287463"/>
                </a:lnTo>
                <a:lnTo>
                  <a:pt x="475412" y="1288733"/>
                </a:lnTo>
                <a:lnTo>
                  <a:pt x="470327" y="1289368"/>
                </a:lnTo>
                <a:lnTo>
                  <a:pt x="465243" y="1290003"/>
                </a:lnTo>
                <a:lnTo>
                  <a:pt x="460158" y="1290638"/>
                </a:lnTo>
                <a:lnTo>
                  <a:pt x="454756" y="1290638"/>
                </a:lnTo>
                <a:lnTo>
                  <a:pt x="449671" y="1290638"/>
                </a:lnTo>
                <a:lnTo>
                  <a:pt x="444586" y="1290003"/>
                </a:lnTo>
                <a:lnTo>
                  <a:pt x="439502" y="1289368"/>
                </a:lnTo>
                <a:lnTo>
                  <a:pt x="434417" y="1288733"/>
                </a:lnTo>
                <a:lnTo>
                  <a:pt x="429332" y="1287463"/>
                </a:lnTo>
                <a:lnTo>
                  <a:pt x="424566" y="1286511"/>
                </a:lnTo>
                <a:lnTo>
                  <a:pt x="419481" y="1284606"/>
                </a:lnTo>
                <a:lnTo>
                  <a:pt x="414714" y="1282701"/>
                </a:lnTo>
                <a:lnTo>
                  <a:pt x="409947" y="1281113"/>
                </a:lnTo>
                <a:lnTo>
                  <a:pt x="405181" y="1278891"/>
                </a:lnTo>
                <a:lnTo>
                  <a:pt x="401049" y="1276351"/>
                </a:lnTo>
                <a:lnTo>
                  <a:pt x="396600" y="1273493"/>
                </a:lnTo>
                <a:lnTo>
                  <a:pt x="392151" y="1270318"/>
                </a:lnTo>
                <a:lnTo>
                  <a:pt x="387702" y="1267143"/>
                </a:lnTo>
                <a:lnTo>
                  <a:pt x="383889" y="1263651"/>
                </a:lnTo>
                <a:lnTo>
                  <a:pt x="379758" y="1259841"/>
                </a:lnTo>
                <a:lnTo>
                  <a:pt x="375944" y="1256031"/>
                </a:lnTo>
                <a:lnTo>
                  <a:pt x="372448" y="1251903"/>
                </a:lnTo>
                <a:lnTo>
                  <a:pt x="369271" y="1247458"/>
                </a:lnTo>
                <a:lnTo>
                  <a:pt x="366410" y="1243013"/>
                </a:lnTo>
                <a:lnTo>
                  <a:pt x="363233" y="1238886"/>
                </a:lnTo>
                <a:lnTo>
                  <a:pt x="360690" y="1234123"/>
                </a:lnTo>
                <a:lnTo>
                  <a:pt x="358466" y="1229678"/>
                </a:lnTo>
                <a:lnTo>
                  <a:pt x="356559" y="1224916"/>
                </a:lnTo>
                <a:lnTo>
                  <a:pt x="354970" y="1219836"/>
                </a:lnTo>
                <a:lnTo>
                  <a:pt x="353063" y="1215073"/>
                </a:lnTo>
                <a:lnTo>
                  <a:pt x="352110" y="1209993"/>
                </a:lnTo>
                <a:lnTo>
                  <a:pt x="350839" y="1205231"/>
                </a:lnTo>
                <a:lnTo>
                  <a:pt x="349885" y="1200151"/>
                </a:lnTo>
                <a:lnTo>
                  <a:pt x="349568" y="1195070"/>
                </a:lnTo>
                <a:lnTo>
                  <a:pt x="349250" y="1189990"/>
                </a:lnTo>
                <a:lnTo>
                  <a:pt x="349250" y="1184910"/>
                </a:lnTo>
                <a:lnTo>
                  <a:pt x="349250" y="1179830"/>
                </a:lnTo>
                <a:lnTo>
                  <a:pt x="349568" y="1174750"/>
                </a:lnTo>
                <a:lnTo>
                  <a:pt x="350203" y="1169353"/>
                </a:lnTo>
                <a:lnTo>
                  <a:pt x="350839" y="1164273"/>
                </a:lnTo>
                <a:lnTo>
                  <a:pt x="352110" y="1159193"/>
                </a:lnTo>
                <a:lnTo>
                  <a:pt x="353381" y="1154430"/>
                </a:lnTo>
                <a:lnTo>
                  <a:pt x="355288" y="1149350"/>
                </a:lnTo>
                <a:lnTo>
                  <a:pt x="357195" y="1144588"/>
                </a:lnTo>
                <a:lnTo>
                  <a:pt x="359101" y="1140143"/>
                </a:lnTo>
                <a:lnTo>
                  <a:pt x="361644" y="1135380"/>
                </a:lnTo>
                <a:lnTo>
                  <a:pt x="364186" y="1130618"/>
                </a:lnTo>
                <a:lnTo>
                  <a:pt x="367046" y="1126173"/>
                </a:lnTo>
                <a:lnTo>
                  <a:pt x="369906" y="1121728"/>
                </a:lnTo>
                <a:lnTo>
                  <a:pt x="373084" y="1117283"/>
                </a:lnTo>
                <a:lnTo>
                  <a:pt x="376897" y="1113473"/>
                </a:lnTo>
                <a:lnTo>
                  <a:pt x="380393" y="1109345"/>
                </a:lnTo>
                <a:lnTo>
                  <a:pt x="518631" y="971550"/>
                </a:lnTo>
                <a:lnTo>
                  <a:pt x="522762" y="967740"/>
                </a:lnTo>
                <a:lnTo>
                  <a:pt x="526893" y="963930"/>
                </a:lnTo>
                <a:lnTo>
                  <a:pt x="531025" y="960755"/>
                </a:lnTo>
                <a:lnTo>
                  <a:pt x="535474" y="957898"/>
                </a:lnTo>
                <a:lnTo>
                  <a:pt x="539923" y="954723"/>
                </a:lnTo>
                <a:lnTo>
                  <a:pt x="544690" y="952183"/>
                </a:lnTo>
                <a:lnTo>
                  <a:pt x="549456" y="949960"/>
                </a:lnTo>
                <a:lnTo>
                  <a:pt x="554223" y="948055"/>
                </a:lnTo>
                <a:lnTo>
                  <a:pt x="558990" y="946150"/>
                </a:lnTo>
                <a:lnTo>
                  <a:pt x="564075" y="944245"/>
                </a:lnTo>
                <a:lnTo>
                  <a:pt x="568841" y="943293"/>
                </a:lnTo>
                <a:lnTo>
                  <a:pt x="573926" y="942023"/>
                </a:lnTo>
                <a:lnTo>
                  <a:pt x="579011" y="941070"/>
                </a:lnTo>
                <a:lnTo>
                  <a:pt x="584095" y="940435"/>
                </a:lnTo>
                <a:lnTo>
                  <a:pt x="589180" y="939800"/>
                </a:lnTo>
                <a:close/>
                <a:moveTo>
                  <a:pt x="46448" y="457200"/>
                </a:moveTo>
                <a:lnTo>
                  <a:pt x="51221" y="457200"/>
                </a:lnTo>
                <a:lnTo>
                  <a:pt x="55993" y="457517"/>
                </a:lnTo>
                <a:lnTo>
                  <a:pt x="61083" y="458468"/>
                </a:lnTo>
                <a:lnTo>
                  <a:pt x="65219" y="459420"/>
                </a:lnTo>
                <a:lnTo>
                  <a:pt x="69991" y="461322"/>
                </a:lnTo>
                <a:lnTo>
                  <a:pt x="74445" y="463542"/>
                </a:lnTo>
                <a:lnTo>
                  <a:pt x="78899" y="466078"/>
                </a:lnTo>
                <a:lnTo>
                  <a:pt x="83035" y="468932"/>
                </a:lnTo>
                <a:lnTo>
                  <a:pt x="86534" y="472737"/>
                </a:lnTo>
                <a:lnTo>
                  <a:pt x="458759" y="855775"/>
                </a:lnTo>
                <a:lnTo>
                  <a:pt x="461940" y="859897"/>
                </a:lnTo>
                <a:lnTo>
                  <a:pt x="464803" y="863702"/>
                </a:lnTo>
                <a:lnTo>
                  <a:pt x="467348" y="868142"/>
                </a:lnTo>
                <a:lnTo>
                  <a:pt x="469575" y="872898"/>
                </a:lnTo>
                <a:lnTo>
                  <a:pt x="471166" y="877337"/>
                </a:lnTo>
                <a:lnTo>
                  <a:pt x="472120" y="882093"/>
                </a:lnTo>
                <a:lnTo>
                  <a:pt x="473075" y="887167"/>
                </a:lnTo>
                <a:lnTo>
                  <a:pt x="473075" y="891923"/>
                </a:lnTo>
                <a:lnTo>
                  <a:pt x="472439" y="896679"/>
                </a:lnTo>
                <a:lnTo>
                  <a:pt x="471802" y="901435"/>
                </a:lnTo>
                <a:lnTo>
                  <a:pt x="470848" y="906192"/>
                </a:lnTo>
                <a:lnTo>
                  <a:pt x="468939" y="910948"/>
                </a:lnTo>
                <a:lnTo>
                  <a:pt x="466712" y="915070"/>
                </a:lnTo>
                <a:lnTo>
                  <a:pt x="464167" y="919192"/>
                </a:lnTo>
                <a:lnTo>
                  <a:pt x="461304" y="923314"/>
                </a:lnTo>
                <a:lnTo>
                  <a:pt x="457486" y="927119"/>
                </a:lnTo>
                <a:lnTo>
                  <a:pt x="453986" y="930607"/>
                </a:lnTo>
                <a:lnTo>
                  <a:pt x="449851" y="933461"/>
                </a:lnTo>
                <a:lnTo>
                  <a:pt x="445397" y="935681"/>
                </a:lnTo>
                <a:lnTo>
                  <a:pt x="441261" y="937583"/>
                </a:lnTo>
                <a:lnTo>
                  <a:pt x="436807" y="939169"/>
                </a:lnTo>
                <a:lnTo>
                  <a:pt x="432035" y="940437"/>
                </a:lnTo>
                <a:lnTo>
                  <a:pt x="427263" y="941071"/>
                </a:lnTo>
                <a:lnTo>
                  <a:pt x="422491" y="941388"/>
                </a:lnTo>
                <a:lnTo>
                  <a:pt x="417400" y="941071"/>
                </a:lnTo>
                <a:lnTo>
                  <a:pt x="412628" y="940437"/>
                </a:lnTo>
                <a:lnTo>
                  <a:pt x="407856" y="939169"/>
                </a:lnTo>
                <a:lnTo>
                  <a:pt x="403084" y="937266"/>
                </a:lnTo>
                <a:lnTo>
                  <a:pt x="398312" y="935046"/>
                </a:lnTo>
                <a:lnTo>
                  <a:pt x="394176" y="932510"/>
                </a:lnTo>
                <a:lnTo>
                  <a:pt x="390040" y="929339"/>
                </a:lnTo>
                <a:lnTo>
                  <a:pt x="386222" y="925851"/>
                </a:lnTo>
                <a:lnTo>
                  <a:pt x="14316" y="542496"/>
                </a:lnTo>
                <a:lnTo>
                  <a:pt x="10499" y="538374"/>
                </a:lnTo>
                <a:lnTo>
                  <a:pt x="7635" y="534569"/>
                </a:lnTo>
                <a:lnTo>
                  <a:pt x="5090" y="530130"/>
                </a:lnTo>
                <a:lnTo>
                  <a:pt x="3181" y="525690"/>
                </a:lnTo>
                <a:lnTo>
                  <a:pt x="1909" y="520934"/>
                </a:lnTo>
                <a:lnTo>
                  <a:pt x="636" y="516178"/>
                </a:lnTo>
                <a:lnTo>
                  <a:pt x="0" y="511422"/>
                </a:lnTo>
                <a:lnTo>
                  <a:pt x="0" y="506348"/>
                </a:lnTo>
                <a:lnTo>
                  <a:pt x="318" y="501592"/>
                </a:lnTo>
                <a:lnTo>
                  <a:pt x="954" y="496836"/>
                </a:lnTo>
                <a:lnTo>
                  <a:pt x="2227" y="492397"/>
                </a:lnTo>
                <a:lnTo>
                  <a:pt x="4136" y="487957"/>
                </a:lnTo>
                <a:lnTo>
                  <a:pt x="6045" y="483518"/>
                </a:lnTo>
                <a:lnTo>
                  <a:pt x="8908" y="479079"/>
                </a:lnTo>
                <a:lnTo>
                  <a:pt x="11771" y="475274"/>
                </a:lnTo>
                <a:lnTo>
                  <a:pt x="15271" y="471469"/>
                </a:lnTo>
                <a:lnTo>
                  <a:pt x="19406" y="467981"/>
                </a:lnTo>
                <a:lnTo>
                  <a:pt x="23224" y="464810"/>
                </a:lnTo>
                <a:lnTo>
                  <a:pt x="27678" y="462908"/>
                </a:lnTo>
                <a:lnTo>
                  <a:pt x="32132" y="460688"/>
                </a:lnTo>
                <a:lnTo>
                  <a:pt x="36904" y="459103"/>
                </a:lnTo>
                <a:lnTo>
                  <a:pt x="41676" y="458151"/>
                </a:lnTo>
                <a:lnTo>
                  <a:pt x="46448" y="457200"/>
                </a:lnTo>
                <a:close/>
                <a:moveTo>
                  <a:pt x="1155700" y="165100"/>
                </a:moveTo>
                <a:lnTo>
                  <a:pt x="1165860" y="165100"/>
                </a:lnTo>
                <a:lnTo>
                  <a:pt x="1176337" y="165417"/>
                </a:lnTo>
                <a:lnTo>
                  <a:pt x="1186497" y="165735"/>
                </a:lnTo>
                <a:lnTo>
                  <a:pt x="1196975" y="167004"/>
                </a:lnTo>
                <a:lnTo>
                  <a:pt x="1208087" y="167956"/>
                </a:lnTo>
                <a:lnTo>
                  <a:pt x="1229677" y="170494"/>
                </a:lnTo>
                <a:lnTo>
                  <a:pt x="1251902" y="173667"/>
                </a:lnTo>
                <a:lnTo>
                  <a:pt x="1263332" y="175888"/>
                </a:lnTo>
                <a:lnTo>
                  <a:pt x="1275715" y="178426"/>
                </a:lnTo>
                <a:lnTo>
                  <a:pt x="1289367" y="181599"/>
                </a:lnTo>
                <a:lnTo>
                  <a:pt x="1303020" y="184772"/>
                </a:lnTo>
                <a:lnTo>
                  <a:pt x="1332230" y="192704"/>
                </a:lnTo>
                <a:lnTo>
                  <a:pt x="1363345" y="201588"/>
                </a:lnTo>
                <a:lnTo>
                  <a:pt x="1395412" y="211741"/>
                </a:lnTo>
                <a:lnTo>
                  <a:pt x="1427797" y="222211"/>
                </a:lnTo>
                <a:lnTo>
                  <a:pt x="1460182" y="232682"/>
                </a:lnTo>
                <a:lnTo>
                  <a:pt x="1491932" y="244104"/>
                </a:lnTo>
                <a:lnTo>
                  <a:pt x="1522095" y="254574"/>
                </a:lnTo>
                <a:lnTo>
                  <a:pt x="1550352" y="264727"/>
                </a:lnTo>
                <a:lnTo>
                  <a:pt x="1597977" y="282813"/>
                </a:lnTo>
                <a:lnTo>
                  <a:pt x="1630045" y="295187"/>
                </a:lnTo>
                <a:lnTo>
                  <a:pt x="1642110" y="299946"/>
                </a:lnTo>
                <a:lnTo>
                  <a:pt x="2082800" y="746365"/>
                </a:lnTo>
                <a:lnTo>
                  <a:pt x="1774190" y="1098550"/>
                </a:lnTo>
                <a:lnTo>
                  <a:pt x="1441132" y="733991"/>
                </a:lnTo>
                <a:lnTo>
                  <a:pt x="1435735" y="727010"/>
                </a:lnTo>
                <a:lnTo>
                  <a:pt x="1420177" y="708925"/>
                </a:lnTo>
                <a:lnTo>
                  <a:pt x="1409065" y="696868"/>
                </a:lnTo>
                <a:lnTo>
                  <a:pt x="1396365" y="682908"/>
                </a:lnTo>
                <a:lnTo>
                  <a:pt x="1382395" y="668313"/>
                </a:lnTo>
                <a:lnTo>
                  <a:pt x="1366837" y="652766"/>
                </a:lnTo>
                <a:lnTo>
                  <a:pt x="1350645" y="636902"/>
                </a:lnTo>
                <a:lnTo>
                  <a:pt x="1333500" y="621672"/>
                </a:lnTo>
                <a:lnTo>
                  <a:pt x="1324292" y="614057"/>
                </a:lnTo>
                <a:lnTo>
                  <a:pt x="1315402" y="606760"/>
                </a:lnTo>
                <a:lnTo>
                  <a:pt x="1306512" y="599779"/>
                </a:lnTo>
                <a:lnTo>
                  <a:pt x="1297305" y="593434"/>
                </a:lnTo>
                <a:lnTo>
                  <a:pt x="1288097" y="586771"/>
                </a:lnTo>
                <a:lnTo>
                  <a:pt x="1279207" y="581060"/>
                </a:lnTo>
                <a:lnTo>
                  <a:pt x="1270000" y="575666"/>
                </a:lnTo>
                <a:lnTo>
                  <a:pt x="1261110" y="570907"/>
                </a:lnTo>
                <a:lnTo>
                  <a:pt x="1252220" y="566465"/>
                </a:lnTo>
                <a:lnTo>
                  <a:pt x="1243330" y="562657"/>
                </a:lnTo>
                <a:lnTo>
                  <a:pt x="1235075" y="559802"/>
                </a:lnTo>
                <a:lnTo>
                  <a:pt x="1226502" y="557581"/>
                </a:lnTo>
                <a:lnTo>
                  <a:pt x="1222692" y="556946"/>
                </a:lnTo>
                <a:lnTo>
                  <a:pt x="1218565" y="556312"/>
                </a:lnTo>
                <a:lnTo>
                  <a:pt x="1210627" y="555994"/>
                </a:lnTo>
                <a:lnTo>
                  <a:pt x="1203325" y="556312"/>
                </a:lnTo>
                <a:lnTo>
                  <a:pt x="1196022" y="557581"/>
                </a:lnTo>
                <a:lnTo>
                  <a:pt x="1189037" y="559484"/>
                </a:lnTo>
                <a:lnTo>
                  <a:pt x="1182052" y="562340"/>
                </a:lnTo>
                <a:lnTo>
                  <a:pt x="1176020" y="565195"/>
                </a:lnTo>
                <a:lnTo>
                  <a:pt x="1169670" y="569320"/>
                </a:lnTo>
                <a:lnTo>
                  <a:pt x="1163955" y="573762"/>
                </a:lnTo>
                <a:lnTo>
                  <a:pt x="1158557" y="578521"/>
                </a:lnTo>
                <a:lnTo>
                  <a:pt x="1152842" y="583598"/>
                </a:lnTo>
                <a:lnTo>
                  <a:pt x="1147762" y="588992"/>
                </a:lnTo>
                <a:lnTo>
                  <a:pt x="1143000" y="594703"/>
                </a:lnTo>
                <a:lnTo>
                  <a:pt x="1138872" y="601049"/>
                </a:lnTo>
                <a:lnTo>
                  <a:pt x="1134745" y="607077"/>
                </a:lnTo>
                <a:lnTo>
                  <a:pt x="1130617" y="613423"/>
                </a:lnTo>
                <a:lnTo>
                  <a:pt x="1127125" y="619451"/>
                </a:lnTo>
                <a:lnTo>
                  <a:pt x="1123315" y="626114"/>
                </a:lnTo>
                <a:lnTo>
                  <a:pt x="1117282" y="638488"/>
                </a:lnTo>
                <a:lnTo>
                  <a:pt x="1112202" y="650545"/>
                </a:lnTo>
                <a:lnTo>
                  <a:pt x="1108075" y="661015"/>
                </a:lnTo>
                <a:lnTo>
                  <a:pt x="1104900" y="670217"/>
                </a:lnTo>
                <a:lnTo>
                  <a:pt x="1102677" y="677197"/>
                </a:lnTo>
                <a:lnTo>
                  <a:pt x="1100772" y="683225"/>
                </a:lnTo>
                <a:lnTo>
                  <a:pt x="1098232" y="690523"/>
                </a:lnTo>
                <a:lnTo>
                  <a:pt x="1095057" y="697820"/>
                </a:lnTo>
                <a:lnTo>
                  <a:pt x="1090930" y="705435"/>
                </a:lnTo>
                <a:lnTo>
                  <a:pt x="1086802" y="713684"/>
                </a:lnTo>
                <a:lnTo>
                  <a:pt x="1082040" y="721617"/>
                </a:lnTo>
                <a:lnTo>
                  <a:pt x="1076325" y="729549"/>
                </a:lnTo>
                <a:lnTo>
                  <a:pt x="1070610" y="737481"/>
                </a:lnTo>
                <a:lnTo>
                  <a:pt x="1063942" y="746047"/>
                </a:lnTo>
                <a:lnTo>
                  <a:pt x="1057592" y="753980"/>
                </a:lnTo>
                <a:lnTo>
                  <a:pt x="1050607" y="761912"/>
                </a:lnTo>
                <a:lnTo>
                  <a:pt x="1042987" y="769844"/>
                </a:lnTo>
                <a:lnTo>
                  <a:pt x="1035367" y="777776"/>
                </a:lnTo>
                <a:lnTo>
                  <a:pt x="1027112" y="785073"/>
                </a:lnTo>
                <a:lnTo>
                  <a:pt x="1018857" y="792054"/>
                </a:lnTo>
                <a:lnTo>
                  <a:pt x="1010602" y="799351"/>
                </a:lnTo>
                <a:lnTo>
                  <a:pt x="1001712" y="806014"/>
                </a:lnTo>
                <a:lnTo>
                  <a:pt x="992505" y="812360"/>
                </a:lnTo>
                <a:lnTo>
                  <a:pt x="983615" y="818071"/>
                </a:lnTo>
                <a:lnTo>
                  <a:pt x="974407" y="823465"/>
                </a:lnTo>
                <a:lnTo>
                  <a:pt x="964882" y="828541"/>
                </a:lnTo>
                <a:lnTo>
                  <a:pt x="955357" y="832983"/>
                </a:lnTo>
                <a:lnTo>
                  <a:pt x="946467" y="837108"/>
                </a:lnTo>
                <a:lnTo>
                  <a:pt x="936942" y="839964"/>
                </a:lnTo>
                <a:lnTo>
                  <a:pt x="927417" y="842502"/>
                </a:lnTo>
                <a:lnTo>
                  <a:pt x="917892" y="844723"/>
                </a:lnTo>
                <a:lnTo>
                  <a:pt x="908367" y="845675"/>
                </a:lnTo>
                <a:lnTo>
                  <a:pt x="899477" y="845992"/>
                </a:lnTo>
                <a:lnTo>
                  <a:pt x="890270" y="845357"/>
                </a:lnTo>
                <a:lnTo>
                  <a:pt x="885507" y="845040"/>
                </a:lnTo>
                <a:lnTo>
                  <a:pt x="881062" y="843771"/>
                </a:lnTo>
                <a:lnTo>
                  <a:pt x="876617" y="843136"/>
                </a:lnTo>
                <a:lnTo>
                  <a:pt x="872490" y="841867"/>
                </a:lnTo>
                <a:lnTo>
                  <a:pt x="868045" y="840281"/>
                </a:lnTo>
                <a:lnTo>
                  <a:pt x="863600" y="838377"/>
                </a:lnTo>
                <a:lnTo>
                  <a:pt x="859472" y="836791"/>
                </a:lnTo>
                <a:lnTo>
                  <a:pt x="855345" y="834570"/>
                </a:lnTo>
                <a:lnTo>
                  <a:pt x="847407" y="829493"/>
                </a:lnTo>
                <a:lnTo>
                  <a:pt x="840422" y="823782"/>
                </a:lnTo>
                <a:lnTo>
                  <a:pt x="833755" y="818388"/>
                </a:lnTo>
                <a:lnTo>
                  <a:pt x="828357" y="812360"/>
                </a:lnTo>
                <a:lnTo>
                  <a:pt x="823277" y="805697"/>
                </a:lnTo>
                <a:lnTo>
                  <a:pt x="818515" y="798717"/>
                </a:lnTo>
                <a:lnTo>
                  <a:pt x="814705" y="791736"/>
                </a:lnTo>
                <a:lnTo>
                  <a:pt x="811212" y="784439"/>
                </a:lnTo>
                <a:lnTo>
                  <a:pt x="808672" y="777141"/>
                </a:lnTo>
                <a:lnTo>
                  <a:pt x="806132" y="769844"/>
                </a:lnTo>
                <a:lnTo>
                  <a:pt x="804227" y="762229"/>
                </a:lnTo>
                <a:lnTo>
                  <a:pt x="802640" y="754614"/>
                </a:lnTo>
                <a:lnTo>
                  <a:pt x="801687" y="746999"/>
                </a:lnTo>
                <a:lnTo>
                  <a:pt x="801052" y="739384"/>
                </a:lnTo>
                <a:lnTo>
                  <a:pt x="800100" y="731770"/>
                </a:lnTo>
                <a:lnTo>
                  <a:pt x="800100" y="724472"/>
                </a:lnTo>
                <a:lnTo>
                  <a:pt x="800100" y="717175"/>
                </a:lnTo>
                <a:lnTo>
                  <a:pt x="800417" y="709877"/>
                </a:lnTo>
                <a:lnTo>
                  <a:pt x="802005" y="696551"/>
                </a:lnTo>
                <a:lnTo>
                  <a:pt x="803592" y="684494"/>
                </a:lnTo>
                <a:lnTo>
                  <a:pt x="805497" y="673389"/>
                </a:lnTo>
                <a:lnTo>
                  <a:pt x="807720" y="664823"/>
                </a:lnTo>
                <a:lnTo>
                  <a:pt x="809307" y="657842"/>
                </a:lnTo>
                <a:lnTo>
                  <a:pt x="811212" y="652131"/>
                </a:lnTo>
                <a:lnTo>
                  <a:pt x="814387" y="646737"/>
                </a:lnTo>
                <a:lnTo>
                  <a:pt x="823277" y="631191"/>
                </a:lnTo>
                <a:lnTo>
                  <a:pt x="836930" y="606125"/>
                </a:lnTo>
                <a:lnTo>
                  <a:pt x="845820" y="589626"/>
                </a:lnTo>
                <a:lnTo>
                  <a:pt x="855345" y="571224"/>
                </a:lnTo>
                <a:lnTo>
                  <a:pt x="865822" y="549966"/>
                </a:lnTo>
                <a:lnTo>
                  <a:pt x="876935" y="527121"/>
                </a:lnTo>
                <a:lnTo>
                  <a:pt x="889000" y="501739"/>
                </a:lnTo>
                <a:lnTo>
                  <a:pt x="901382" y="474135"/>
                </a:lnTo>
                <a:lnTo>
                  <a:pt x="914717" y="444627"/>
                </a:lnTo>
                <a:lnTo>
                  <a:pt x="928052" y="413216"/>
                </a:lnTo>
                <a:lnTo>
                  <a:pt x="942022" y="379584"/>
                </a:lnTo>
                <a:lnTo>
                  <a:pt x="955675" y="343731"/>
                </a:lnTo>
                <a:lnTo>
                  <a:pt x="962977" y="325963"/>
                </a:lnTo>
                <a:lnTo>
                  <a:pt x="970280" y="309782"/>
                </a:lnTo>
                <a:lnTo>
                  <a:pt x="977900" y="293917"/>
                </a:lnTo>
                <a:lnTo>
                  <a:pt x="985202" y="279640"/>
                </a:lnTo>
                <a:lnTo>
                  <a:pt x="993457" y="266314"/>
                </a:lnTo>
                <a:lnTo>
                  <a:pt x="1001077" y="253940"/>
                </a:lnTo>
                <a:lnTo>
                  <a:pt x="1009015" y="242517"/>
                </a:lnTo>
                <a:lnTo>
                  <a:pt x="1017270" y="232364"/>
                </a:lnTo>
                <a:lnTo>
                  <a:pt x="1025525" y="222846"/>
                </a:lnTo>
                <a:lnTo>
                  <a:pt x="1034097" y="214279"/>
                </a:lnTo>
                <a:lnTo>
                  <a:pt x="1042670" y="206347"/>
                </a:lnTo>
                <a:lnTo>
                  <a:pt x="1051242" y="199367"/>
                </a:lnTo>
                <a:lnTo>
                  <a:pt x="1060132" y="193021"/>
                </a:lnTo>
                <a:lnTo>
                  <a:pt x="1069022" y="187627"/>
                </a:lnTo>
                <a:lnTo>
                  <a:pt x="1078230" y="182868"/>
                </a:lnTo>
                <a:lnTo>
                  <a:pt x="1087437" y="178426"/>
                </a:lnTo>
                <a:lnTo>
                  <a:pt x="1096962" y="175253"/>
                </a:lnTo>
                <a:lnTo>
                  <a:pt x="1106487" y="172398"/>
                </a:lnTo>
                <a:lnTo>
                  <a:pt x="1115695" y="169859"/>
                </a:lnTo>
                <a:lnTo>
                  <a:pt x="1125537" y="167956"/>
                </a:lnTo>
                <a:lnTo>
                  <a:pt x="1135380" y="166369"/>
                </a:lnTo>
                <a:lnTo>
                  <a:pt x="1145222" y="165735"/>
                </a:lnTo>
                <a:lnTo>
                  <a:pt x="1155700" y="165100"/>
                </a:lnTo>
                <a:close/>
                <a:moveTo>
                  <a:pt x="1830538" y="0"/>
                </a:moveTo>
                <a:lnTo>
                  <a:pt x="1838784" y="635"/>
                </a:lnTo>
                <a:lnTo>
                  <a:pt x="1843225" y="952"/>
                </a:lnTo>
                <a:lnTo>
                  <a:pt x="1847348" y="1587"/>
                </a:lnTo>
                <a:lnTo>
                  <a:pt x="1851154" y="2856"/>
                </a:lnTo>
                <a:lnTo>
                  <a:pt x="1855277" y="4126"/>
                </a:lnTo>
                <a:lnTo>
                  <a:pt x="1858766" y="5712"/>
                </a:lnTo>
                <a:lnTo>
                  <a:pt x="1862889" y="7299"/>
                </a:lnTo>
                <a:lnTo>
                  <a:pt x="1866378" y="8886"/>
                </a:lnTo>
                <a:lnTo>
                  <a:pt x="1869867" y="11107"/>
                </a:lnTo>
                <a:lnTo>
                  <a:pt x="1873356" y="13328"/>
                </a:lnTo>
                <a:lnTo>
                  <a:pt x="1876210" y="15867"/>
                </a:lnTo>
                <a:lnTo>
                  <a:pt x="1879699" y="18723"/>
                </a:lnTo>
                <a:lnTo>
                  <a:pt x="1882553" y="21897"/>
                </a:lnTo>
                <a:lnTo>
                  <a:pt x="2257762" y="421109"/>
                </a:lnTo>
                <a:lnTo>
                  <a:pt x="2260934" y="424282"/>
                </a:lnTo>
                <a:lnTo>
                  <a:pt x="2263471" y="427455"/>
                </a:lnTo>
                <a:lnTo>
                  <a:pt x="2265692" y="430946"/>
                </a:lnTo>
                <a:lnTo>
                  <a:pt x="2267595" y="434437"/>
                </a:lnTo>
                <a:lnTo>
                  <a:pt x="2269498" y="437928"/>
                </a:lnTo>
                <a:lnTo>
                  <a:pt x="2271083" y="441736"/>
                </a:lnTo>
                <a:lnTo>
                  <a:pt x="2272352" y="445861"/>
                </a:lnTo>
                <a:lnTo>
                  <a:pt x="2273938" y="449352"/>
                </a:lnTo>
                <a:lnTo>
                  <a:pt x="2274572" y="453477"/>
                </a:lnTo>
                <a:lnTo>
                  <a:pt x="2275841" y="457603"/>
                </a:lnTo>
                <a:lnTo>
                  <a:pt x="2276158" y="461728"/>
                </a:lnTo>
                <a:lnTo>
                  <a:pt x="2276475" y="466171"/>
                </a:lnTo>
                <a:lnTo>
                  <a:pt x="2276475" y="474422"/>
                </a:lnTo>
                <a:lnTo>
                  <a:pt x="2275841" y="483307"/>
                </a:lnTo>
                <a:lnTo>
                  <a:pt x="2274255" y="491875"/>
                </a:lnTo>
                <a:lnTo>
                  <a:pt x="2271718" y="500761"/>
                </a:lnTo>
                <a:lnTo>
                  <a:pt x="2268546" y="509012"/>
                </a:lnTo>
                <a:lnTo>
                  <a:pt x="2264423" y="517897"/>
                </a:lnTo>
                <a:lnTo>
                  <a:pt x="2259348" y="526148"/>
                </a:lnTo>
                <a:lnTo>
                  <a:pt x="2253956" y="534399"/>
                </a:lnTo>
                <a:lnTo>
                  <a:pt x="2247296" y="542015"/>
                </a:lnTo>
                <a:lnTo>
                  <a:pt x="2240001" y="549314"/>
                </a:lnTo>
                <a:lnTo>
                  <a:pt x="2194646" y="592154"/>
                </a:lnTo>
                <a:lnTo>
                  <a:pt x="2186400" y="599136"/>
                </a:lnTo>
                <a:lnTo>
                  <a:pt x="2178471" y="604848"/>
                </a:lnTo>
                <a:lnTo>
                  <a:pt x="2170224" y="609925"/>
                </a:lnTo>
                <a:lnTo>
                  <a:pt x="2161344" y="614368"/>
                </a:lnTo>
                <a:lnTo>
                  <a:pt x="2152780" y="618176"/>
                </a:lnTo>
                <a:lnTo>
                  <a:pt x="2143899" y="621032"/>
                </a:lnTo>
                <a:lnTo>
                  <a:pt x="2135336" y="622619"/>
                </a:lnTo>
                <a:lnTo>
                  <a:pt x="2126455" y="623888"/>
                </a:lnTo>
                <a:lnTo>
                  <a:pt x="2117892" y="623888"/>
                </a:lnTo>
                <a:lnTo>
                  <a:pt x="2109011" y="623571"/>
                </a:lnTo>
                <a:lnTo>
                  <a:pt x="2104888" y="622619"/>
                </a:lnTo>
                <a:lnTo>
                  <a:pt x="2101082" y="621984"/>
                </a:lnTo>
                <a:lnTo>
                  <a:pt x="2096959" y="621032"/>
                </a:lnTo>
                <a:lnTo>
                  <a:pt x="2092835" y="619763"/>
                </a:lnTo>
                <a:lnTo>
                  <a:pt x="2089029" y="618493"/>
                </a:lnTo>
                <a:lnTo>
                  <a:pt x="2085223" y="616589"/>
                </a:lnTo>
                <a:lnTo>
                  <a:pt x="2081735" y="614685"/>
                </a:lnTo>
                <a:lnTo>
                  <a:pt x="2078563" y="612464"/>
                </a:lnTo>
                <a:lnTo>
                  <a:pt x="2074757" y="610243"/>
                </a:lnTo>
                <a:lnTo>
                  <a:pt x="2071585" y="607704"/>
                </a:lnTo>
                <a:lnTo>
                  <a:pt x="2068731" y="604848"/>
                </a:lnTo>
                <a:lnTo>
                  <a:pt x="2065559" y="601992"/>
                </a:lnTo>
                <a:lnTo>
                  <a:pt x="1690350" y="202462"/>
                </a:lnTo>
                <a:lnTo>
                  <a:pt x="1687813" y="199606"/>
                </a:lnTo>
                <a:lnTo>
                  <a:pt x="1685275" y="196115"/>
                </a:lnTo>
                <a:lnTo>
                  <a:pt x="1682738" y="192942"/>
                </a:lnTo>
                <a:lnTo>
                  <a:pt x="1680835" y="189451"/>
                </a:lnTo>
                <a:lnTo>
                  <a:pt x="1678615" y="185643"/>
                </a:lnTo>
                <a:lnTo>
                  <a:pt x="1677346" y="182153"/>
                </a:lnTo>
                <a:lnTo>
                  <a:pt x="1675760" y="178027"/>
                </a:lnTo>
                <a:lnTo>
                  <a:pt x="1674492" y="174219"/>
                </a:lnTo>
                <a:lnTo>
                  <a:pt x="1673540" y="170411"/>
                </a:lnTo>
                <a:lnTo>
                  <a:pt x="1672906" y="165968"/>
                </a:lnTo>
                <a:lnTo>
                  <a:pt x="1671954" y="161843"/>
                </a:lnTo>
                <a:lnTo>
                  <a:pt x="1671637" y="158035"/>
                </a:lnTo>
                <a:lnTo>
                  <a:pt x="1671637" y="149149"/>
                </a:lnTo>
                <a:lnTo>
                  <a:pt x="1672589" y="140899"/>
                </a:lnTo>
                <a:lnTo>
                  <a:pt x="1673857" y="132013"/>
                </a:lnTo>
                <a:lnTo>
                  <a:pt x="1676395" y="123445"/>
                </a:lnTo>
                <a:lnTo>
                  <a:pt x="1679884" y="114559"/>
                </a:lnTo>
                <a:lnTo>
                  <a:pt x="1683690" y="106309"/>
                </a:lnTo>
                <a:lnTo>
                  <a:pt x="1688764" y="97740"/>
                </a:lnTo>
                <a:lnTo>
                  <a:pt x="1694156" y="89807"/>
                </a:lnTo>
                <a:lnTo>
                  <a:pt x="1700817" y="82191"/>
                </a:lnTo>
                <a:lnTo>
                  <a:pt x="1708111" y="74575"/>
                </a:lnTo>
                <a:lnTo>
                  <a:pt x="1753784" y="31417"/>
                </a:lnTo>
                <a:lnTo>
                  <a:pt x="1761713" y="25070"/>
                </a:lnTo>
                <a:lnTo>
                  <a:pt x="1769642" y="18723"/>
                </a:lnTo>
                <a:lnTo>
                  <a:pt x="1777888" y="13646"/>
                </a:lnTo>
                <a:lnTo>
                  <a:pt x="1786769" y="9203"/>
                </a:lnTo>
                <a:lnTo>
                  <a:pt x="1795650" y="5712"/>
                </a:lnTo>
                <a:lnTo>
                  <a:pt x="1804213" y="3174"/>
                </a:lnTo>
                <a:lnTo>
                  <a:pt x="1813094" y="1269"/>
                </a:lnTo>
                <a:lnTo>
                  <a:pt x="1821657" y="317"/>
                </a:lnTo>
                <a:lnTo>
                  <a:pt x="1830538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>
              <a:ea typeface="Arial Unicode MS" panose="020B0604020202020204" charset="-122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 userDrawn="1"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Enter title
</a:t>
            </a:r>
            <a:endParaRPr lang="zh-CN" altLang="en-US" dirty="0"/>
          </a:p>
        </p:txBody>
      </p:sp>
      <p:sp>
        <p:nvSpPr>
          <p:cNvPr id="3" name="MH_Other_1"/>
          <p:cNvSpPr/>
          <p:nvPr>
            <p:custDataLst>
              <p:tags r:id="rId1"/>
            </p:custDataLst>
          </p:nvPr>
        </p:nvSpPr>
        <p:spPr>
          <a:xfrm>
            <a:off x="2159000" y="2166938"/>
            <a:ext cx="946150" cy="2130425"/>
          </a:xfrm>
          <a:custGeom>
            <a:avLst/>
            <a:gdLst>
              <a:gd name="connsiteX0" fmla="*/ 823780 w 922634"/>
              <a:gd name="connsiteY0" fmla="*/ 1408671 h 1507525"/>
              <a:gd name="connsiteX1" fmla="*/ 922634 w 922634"/>
              <a:gd name="connsiteY1" fmla="*/ 1408671 h 1507525"/>
              <a:gd name="connsiteX2" fmla="*/ 922634 w 922634"/>
              <a:gd name="connsiteY2" fmla="*/ 1507525 h 1507525"/>
              <a:gd name="connsiteX3" fmla="*/ 823780 w 922634"/>
              <a:gd name="connsiteY3" fmla="*/ 1507525 h 1507525"/>
              <a:gd name="connsiteX4" fmla="*/ 659024 w 922634"/>
              <a:gd name="connsiteY4" fmla="*/ 1408671 h 1507525"/>
              <a:gd name="connsiteX5" fmla="*/ 757878 w 922634"/>
              <a:gd name="connsiteY5" fmla="*/ 1408671 h 1507525"/>
              <a:gd name="connsiteX6" fmla="*/ 757878 w 922634"/>
              <a:gd name="connsiteY6" fmla="*/ 1507525 h 1507525"/>
              <a:gd name="connsiteX7" fmla="*/ 659024 w 922634"/>
              <a:gd name="connsiteY7" fmla="*/ 1507525 h 1507525"/>
              <a:gd name="connsiteX8" fmla="*/ 494268 w 922634"/>
              <a:gd name="connsiteY8" fmla="*/ 1408671 h 1507525"/>
              <a:gd name="connsiteX9" fmla="*/ 593122 w 922634"/>
              <a:gd name="connsiteY9" fmla="*/ 1408671 h 1507525"/>
              <a:gd name="connsiteX10" fmla="*/ 593122 w 922634"/>
              <a:gd name="connsiteY10" fmla="*/ 1507525 h 1507525"/>
              <a:gd name="connsiteX11" fmla="*/ 494268 w 922634"/>
              <a:gd name="connsiteY11" fmla="*/ 1507525 h 1507525"/>
              <a:gd name="connsiteX12" fmla="*/ 329512 w 922634"/>
              <a:gd name="connsiteY12" fmla="*/ 1408671 h 1507525"/>
              <a:gd name="connsiteX13" fmla="*/ 428366 w 922634"/>
              <a:gd name="connsiteY13" fmla="*/ 1408671 h 1507525"/>
              <a:gd name="connsiteX14" fmla="*/ 428366 w 922634"/>
              <a:gd name="connsiteY14" fmla="*/ 1507525 h 1507525"/>
              <a:gd name="connsiteX15" fmla="*/ 329512 w 922634"/>
              <a:gd name="connsiteY15" fmla="*/ 1507525 h 1507525"/>
              <a:gd name="connsiteX16" fmla="*/ 164756 w 922634"/>
              <a:gd name="connsiteY16" fmla="*/ 1408671 h 1507525"/>
              <a:gd name="connsiteX17" fmla="*/ 263610 w 922634"/>
              <a:gd name="connsiteY17" fmla="*/ 1408671 h 1507525"/>
              <a:gd name="connsiteX18" fmla="*/ 263610 w 922634"/>
              <a:gd name="connsiteY18" fmla="*/ 1507525 h 1507525"/>
              <a:gd name="connsiteX19" fmla="*/ 164756 w 922634"/>
              <a:gd name="connsiteY19" fmla="*/ 1507525 h 1507525"/>
              <a:gd name="connsiteX20" fmla="*/ 0 w 922634"/>
              <a:gd name="connsiteY20" fmla="*/ 1408671 h 1507525"/>
              <a:gd name="connsiteX21" fmla="*/ 98854 w 922634"/>
              <a:gd name="connsiteY21" fmla="*/ 1408671 h 1507525"/>
              <a:gd name="connsiteX22" fmla="*/ 98854 w 922634"/>
              <a:gd name="connsiteY22" fmla="*/ 1507525 h 1507525"/>
              <a:gd name="connsiteX23" fmla="*/ 0 w 922634"/>
              <a:gd name="connsiteY23" fmla="*/ 1507525 h 1507525"/>
              <a:gd name="connsiteX24" fmla="*/ 823780 w 922634"/>
              <a:gd name="connsiteY24" fmla="*/ 1252152 h 1507525"/>
              <a:gd name="connsiteX25" fmla="*/ 922634 w 922634"/>
              <a:gd name="connsiteY25" fmla="*/ 1252152 h 1507525"/>
              <a:gd name="connsiteX26" fmla="*/ 922634 w 922634"/>
              <a:gd name="connsiteY26" fmla="*/ 1351006 h 1507525"/>
              <a:gd name="connsiteX27" fmla="*/ 823780 w 922634"/>
              <a:gd name="connsiteY27" fmla="*/ 1351006 h 1507525"/>
              <a:gd name="connsiteX28" fmla="*/ 659024 w 922634"/>
              <a:gd name="connsiteY28" fmla="*/ 1252152 h 1507525"/>
              <a:gd name="connsiteX29" fmla="*/ 757878 w 922634"/>
              <a:gd name="connsiteY29" fmla="*/ 1252152 h 1507525"/>
              <a:gd name="connsiteX30" fmla="*/ 757878 w 922634"/>
              <a:gd name="connsiteY30" fmla="*/ 1351006 h 1507525"/>
              <a:gd name="connsiteX31" fmla="*/ 659024 w 922634"/>
              <a:gd name="connsiteY31" fmla="*/ 1351006 h 1507525"/>
              <a:gd name="connsiteX32" fmla="*/ 494268 w 922634"/>
              <a:gd name="connsiteY32" fmla="*/ 1252152 h 1507525"/>
              <a:gd name="connsiteX33" fmla="*/ 593122 w 922634"/>
              <a:gd name="connsiteY33" fmla="*/ 1252152 h 1507525"/>
              <a:gd name="connsiteX34" fmla="*/ 593122 w 922634"/>
              <a:gd name="connsiteY34" fmla="*/ 1351006 h 1507525"/>
              <a:gd name="connsiteX35" fmla="*/ 494268 w 922634"/>
              <a:gd name="connsiteY35" fmla="*/ 1351006 h 1507525"/>
              <a:gd name="connsiteX36" fmla="*/ 329512 w 922634"/>
              <a:gd name="connsiteY36" fmla="*/ 1252152 h 1507525"/>
              <a:gd name="connsiteX37" fmla="*/ 428366 w 922634"/>
              <a:gd name="connsiteY37" fmla="*/ 1252152 h 1507525"/>
              <a:gd name="connsiteX38" fmla="*/ 428366 w 922634"/>
              <a:gd name="connsiteY38" fmla="*/ 1351006 h 1507525"/>
              <a:gd name="connsiteX39" fmla="*/ 329512 w 922634"/>
              <a:gd name="connsiteY39" fmla="*/ 1351006 h 1507525"/>
              <a:gd name="connsiteX40" fmla="*/ 164756 w 922634"/>
              <a:gd name="connsiteY40" fmla="*/ 1252152 h 1507525"/>
              <a:gd name="connsiteX41" fmla="*/ 263610 w 922634"/>
              <a:gd name="connsiteY41" fmla="*/ 1252152 h 1507525"/>
              <a:gd name="connsiteX42" fmla="*/ 263610 w 922634"/>
              <a:gd name="connsiteY42" fmla="*/ 1351006 h 1507525"/>
              <a:gd name="connsiteX43" fmla="*/ 164756 w 922634"/>
              <a:gd name="connsiteY43" fmla="*/ 1351006 h 1507525"/>
              <a:gd name="connsiteX44" fmla="*/ 0 w 922634"/>
              <a:gd name="connsiteY44" fmla="*/ 1252152 h 1507525"/>
              <a:gd name="connsiteX45" fmla="*/ 98854 w 922634"/>
              <a:gd name="connsiteY45" fmla="*/ 1252152 h 1507525"/>
              <a:gd name="connsiteX46" fmla="*/ 98854 w 922634"/>
              <a:gd name="connsiteY46" fmla="*/ 1351006 h 1507525"/>
              <a:gd name="connsiteX47" fmla="*/ 0 w 922634"/>
              <a:gd name="connsiteY47" fmla="*/ 1351006 h 1507525"/>
              <a:gd name="connsiteX48" fmla="*/ 823780 w 922634"/>
              <a:gd name="connsiteY48" fmla="*/ 1095633 h 1507525"/>
              <a:gd name="connsiteX49" fmla="*/ 922634 w 922634"/>
              <a:gd name="connsiteY49" fmla="*/ 1095633 h 1507525"/>
              <a:gd name="connsiteX50" fmla="*/ 922634 w 922634"/>
              <a:gd name="connsiteY50" fmla="*/ 1194487 h 1507525"/>
              <a:gd name="connsiteX51" fmla="*/ 823780 w 922634"/>
              <a:gd name="connsiteY51" fmla="*/ 1194487 h 1507525"/>
              <a:gd name="connsiteX52" fmla="*/ 659024 w 922634"/>
              <a:gd name="connsiteY52" fmla="*/ 1095633 h 1507525"/>
              <a:gd name="connsiteX53" fmla="*/ 757878 w 922634"/>
              <a:gd name="connsiteY53" fmla="*/ 1095633 h 1507525"/>
              <a:gd name="connsiteX54" fmla="*/ 757878 w 922634"/>
              <a:gd name="connsiteY54" fmla="*/ 1194487 h 1507525"/>
              <a:gd name="connsiteX55" fmla="*/ 659024 w 922634"/>
              <a:gd name="connsiteY55" fmla="*/ 1194487 h 1507525"/>
              <a:gd name="connsiteX56" fmla="*/ 494268 w 922634"/>
              <a:gd name="connsiteY56" fmla="*/ 1095633 h 1507525"/>
              <a:gd name="connsiteX57" fmla="*/ 593122 w 922634"/>
              <a:gd name="connsiteY57" fmla="*/ 1095633 h 1507525"/>
              <a:gd name="connsiteX58" fmla="*/ 593122 w 922634"/>
              <a:gd name="connsiteY58" fmla="*/ 1194487 h 1507525"/>
              <a:gd name="connsiteX59" fmla="*/ 494268 w 922634"/>
              <a:gd name="connsiteY59" fmla="*/ 1194487 h 1507525"/>
              <a:gd name="connsiteX60" fmla="*/ 329512 w 922634"/>
              <a:gd name="connsiteY60" fmla="*/ 1095633 h 1507525"/>
              <a:gd name="connsiteX61" fmla="*/ 428366 w 922634"/>
              <a:gd name="connsiteY61" fmla="*/ 1095633 h 1507525"/>
              <a:gd name="connsiteX62" fmla="*/ 428366 w 922634"/>
              <a:gd name="connsiteY62" fmla="*/ 1194487 h 1507525"/>
              <a:gd name="connsiteX63" fmla="*/ 329512 w 922634"/>
              <a:gd name="connsiteY63" fmla="*/ 1194487 h 1507525"/>
              <a:gd name="connsiteX64" fmla="*/ 164756 w 922634"/>
              <a:gd name="connsiteY64" fmla="*/ 1095633 h 1507525"/>
              <a:gd name="connsiteX65" fmla="*/ 263610 w 922634"/>
              <a:gd name="connsiteY65" fmla="*/ 1095633 h 1507525"/>
              <a:gd name="connsiteX66" fmla="*/ 263610 w 922634"/>
              <a:gd name="connsiteY66" fmla="*/ 1194487 h 1507525"/>
              <a:gd name="connsiteX67" fmla="*/ 164756 w 922634"/>
              <a:gd name="connsiteY67" fmla="*/ 1194487 h 1507525"/>
              <a:gd name="connsiteX68" fmla="*/ 0 w 922634"/>
              <a:gd name="connsiteY68" fmla="*/ 1095633 h 1507525"/>
              <a:gd name="connsiteX69" fmla="*/ 98854 w 922634"/>
              <a:gd name="connsiteY69" fmla="*/ 1095633 h 1507525"/>
              <a:gd name="connsiteX70" fmla="*/ 98854 w 922634"/>
              <a:gd name="connsiteY70" fmla="*/ 1194487 h 1507525"/>
              <a:gd name="connsiteX71" fmla="*/ 0 w 922634"/>
              <a:gd name="connsiteY71" fmla="*/ 1194487 h 1507525"/>
              <a:gd name="connsiteX72" fmla="*/ 823780 w 922634"/>
              <a:gd name="connsiteY72" fmla="*/ 939114 h 1507525"/>
              <a:gd name="connsiteX73" fmla="*/ 922634 w 922634"/>
              <a:gd name="connsiteY73" fmla="*/ 939114 h 1507525"/>
              <a:gd name="connsiteX74" fmla="*/ 922634 w 922634"/>
              <a:gd name="connsiteY74" fmla="*/ 1037968 h 1507525"/>
              <a:gd name="connsiteX75" fmla="*/ 823780 w 922634"/>
              <a:gd name="connsiteY75" fmla="*/ 1037968 h 1507525"/>
              <a:gd name="connsiteX76" fmla="*/ 659024 w 922634"/>
              <a:gd name="connsiteY76" fmla="*/ 939114 h 1507525"/>
              <a:gd name="connsiteX77" fmla="*/ 757878 w 922634"/>
              <a:gd name="connsiteY77" fmla="*/ 939114 h 1507525"/>
              <a:gd name="connsiteX78" fmla="*/ 757878 w 922634"/>
              <a:gd name="connsiteY78" fmla="*/ 1037968 h 1507525"/>
              <a:gd name="connsiteX79" fmla="*/ 659024 w 922634"/>
              <a:gd name="connsiteY79" fmla="*/ 1037968 h 1507525"/>
              <a:gd name="connsiteX80" fmla="*/ 494268 w 922634"/>
              <a:gd name="connsiteY80" fmla="*/ 939114 h 1507525"/>
              <a:gd name="connsiteX81" fmla="*/ 593122 w 922634"/>
              <a:gd name="connsiteY81" fmla="*/ 939114 h 1507525"/>
              <a:gd name="connsiteX82" fmla="*/ 593122 w 922634"/>
              <a:gd name="connsiteY82" fmla="*/ 1037968 h 1507525"/>
              <a:gd name="connsiteX83" fmla="*/ 494268 w 922634"/>
              <a:gd name="connsiteY83" fmla="*/ 1037968 h 1507525"/>
              <a:gd name="connsiteX84" fmla="*/ 329512 w 922634"/>
              <a:gd name="connsiteY84" fmla="*/ 939114 h 1507525"/>
              <a:gd name="connsiteX85" fmla="*/ 428366 w 922634"/>
              <a:gd name="connsiteY85" fmla="*/ 939114 h 1507525"/>
              <a:gd name="connsiteX86" fmla="*/ 428366 w 922634"/>
              <a:gd name="connsiteY86" fmla="*/ 1037968 h 1507525"/>
              <a:gd name="connsiteX87" fmla="*/ 329512 w 922634"/>
              <a:gd name="connsiteY87" fmla="*/ 1037968 h 1507525"/>
              <a:gd name="connsiteX88" fmla="*/ 164756 w 922634"/>
              <a:gd name="connsiteY88" fmla="*/ 939114 h 1507525"/>
              <a:gd name="connsiteX89" fmla="*/ 263610 w 922634"/>
              <a:gd name="connsiteY89" fmla="*/ 939114 h 1507525"/>
              <a:gd name="connsiteX90" fmla="*/ 263610 w 922634"/>
              <a:gd name="connsiteY90" fmla="*/ 1037968 h 1507525"/>
              <a:gd name="connsiteX91" fmla="*/ 164756 w 922634"/>
              <a:gd name="connsiteY91" fmla="*/ 1037968 h 1507525"/>
              <a:gd name="connsiteX92" fmla="*/ 0 w 922634"/>
              <a:gd name="connsiteY92" fmla="*/ 939114 h 1507525"/>
              <a:gd name="connsiteX93" fmla="*/ 98854 w 922634"/>
              <a:gd name="connsiteY93" fmla="*/ 939114 h 1507525"/>
              <a:gd name="connsiteX94" fmla="*/ 98854 w 922634"/>
              <a:gd name="connsiteY94" fmla="*/ 1037968 h 1507525"/>
              <a:gd name="connsiteX95" fmla="*/ 0 w 922634"/>
              <a:gd name="connsiteY95" fmla="*/ 1037968 h 1507525"/>
              <a:gd name="connsiteX96" fmla="*/ 823780 w 922634"/>
              <a:gd name="connsiteY96" fmla="*/ 782595 h 1507525"/>
              <a:gd name="connsiteX97" fmla="*/ 922634 w 922634"/>
              <a:gd name="connsiteY97" fmla="*/ 782595 h 1507525"/>
              <a:gd name="connsiteX98" fmla="*/ 922634 w 922634"/>
              <a:gd name="connsiteY98" fmla="*/ 881449 h 1507525"/>
              <a:gd name="connsiteX99" fmla="*/ 823780 w 922634"/>
              <a:gd name="connsiteY99" fmla="*/ 881449 h 1507525"/>
              <a:gd name="connsiteX100" fmla="*/ 659024 w 922634"/>
              <a:gd name="connsiteY100" fmla="*/ 782595 h 1507525"/>
              <a:gd name="connsiteX101" fmla="*/ 757878 w 922634"/>
              <a:gd name="connsiteY101" fmla="*/ 782595 h 1507525"/>
              <a:gd name="connsiteX102" fmla="*/ 757878 w 922634"/>
              <a:gd name="connsiteY102" fmla="*/ 881449 h 1507525"/>
              <a:gd name="connsiteX103" fmla="*/ 659024 w 922634"/>
              <a:gd name="connsiteY103" fmla="*/ 881449 h 1507525"/>
              <a:gd name="connsiteX104" fmla="*/ 494268 w 922634"/>
              <a:gd name="connsiteY104" fmla="*/ 782595 h 1507525"/>
              <a:gd name="connsiteX105" fmla="*/ 593122 w 922634"/>
              <a:gd name="connsiteY105" fmla="*/ 782595 h 1507525"/>
              <a:gd name="connsiteX106" fmla="*/ 593122 w 922634"/>
              <a:gd name="connsiteY106" fmla="*/ 881449 h 1507525"/>
              <a:gd name="connsiteX107" fmla="*/ 494268 w 922634"/>
              <a:gd name="connsiteY107" fmla="*/ 881449 h 1507525"/>
              <a:gd name="connsiteX108" fmla="*/ 329512 w 922634"/>
              <a:gd name="connsiteY108" fmla="*/ 782595 h 1507525"/>
              <a:gd name="connsiteX109" fmla="*/ 428366 w 922634"/>
              <a:gd name="connsiteY109" fmla="*/ 782595 h 1507525"/>
              <a:gd name="connsiteX110" fmla="*/ 428366 w 922634"/>
              <a:gd name="connsiteY110" fmla="*/ 881449 h 1507525"/>
              <a:gd name="connsiteX111" fmla="*/ 329512 w 922634"/>
              <a:gd name="connsiteY111" fmla="*/ 881449 h 1507525"/>
              <a:gd name="connsiteX112" fmla="*/ 164756 w 922634"/>
              <a:gd name="connsiteY112" fmla="*/ 782595 h 1507525"/>
              <a:gd name="connsiteX113" fmla="*/ 263610 w 922634"/>
              <a:gd name="connsiteY113" fmla="*/ 782595 h 1507525"/>
              <a:gd name="connsiteX114" fmla="*/ 263610 w 922634"/>
              <a:gd name="connsiteY114" fmla="*/ 881449 h 1507525"/>
              <a:gd name="connsiteX115" fmla="*/ 164756 w 922634"/>
              <a:gd name="connsiteY115" fmla="*/ 881449 h 1507525"/>
              <a:gd name="connsiteX116" fmla="*/ 0 w 922634"/>
              <a:gd name="connsiteY116" fmla="*/ 782595 h 1507525"/>
              <a:gd name="connsiteX117" fmla="*/ 98854 w 922634"/>
              <a:gd name="connsiteY117" fmla="*/ 782595 h 1507525"/>
              <a:gd name="connsiteX118" fmla="*/ 98854 w 922634"/>
              <a:gd name="connsiteY118" fmla="*/ 881449 h 1507525"/>
              <a:gd name="connsiteX119" fmla="*/ 0 w 922634"/>
              <a:gd name="connsiteY119" fmla="*/ 881449 h 1507525"/>
              <a:gd name="connsiteX120" fmla="*/ 823780 w 922634"/>
              <a:gd name="connsiteY120" fmla="*/ 626076 h 1507525"/>
              <a:gd name="connsiteX121" fmla="*/ 922634 w 922634"/>
              <a:gd name="connsiteY121" fmla="*/ 626076 h 1507525"/>
              <a:gd name="connsiteX122" fmla="*/ 922634 w 922634"/>
              <a:gd name="connsiteY122" fmla="*/ 724930 h 1507525"/>
              <a:gd name="connsiteX123" fmla="*/ 823780 w 922634"/>
              <a:gd name="connsiteY123" fmla="*/ 724930 h 1507525"/>
              <a:gd name="connsiteX124" fmla="*/ 659024 w 922634"/>
              <a:gd name="connsiteY124" fmla="*/ 626076 h 1507525"/>
              <a:gd name="connsiteX125" fmla="*/ 757878 w 922634"/>
              <a:gd name="connsiteY125" fmla="*/ 626076 h 1507525"/>
              <a:gd name="connsiteX126" fmla="*/ 757878 w 922634"/>
              <a:gd name="connsiteY126" fmla="*/ 724930 h 1507525"/>
              <a:gd name="connsiteX127" fmla="*/ 659024 w 922634"/>
              <a:gd name="connsiteY127" fmla="*/ 724930 h 1507525"/>
              <a:gd name="connsiteX128" fmla="*/ 494268 w 922634"/>
              <a:gd name="connsiteY128" fmla="*/ 626076 h 1507525"/>
              <a:gd name="connsiteX129" fmla="*/ 593122 w 922634"/>
              <a:gd name="connsiteY129" fmla="*/ 626076 h 1507525"/>
              <a:gd name="connsiteX130" fmla="*/ 593122 w 922634"/>
              <a:gd name="connsiteY130" fmla="*/ 724930 h 1507525"/>
              <a:gd name="connsiteX131" fmla="*/ 494268 w 922634"/>
              <a:gd name="connsiteY131" fmla="*/ 724930 h 1507525"/>
              <a:gd name="connsiteX132" fmla="*/ 329512 w 922634"/>
              <a:gd name="connsiteY132" fmla="*/ 626076 h 1507525"/>
              <a:gd name="connsiteX133" fmla="*/ 428366 w 922634"/>
              <a:gd name="connsiteY133" fmla="*/ 626076 h 1507525"/>
              <a:gd name="connsiteX134" fmla="*/ 428366 w 922634"/>
              <a:gd name="connsiteY134" fmla="*/ 724930 h 1507525"/>
              <a:gd name="connsiteX135" fmla="*/ 329512 w 922634"/>
              <a:gd name="connsiteY135" fmla="*/ 724930 h 1507525"/>
              <a:gd name="connsiteX136" fmla="*/ 164756 w 922634"/>
              <a:gd name="connsiteY136" fmla="*/ 626076 h 1507525"/>
              <a:gd name="connsiteX137" fmla="*/ 263610 w 922634"/>
              <a:gd name="connsiteY137" fmla="*/ 626076 h 1507525"/>
              <a:gd name="connsiteX138" fmla="*/ 263610 w 922634"/>
              <a:gd name="connsiteY138" fmla="*/ 724930 h 1507525"/>
              <a:gd name="connsiteX139" fmla="*/ 164756 w 922634"/>
              <a:gd name="connsiteY139" fmla="*/ 724930 h 1507525"/>
              <a:gd name="connsiteX140" fmla="*/ 0 w 922634"/>
              <a:gd name="connsiteY140" fmla="*/ 626076 h 1507525"/>
              <a:gd name="connsiteX141" fmla="*/ 98854 w 922634"/>
              <a:gd name="connsiteY141" fmla="*/ 626076 h 1507525"/>
              <a:gd name="connsiteX142" fmla="*/ 98854 w 922634"/>
              <a:gd name="connsiteY142" fmla="*/ 724930 h 1507525"/>
              <a:gd name="connsiteX143" fmla="*/ 0 w 922634"/>
              <a:gd name="connsiteY143" fmla="*/ 724930 h 1507525"/>
              <a:gd name="connsiteX144" fmla="*/ 823780 w 922634"/>
              <a:gd name="connsiteY144" fmla="*/ 469557 h 1507525"/>
              <a:gd name="connsiteX145" fmla="*/ 922634 w 922634"/>
              <a:gd name="connsiteY145" fmla="*/ 469557 h 1507525"/>
              <a:gd name="connsiteX146" fmla="*/ 922634 w 922634"/>
              <a:gd name="connsiteY146" fmla="*/ 568411 h 1507525"/>
              <a:gd name="connsiteX147" fmla="*/ 823780 w 922634"/>
              <a:gd name="connsiteY147" fmla="*/ 568411 h 1507525"/>
              <a:gd name="connsiteX148" fmla="*/ 659024 w 922634"/>
              <a:gd name="connsiteY148" fmla="*/ 469557 h 1507525"/>
              <a:gd name="connsiteX149" fmla="*/ 757878 w 922634"/>
              <a:gd name="connsiteY149" fmla="*/ 469557 h 1507525"/>
              <a:gd name="connsiteX150" fmla="*/ 757878 w 922634"/>
              <a:gd name="connsiteY150" fmla="*/ 568411 h 1507525"/>
              <a:gd name="connsiteX151" fmla="*/ 659024 w 922634"/>
              <a:gd name="connsiteY151" fmla="*/ 568411 h 1507525"/>
              <a:gd name="connsiteX152" fmla="*/ 494268 w 922634"/>
              <a:gd name="connsiteY152" fmla="*/ 469557 h 1507525"/>
              <a:gd name="connsiteX153" fmla="*/ 593122 w 922634"/>
              <a:gd name="connsiteY153" fmla="*/ 469557 h 1507525"/>
              <a:gd name="connsiteX154" fmla="*/ 593122 w 922634"/>
              <a:gd name="connsiteY154" fmla="*/ 568411 h 1507525"/>
              <a:gd name="connsiteX155" fmla="*/ 494268 w 922634"/>
              <a:gd name="connsiteY155" fmla="*/ 568411 h 1507525"/>
              <a:gd name="connsiteX156" fmla="*/ 329512 w 922634"/>
              <a:gd name="connsiteY156" fmla="*/ 469557 h 1507525"/>
              <a:gd name="connsiteX157" fmla="*/ 428366 w 922634"/>
              <a:gd name="connsiteY157" fmla="*/ 469557 h 1507525"/>
              <a:gd name="connsiteX158" fmla="*/ 428366 w 922634"/>
              <a:gd name="connsiteY158" fmla="*/ 568411 h 1507525"/>
              <a:gd name="connsiteX159" fmla="*/ 329512 w 922634"/>
              <a:gd name="connsiteY159" fmla="*/ 568411 h 1507525"/>
              <a:gd name="connsiteX160" fmla="*/ 164756 w 922634"/>
              <a:gd name="connsiteY160" fmla="*/ 469557 h 1507525"/>
              <a:gd name="connsiteX161" fmla="*/ 263610 w 922634"/>
              <a:gd name="connsiteY161" fmla="*/ 469557 h 1507525"/>
              <a:gd name="connsiteX162" fmla="*/ 263610 w 922634"/>
              <a:gd name="connsiteY162" fmla="*/ 568411 h 1507525"/>
              <a:gd name="connsiteX163" fmla="*/ 164756 w 922634"/>
              <a:gd name="connsiteY163" fmla="*/ 568411 h 1507525"/>
              <a:gd name="connsiteX164" fmla="*/ 0 w 922634"/>
              <a:gd name="connsiteY164" fmla="*/ 469557 h 1507525"/>
              <a:gd name="connsiteX165" fmla="*/ 98854 w 922634"/>
              <a:gd name="connsiteY165" fmla="*/ 469557 h 1507525"/>
              <a:gd name="connsiteX166" fmla="*/ 98854 w 922634"/>
              <a:gd name="connsiteY166" fmla="*/ 568411 h 1507525"/>
              <a:gd name="connsiteX167" fmla="*/ 0 w 922634"/>
              <a:gd name="connsiteY167" fmla="*/ 568411 h 1507525"/>
              <a:gd name="connsiteX168" fmla="*/ 823780 w 922634"/>
              <a:gd name="connsiteY168" fmla="*/ 313038 h 1507525"/>
              <a:gd name="connsiteX169" fmla="*/ 922634 w 922634"/>
              <a:gd name="connsiteY169" fmla="*/ 313038 h 1507525"/>
              <a:gd name="connsiteX170" fmla="*/ 922634 w 922634"/>
              <a:gd name="connsiteY170" fmla="*/ 411892 h 1507525"/>
              <a:gd name="connsiteX171" fmla="*/ 823780 w 922634"/>
              <a:gd name="connsiteY171" fmla="*/ 411892 h 1507525"/>
              <a:gd name="connsiteX172" fmla="*/ 659024 w 922634"/>
              <a:gd name="connsiteY172" fmla="*/ 313038 h 1507525"/>
              <a:gd name="connsiteX173" fmla="*/ 757878 w 922634"/>
              <a:gd name="connsiteY173" fmla="*/ 313038 h 1507525"/>
              <a:gd name="connsiteX174" fmla="*/ 757878 w 922634"/>
              <a:gd name="connsiteY174" fmla="*/ 411892 h 1507525"/>
              <a:gd name="connsiteX175" fmla="*/ 659024 w 922634"/>
              <a:gd name="connsiteY175" fmla="*/ 411892 h 1507525"/>
              <a:gd name="connsiteX176" fmla="*/ 494268 w 922634"/>
              <a:gd name="connsiteY176" fmla="*/ 313038 h 1507525"/>
              <a:gd name="connsiteX177" fmla="*/ 593122 w 922634"/>
              <a:gd name="connsiteY177" fmla="*/ 313038 h 1507525"/>
              <a:gd name="connsiteX178" fmla="*/ 593122 w 922634"/>
              <a:gd name="connsiteY178" fmla="*/ 411892 h 1507525"/>
              <a:gd name="connsiteX179" fmla="*/ 494268 w 922634"/>
              <a:gd name="connsiteY179" fmla="*/ 411892 h 1507525"/>
              <a:gd name="connsiteX180" fmla="*/ 329512 w 922634"/>
              <a:gd name="connsiteY180" fmla="*/ 313038 h 1507525"/>
              <a:gd name="connsiteX181" fmla="*/ 428366 w 922634"/>
              <a:gd name="connsiteY181" fmla="*/ 313038 h 1507525"/>
              <a:gd name="connsiteX182" fmla="*/ 428366 w 922634"/>
              <a:gd name="connsiteY182" fmla="*/ 411892 h 1507525"/>
              <a:gd name="connsiteX183" fmla="*/ 329512 w 922634"/>
              <a:gd name="connsiteY183" fmla="*/ 411892 h 1507525"/>
              <a:gd name="connsiteX184" fmla="*/ 164756 w 922634"/>
              <a:gd name="connsiteY184" fmla="*/ 313038 h 1507525"/>
              <a:gd name="connsiteX185" fmla="*/ 263610 w 922634"/>
              <a:gd name="connsiteY185" fmla="*/ 313038 h 1507525"/>
              <a:gd name="connsiteX186" fmla="*/ 263610 w 922634"/>
              <a:gd name="connsiteY186" fmla="*/ 411892 h 1507525"/>
              <a:gd name="connsiteX187" fmla="*/ 164756 w 922634"/>
              <a:gd name="connsiteY187" fmla="*/ 411892 h 1507525"/>
              <a:gd name="connsiteX188" fmla="*/ 0 w 922634"/>
              <a:gd name="connsiteY188" fmla="*/ 313038 h 1507525"/>
              <a:gd name="connsiteX189" fmla="*/ 98854 w 922634"/>
              <a:gd name="connsiteY189" fmla="*/ 313038 h 1507525"/>
              <a:gd name="connsiteX190" fmla="*/ 98854 w 922634"/>
              <a:gd name="connsiteY190" fmla="*/ 411892 h 1507525"/>
              <a:gd name="connsiteX191" fmla="*/ 0 w 922634"/>
              <a:gd name="connsiteY191" fmla="*/ 411892 h 1507525"/>
              <a:gd name="connsiteX192" fmla="*/ 823780 w 922634"/>
              <a:gd name="connsiteY192" fmla="*/ 156519 h 1507525"/>
              <a:gd name="connsiteX193" fmla="*/ 922634 w 922634"/>
              <a:gd name="connsiteY193" fmla="*/ 156519 h 1507525"/>
              <a:gd name="connsiteX194" fmla="*/ 922634 w 922634"/>
              <a:gd name="connsiteY194" fmla="*/ 255373 h 1507525"/>
              <a:gd name="connsiteX195" fmla="*/ 823780 w 922634"/>
              <a:gd name="connsiteY195" fmla="*/ 255373 h 1507525"/>
              <a:gd name="connsiteX196" fmla="*/ 659024 w 922634"/>
              <a:gd name="connsiteY196" fmla="*/ 156519 h 1507525"/>
              <a:gd name="connsiteX197" fmla="*/ 757878 w 922634"/>
              <a:gd name="connsiteY197" fmla="*/ 156519 h 1507525"/>
              <a:gd name="connsiteX198" fmla="*/ 757878 w 922634"/>
              <a:gd name="connsiteY198" fmla="*/ 255373 h 1507525"/>
              <a:gd name="connsiteX199" fmla="*/ 659024 w 922634"/>
              <a:gd name="connsiteY199" fmla="*/ 255373 h 1507525"/>
              <a:gd name="connsiteX200" fmla="*/ 494268 w 922634"/>
              <a:gd name="connsiteY200" fmla="*/ 156519 h 1507525"/>
              <a:gd name="connsiteX201" fmla="*/ 593122 w 922634"/>
              <a:gd name="connsiteY201" fmla="*/ 156519 h 1507525"/>
              <a:gd name="connsiteX202" fmla="*/ 593122 w 922634"/>
              <a:gd name="connsiteY202" fmla="*/ 255373 h 1507525"/>
              <a:gd name="connsiteX203" fmla="*/ 494268 w 922634"/>
              <a:gd name="connsiteY203" fmla="*/ 255373 h 1507525"/>
              <a:gd name="connsiteX204" fmla="*/ 329512 w 922634"/>
              <a:gd name="connsiteY204" fmla="*/ 156519 h 1507525"/>
              <a:gd name="connsiteX205" fmla="*/ 428366 w 922634"/>
              <a:gd name="connsiteY205" fmla="*/ 156519 h 1507525"/>
              <a:gd name="connsiteX206" fmla="*/ 428366 w 922634"/>
              <a:gd name="connsiteY206" fmla="*/ 255373 h 1507525"/>
              <a:gd name="connsiteX207" fmla="*/ 329512 w 922634"/>
              <a:gd name="connsiteY207" fmla="*/ 255373 h 1507525"/>
              <a:gd name="connsiteX208" fmla="*/ 164756 w 922634"/>
              <a:gd name="connsiteY208" fmla="*/ 156519 h 1507525"/>
              <a:gd name="connsiteX209" fmla="*/ 263610 w 922634"/>
              <a:gd name="connsiteY209" fmla="*/ 156519 h 1507525"/>
              <a:gd name="connsiteX210" fmla="*/ 263610 w 922634"/>
              <a:gd name="connsiteY210" fmla="*/ 255373 h 1507525"/>
              <a:gd name="connsiteX211" fmla="*/ 164756 w 922634"/>
              <a:gd name="connsiteY211" fmla="*/ 255373 h 1507525"/>
              <a:gd name="connsiteX212" fmla="*/ 0 w 922634"/>
              <a:gd name="connsiteY212" fmla="*/ 156519 h 1507525"/>
              <a:gd name="connsiteX213" fmla="*/ 98854 w 922634"/>
              <a:gd name="connsiteY213" fmla="*/ 156519 h 1507525"/>
              <a:gd name="connsiteX214" fmla="*/ 98854 w 922634"/>
              <a:gd name="connsiteY214" fmla="*/ 255373 h 1507525"/>
              <a:gd name="connsiteX215" fmla="*/ 0 w 922634"/>
              <a:gd name="connsiteY215" fmla="*/ 255373 h 1507525"/>
              <a:gd name="connsiteX216" fmla="*/ 823780 w 922634"/>
              <a:gd name="connsiteY216" fmla="*/ 0 h 1507525"/>
              <a:gd name="connsiteX217" fmla="*/ 922634 w 922634"/>
              <a:gd name="connsiteY217" fmla="*/ 0 h 1507525"/>
              <a:gd name="connsiteX218" fmla="*/ 922634 w 922634"/>
              <a:gd name="connsiteY218" fmla="*/ 98854 h 1507525"/>
              <a:gd name="connsiteX219" fmla="*/ 823780 w 922634"/>
              <a:gd name="connsiteY219" fmla="*/ 98854 h 1507525"/>
              <a:gd name="connsiteX220" fmla="*/ 659024 w 922634"/>
              <a:gd name="connsiteY220" fmla="*/ 0 h 1507525"/>
              <a:gd name="connsiteX221" fmla="*/ 757878 w 922634"/>
              <a:gd name="connsiteY221" fmla="*/ 0 h 1507525"/>
              <a:gd name="connsiteX222" fmla="*/ 757878 w 922634"/>
              <a:gd name="connsiteY222" fmla="*/ 98854 h 1507525"/>
              <a:gd name="connsiteX223" fmla="*/ 659024 w 922634"/>
              <a:gd name="connsiteY223" fmla="*/ 98854 h 1507525"/>
              <a:gd name="connsiteX224" fmla="*/ 494268 w 922634"/>
              <a:gd name="connsiteY224" fmla="*/ 0 h 1507525"/>
              <a:gd name="connsiteX225" fmla="*/ 593122 w 922634"/>
              <a:gd name="connsiteY225" fmla="*/ 0 h 1507525"/>
              <a:gd name="connsiteX226" fmla="*/ 593122 w 922634"/>
              <a:gd name="connsiteY226" fmla="*/ 98854 h 1507525"/>
              <a:gd name="connsiteX227" fmla="*/ 494268 w 922634"/>
              <a:gd name="connsiteY227" fmla="*/ 98854 h 1507525"/>
              <a:gd name="connsiteX228" fmla="*/ 329512 w 922634"/>
              <a:gd name="connsiteY228" fmla="*/ 0 h 1507525"/>
              <a:gd name="connsiteX229" fmla="*/ 428366 w 922634"/>
              <a:gd name="connsiteY229" fmla="*/ 0 h 1507525"/>
              <a:gd name="connsiteX230" fmla="*/ 428366 w 922634"/>
              <a:gd name="connsiteY230" fmla="*/ 98854 h 1507525"/>
              <a:gd name="connsiteX231" fmla="*/ 329512 w 922634"/>
              <a:gd name="connsiteY231" fmla="*/ 98854 h 1507525"/>
              <a:gd name="connsiteX232" fmla="*/ 164756 w 922634"/>
              <a:gd name="connsiteY232" fmla="*/ 0 h 1507525"/>
              <a:gd name="connsiteX233" fmla="*/ 263610 w 922634"/>
              <a:gd name="connsiteY233" fmla="*/ 0 h 1507525"/>
              <a:gd name="connsiteX234" fmla="*/ 263610 w 922634"/>
              <a:gd name="connsiteY234" fmla="*/ 98854 h 1507525"/>
              <a:gd name="connsiteX235" fmla="*/ 164756 w 922634"/>
              <a:gd name="connsiteY235" fmla="*/ 98854 h 1507525"/>
              <a:gd name="connsiteX236" fmla="*/ 0 w 922634"/>
              <a:gd name="connsiteY236" fmla="*/ 0 h 1507525"/>
              <a:gd name="connsiteX237" fmla="*/ 98854 w 922634"/>
              <a:gd name="connsiteY237" fmla="*/ 0 h 1507525"/>
              <a:gd name="connsiteX238" fmla="*/ 98854 w 922634"/>
              <a:gd name="connsiteY238" fmla="*/ 98854 h 1507525"/>
              <a:gd name="connsiteX239" fmla="*/ 0 w 922634"/>
              <a:gd name="connsiteY239" fmla="*/ 98854 h 150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</a:cxnLst>
            <a:rect l="l" t="t" r="r" b="b"/>
            <a:pathLst>
              <a:path w="922634" h="1507525">
                <a:moveTo>
                  <a:pt x="823780" y="1408671"/>
                </a:moveTo>
                <a:lnTo>
                  <a:pt x="922634" y="1408671"/>
                </a:lnTo>
                <a:lnTo>
                  <a:pt x="922634" y="1507525"/>
                </a:lnTo>
                <a:lnTo>
                  <a:pt x="823780" y="1507525"/>
                </a:lnTo>
                <a:close/>
                <a:moveTo>
                  <a:pt x="659024" y="1408671"/>
                </a:moveTo>
                <a:lnTo>
                  <a:pt x="757878" y="1408671"/>
                </a:lnTo>
                <a:lnTo>
                  <a:pt x="757878" y="1507525"/>
                </a:lnTo>
                <a:lnTo>
                  <a:pt x="659024" y="1507525"/>
                </a:lnTo>
                <a:close/>
                <a:moveTo>
                  <a:pt x="494268" y="1408671"/>
                </a:moveTo>
                <a:lnTo>
                  <a:pt x="593122" y="1408671"/>
                </a:lnTo>
                <a:lnTo>
                  <a:pt x="593122" y="1507525"/>
                </a:lnTo>
                <a:lnTo>
                  <a:pt x="494268" y="1507525"/>
                </a:lnTo>
                <a:close/>
                <a:moveTo>
                  <a:pt x="329512" y="1408671"/>
                </a:moveTo>
                <a:lnTo>
                  <a:pt x="428366" y="1408671"/>
                </a:lnTo>
                <a:lnTo>
                  <a:pt x="428366" y="1507525"/>
                </a:lnTo>
                <a:lnTo>
                  <a:pt x="329512" y="1507525"/>
                </a:lnTo>
                <a:close/>
                <a:moveTo>
                  <a:pt x="164756" y="1408671"/>
                </a:moveTo>
                <a:lnTo>
                  <a:pt x="263610" y="1408671"/>
                </a:lnTo>
                <a:lnTo>
                  <a:pt x="263610" y="1507525"/>
                </a:lnTo>
                <a:lnTo>
                  <a:pt x="164756" y="1507525"/>
                </a:lnTo>
                <a:close/>
                <a:moveTo>
                  <a:pt x="0" y="1408671"/>
                </a:moveTo>
                <a:lnTo>
                  <a:pt x="98854" y="1408671"/>
                </a:lnTo>
                <a:lnTo>
                  <a:pt x="98854" y="1507525"/>
                </a:lnTo>
                <a:lnTo>
                  <a:pt x="0" y="1507525"/>
                </a:lnTo>
                <a:close/>
                <a:moveTo>
                  <a:pt x="823780" y="1252152"/>
                </a:moveTo>
                <a:lnTo>
                  <a:pt x="922634" y="1252152"/>
                </a:lnTo>
                <a:lnTo>
                  <a:pt x="922634" y="1351006"/>
                </a:lnTo>
                <a:lnTo>
                  <a:pt x="823780" y="1351006"/>
                </a:lnTo>
                <a:close/>
                <a:moveTo>
                  <a:pt x="659024" y="1252152"/>
                </a:moveTo>
                <a:lnTo>
                  <a:pt x="757878" y="1252152"/>
                </a:lnTo>
                <a:lnTo>
                  <a:pt x="757878" y="1351006"/>
                </a:lnTo>
                <a:lnTo>
                  <a:pt x="659024" y="1351006"/>
                </a:lnTo>
                <a:close/>
                <a:moveTo>
                  <a:pt x="494268" y="1252152"/>
                </a:moveTo>
                <a:lnTo>
                  <a:pt x="593122" y="1252152"/>
                </a:lnTo>
                <a:lnTo>
                  <a:pt x="593122" y="1351006"/>
                </a:lnTo>
                <a:lnTo>
                  <a:pt x="494268" y="1351006"/>
                </a:lnTo>
                <a:close/>
                <a:moveTo>
                  <a:pt x="329512" y="1252152"/>
                </a:moveTo>
                <a:lnTo>
                  <a:pt x="428366" y="1252152"/>
                </a:lnTo>
                <a:lnTo>
                  <a:pt x="428366" y="1351006"/>
                </a:lnTo>
                <a:lnTo>
                  <a:pt x="329512" y="1351006"/>
                </a:lnTo>
                <a:close/>
                <a:moveTo>
                  <a:pt x="164756" y="1252152"/>
                </a:moveTo>
                <a:lnTo>
                  <a:pt x="263610" y="1252152"/>
                </a:lnTo>
                <a:lnTo>
                  <a:pt x="263610" y="1351006"/>
                </a:lnTo>
                <a:lnTo>
                  <a:pt x="164756" y="1351006"/>
                </a:lnTo>
                <a:close/>
                <a:moveTo>
                  <a:pt x="0" y="1252152"/>
                </a:moveTo>
                <a:lnTo>
                  <a:pt x="98854" y="1252152"/>
                </a:lnTo>
                <a:lnTo>
                  <a:pt x="98854" y="1351006"/>
                </a:lnTo>
                <a:lnTo>
                  <a:pt x="0" y="1351006"/>
                </a:lnTo>
                <a:close/>
                <a:moveTo>
                  <a:pt x="823780" y="1095633"/>
                </a:moveTo>
                <a:lnTo>
                  <a:pt x="922634" y="1095633"/>
                </a:lnTo>
                <a:lnTo>
                  <a:pt x="922634" y="1194487"/>
                </a:lnTo>
                <a:lnTo>
                  <a:pt x="823780" y="1194487"/>
                </a:lnTo>
                <a:close/>
                <a:moveTo>
                  <a:pt x="659024" y="1095633"/>
                </a:moveTo>
                <a:lnTo>
                  <a:pt x="757878" y="1095633"/>
                </a:lnTo>
                <a:lnTo>
                  <a:pt x="757878" y="1194487"/>
                </a:lnTo>
                <a:lnTo>
                  <a:pt x="659024" y="1194487"/>
                </a:lnTo>
                <a:close/>
                <a:moveTo>
                  <a:pt x="494268" y="1095633"/>
                </a:moveTo>
                <a:lnTo>
                  <a:pt x="593122" y="1095633"/>
                </a:lnTo>
                <a:lnTo>
                  <a:pt x="593122" y="1194487"/>
                </a:lnTo>
                <a:lnTo>
                  <a:pt x="494268" y="1194487"/>
                </a:lnTo>
                <a:close/>
                <a:moveTo>
                  <a:pt x="329512" y="1095633"/>
                </a:moveTo>
                <a:lnTo>
                  <a:pt x="428366" y="1095633"/>
                </a:lnTo>
                <a:lnTo>
                  <a:pt x="428366" y="1194487"/>
                </a:lnTo>
                <a:lnTo>
                  <a:pt x="329512" y="1194487"/>
                </a:lnTo>
                <a:close/>
                <a:moveTo>
                  <a:pt x="164756" y="1095633"/>
                </a:moveTo>
                <a:lnTo>
                  <a:pt x="263610" y="1095633"/>
                </a:lnTo>
                <a:lnTo>
                  <a:pt x="263610" y="1194487"/>
                </a:lnTo>
                <a:lnTo>
                  <a:pt x="164756" y="1194487"/>
                </a:lnTo>
                <a:close/>
                <a:moveTo>
                  <a:pt x="0" y="1095633"/>
                </a:moveTo>
                <a:lnTo>
                  <a:pt x="98854" y="1095633"/>
                </a:lnTo>
                <a:lnTo>
                  <a:pt x="98854" y="1194487"/>
                </a:lnTo>
                <a:lnTo>
                  <a:pt x="0" y="1194487"/>
                </a:lnTo>
                <a:close/>
                <a:moveTo>
                  <a:pt x="823780" y="939114"/>
                </a:moveTo>
                <a:lnTo>
                  <a:pt x="922634" y="939114"/>
                </a:lnTo>
                <a:lnTo>
                  <a:pt x="922634" y="1037968"/>
                </a:lnTo>
                <a:lnTo>
                  <a:pt x="823780" y="1037968"/>
                </a:lnTo>
                <a:close/>
                <a:moveTo>
                  <a:pt x="659024" y="939114"/>
                </a:moveTo>
                <a:lnTo>
                  <a:pt x="757878" y="939114"/>
                </a:lnTo>
                <a:lnTo>
                  <a:pt x="757878" y="1037968"/>
                </a:lnTo>
                <a:lnTo>
                  <a:pt x="659024" y="1037968"/>
                </a:lnTo>
                <a:close/>
                <a:moveTo>
                  <a:pt x="494268" y="939114"/>
                </a:moveTo>
                <a:lnTo>
                  <a:pt x="593122" y="939114"/>
                </a:lnTo>
                <a:lnTo>
                  <a:pt x="593122" y="1037968"/>
                </a:lnTo>
                <a:lnTo>
                  <a:pt x="494268" y="1037968"/>
                </a:lnTo>
                <a:close/>
                <a:moveTo>
                  <a:pt x="329512" y="939114"/>
                </a:moveTo>
                <a:lnTo>
                  <a:pt x="428366" y="939114"/>
                </a:lnTo>
                <a:lnTo>
                  <a:pt x="428366" y="1037968"/>
                </a:lnTo>
                <a:lnTo>
                  <a:pt x="329512" y="1037968"/>
                </a:lnTo>
                <a:close/>
                <a:moveTo>
                  <a:pt x="164756" y="939114"/>
                </a:moveTo>
                <a:lnTo>
                  <a:pt x="263610" y="939114"/>
                </a:lnTo>
                <a:lnTo>
                  <a:pt x="263610" y="1037968"/>
                </a:lnTo>
                <a:lnTo>
                  <a:pt x="164756" y="1037968"/>
                </a:lnTo>
                <a:close/>
                <a:moveTo>
                  <a:pt x="0" y="939114"/>
                </a:moveTo>
                <a:lnTo>
                  <a:pt x="98854" y="939114"/>
                </a:lnTo>
                <a:lnTo>
                  <a:pt x="98854" y="1037968"/>
                </a:lnTo>
                <a:lnTo>
                  <a:pt x="0" y="1037968"/>
                </a:lnTo>
                <a:close/>
                <a:moveTo>
                  <a:pt x="823780" y="782595"/>
                </a:moveTo>
                <a:lnTo>
                  <a:pt x="922634" y="782595"/>
                </a:lnTo>
                <a:lnTo>
                  <a:pt x="922634" y="881449"/>
                </a:lnTo>
                <a:lnTo>
                  <a:pt x="823780" y="881449"/>
                </a:lnTo>
                <a:close/>
                <a:moveTo>
                  <a:pt x="659024" y="782595"/>
                </a:moveTo>
                <a:lnTo>
                  <a:pt x="757878" y="782595"/>
                </a:lnTo>
                <a:lnTo>
                  <a:pt x="757878" y="881449"/>
                </a:lnTo>
                <a:lnTo>
                  <a:pt x="659024" y="881449"/>
                </a:lnTo>
                <a:close/>
                <a:moveTo>
                  <a:pt x="494268" y="782595"/>
                </a:moveTo>
                <a:lnTo>
                  <a:pt x="593122" y="782595"/>
                </a:lnTo>
                <a:lnTo>
                  <a:pt x="593122" y="881449"/>
                </a:lnTo>
                <a:lnTo>
                  <a:pt x="494268" y="881449"/>
                </a:lnTo>
                <a:close/>
                <a:moveTo>
                  <a:pt x="329512" y="782595"/>
                </a:moveTo>
                <a:lnTo>
                  <a:pt x="428366" y="782595"/>
                </a:lnTo>
                <a:lnTo>
                  <a:pt x="428366" y="881449"/>
                </a:lnTo>
                <a:lnTo>
                  <a:pt x="329512" y="881449"/>
                </a:lnTo>
                <a:close/>
                <a:moveTo>
                  <a:pt x="164756" y="782595"/>
                </a:moveTo>
                <a:lnTo>
                  <a:pt x="263610" y="782595"/>
                </a:lnTo>
                <a:lnTo>
                  <a:pt x="263610" y="881449"/>
                </a:lnTo>
                <a:lnTo>
                  <a:pt x="164756" y="881449"/>
                </a:lnTo>
                <a:close/>
                <a:moveTo>
                  <a:pt x="0" y="782595"/>
                </a:moveTo>
                <a:lnTo>
                  <a:pt x="98854" y="782595"/>
                </a:lnTo>
                <a:lnTo>
                  <a:pt x="98854" y="881449"/>
                </a:lnTo>
                <a:lnTo>
                  <a:pt x="0" y="881449"/>
                </a:lnTo>
                <a:close/>
                <a:moveTo>
                  <a:pt x="823780" y="626076"/>
                </a:moveTo>
                <a:lnTo>
                  <a:pt x="922634" y="626076"/>
                </a:lnTo>
                <a:lnTo>
                  <a:pt x="922634" y="724930"/>
                </a:lnTo>
                <a:lnTo>
                  <a:pt x="823780" y="724930"/>
                </a:lnTo>
                <a:close/>
                <a:moveTo>
                  <a:pt x="659024" y="626076"/>
                </a:moveTo>
                <a:lnTo>
                  <a:pt x="757878" y="626076"/>
                </a:lnTo>
                <a:lnTo>
                  <a:pt x="757878" y="724930"/>
                </a:lnTo>
                <a:lnTo>
                  <a:pt x="659024" y="724930"/>
                </a:lnTo>
                <a:close/>
                <a:moveTo>
                  <a:pt x="494268" y="626076"/>
                </a:moveTo>
                <a:lnTo>
                  <a:pt x="593122" y="626076"/>
                </a:lnTo>
                <a:lnTo>
                  <a:pt x="593122" y="724930"/>
                </a:lnTo>
                <a:lnTo>
                  <a:pt x="494268" y="724930"/>
                </a:lnTo>
                <a:close/>
                <a:moveTo>
                  <a:pt x="329512" y="626076"/>
                </a:moveTo>
                <a:lnTo>
                  <a:pt x="428366" y="626076"/>
                </a:lnTo>
                <a:lnTo>
                  <a:pt x="428366" y="724930"/>
                </a:lnTo>
                <a:lnTo>
                  <a:pt x="329512" y="724930"/>
                </a:lnTo>
                <a:close/>
                <a:moveTo>
                  <a:pt x="164756" y="626076"/>
                </a:moveTo>
                <a:lnTo>
                  <a:pt x="263610" y="626076"/>
                </a:lnTo>
                <a:lnTo>
                  <a:pt x="263610" y="724930"/>
                </a:lnTo>
                <a:lnTo>
                  <a:pt x="164756" y="724930"/>
                </a:lnTo>
                <a:close/>
                <a:moveTo>
                  <a:pt x="0" y="626076"/>
                </a:moveTo>
                <a:lnTo>
                  <a:pt x="98854" y="626076"/>
                </a:lnTo>
                <a:lnTo>
                  <a:pt x="98854" y="724930"/>
                </a:lnTo>
                <a:lnTo>
                  <a:pt x="0" y="724930"/>
                </a:lnTo>
                <a:close/>
                <a:moveTo>
                  <a:pt x="823780" y="469557"/>
                </a:moveTo>
                <a:lnTo>
                  <a:pt x="922634" y="469557"/>
                </a:lnTo>
                <a:lnTo>
                  <a:pt x="922634" y="568411"/>
                </a:lnTo>
                <a:lnTo>
                  <a:pt x="823780" y="568411"/>
                </a:lnTo>
                <a:close/>
                <a:moveTo>
                  <a:pt x="659024" y="469557"/>
                </a:moveTo>
                <a:lnTo>
                  <a:pt x="757878" y="469557"/>
                </a:lnTo>
                <a:lnTo>
                  <a:pt x="757878" y="568411"/>
                </a:lnTo>
                <a:lnTo>
                  <a:pt x="659024" y="568411"/>
                </a:lnTo>
                <a:close/>
                <a:moveTo>
                  <a:pt x="494268" y="469557"/>
                </a:moveTo>
                <a:lnTo>
                  <a:pt x="593122" y="469557"/>
                </a:lnTo>
                <a:lnTo>
                  <a:pt x="593122" y="568411"/>
                </a:lnTo>
                <a:lnTo>
                  <a:pt x="494268" y="568411"/>
                </a:lnTo>
                <a:close/>
                <a:moveTo>
                  <a:pt x="329512" y="469557"/>
                </a:moveTo>
                <a:lnTo>
                  <a:pt x="428366" y="469557"/>
                </a:lnTo>
                <a:lnTo>
                  <a:pt x="428366" y="568411"/>
                </a:lnTo>
                <a:lnTo>
                  <a:pt x="329512" y="568411"/>
                </a:lnTo>
                <a:close/>
                <a:moveTo>
                  <a:pt x="164756" y="469557"/>
                </a:moveTo>
                <a:lnTo>
                  <a:pt x="263610" y="469557"/>
                </a:lnTo>
                <a:lnTo>
                  <a:pt x="263610" y="568411"/>
                </a:lnTo>
                <a:lnTo>
                  <a:pt x="164756" y="568411"/>
                </a:lnTo>
                <a:close/>
                <a:moveTo>
                  <a:pt x="0" y="469557"/>
                </a:moveTo>
                <a:lnTo>
                  <a:pt x="98854" y="469557"/>
                </a:lnTo>
                <a:lnTo>
                  <a:pt x="98854" y="568411"/>
                </a:lnTo>
                <a:lnTo>
                  <a:pt x="0" y="568411"/>
                </a:lnTo>
                <a:close/>
                <a:moveTo>
                  <a:pt x="823780" y="313038"/>
                </a:moveTo>
                <a:lnTo>
                  <a:pt x="922634" y="313038"/>
                </a:lnTo>
                <a:lnTo>
                  <a:pt x="922634" y="411892"/>
                </a:lnTo>
                <a:lnTo>
                  <a:pt x="823780" y="411892"/>
                </a:lnTo>
                <a:close/>
                <a:moveTo>
                  <a:pt x="659024" y="313038"/>
                </a:moveTo>
                <a:lnTo>
                  <a:pt x="757878" y="313038"/>
                </a:lnTo>
                <a:lnTo>
                  <a:pt x="757878" y="411892"/>
                </a:lnTo>
                <a:lnTo>
                  <a:pt x="659024" y="411892"/>
                </a:lnTo>
                <a:close/>
                <a:moveTo>
                  <a:pt x="494268" y="313038"/>
                </a:moveTo>
                <a:lnTo>
                  <a:pt x="593122" y="313038"/>
                </a:lnTo>
                <a:lnTo>
                  <a:pt x="593122" y="411892"/>
                </a:lnTo>
                <a:lnTo>
                  <a:pt x="494268" y="411892"/>
                </a:lnTo>
                <a:close/>
                <a:moveTo>
                  <a:pt x="329512" y="313038"/>
                </a:moveTo>
                <a:lnTo>
                  <a:pt x="428366" y="313038"/>
                </a:lnTo>
                <a:lnTo>
                  <a:pt x="428366" y="411892"/>
                </a:lnTo>
                <a:lnTo>
                  <a:pt x="329512" y="411892"/>
                </a:lnTo>
                <a:close/>
                <a:moveTo>
                  <a:pt x="164756" y="313038"/>
                </a:moveTo>
                <a:lnTo>
                  <a:pt x="263610" y="313038"/>
                </a:lnTo>
                <a:lnTo>
                  <a:pt x="263610" y="411892"/>
                </a:lnTo>
                <a:lnTo>
                  <a:pt x="164756" y="411892"/>
                </a:lnTo>
                <a:close/>
                <a:moveTo>
                  <a:pt x="0" y="313038"/>
                </a:moveTo>
                <a:lnTo>
                  <a:pt x="98854" y="313038"/>
                </a:lnTo>
                <a:lnTo>
                  <a:pt x="98854" y="411892"/>
                </a:lnTo>
                <a:lnTo>
                  <a:pt x="0" y="411892"/>
                </a:lnTo>
                <a:close/>
                <a:moveTo>
                  <a:pt x="823780" y="156519"/>
                </a:moveTo>
                <a:lnTo>
                  <a:pt x="922634" y="156519"/>
                </a:lnTo>
                <a:lnTo>
                  <a:pt x="922634" y="255373"/>
                </a:lnTo>
                <a:lnTo>
                  <a:pt x="823780" y="255373"/>
                </a:lnTo>
                <a:close/>
                <a:moveTo>
                  <a:pt x="659024" y="156519"/>
                </a:moveTo>
                <a:lnTo>
                  <a:pt x="757878" y="156519"/>
                </a:lnTo>
                <a:lnTo>
                  <a:pt x="757878" y="255373"/>
                </a:lnTo>
                <a:lnTo>
                  <a:pt x="659024" y="255373"/>
                </a:lnTo>
                <a:close/>
                <a:moveTo>
                  <a:pt x="494268" y="156519"/>
                </a:moveTo>
                <a:lnTo>
                  <a:pt x="593122" y="156519"/>
                </a:lnTo>
                <a:lnTo>
                  <a:pt x="593122" y="255373"/>
                </a:lnTo>
                <a:lnTo>
                  <a:pt x="494268" y="255373"/>
                </a:lnTo>
                <a:close/>
                <a:moveTo>
                  <a:pt x="329512" y="156519"/>
                </a:moveTo>
                <a:lnTo>
                  <a:pt x="428366" y="156519"/>
                </a:lnTo>
                <a:lnTo>
                  <a:pt x="428366" y="255373"/>
                </a:lnTo>
                <a:lnTo>
                  <a:pt x="329512" y="255373"/>
                </a:lnTo>
                <a:close/>
                <a:moveTo>
                  <a:pt x="164756" y="156519"/>
                </a:moveTo>
                <a:lnTo>
                  <a:pt x="263610" y="156519"/>
                </a:lnTo>
                <a:lnTo>
                  <a:pt x="263610" y="255373"/>
                </a:lnTo>
                <a:lnTo>
                  <a:pt x="164756" y="255373"/>
                </a:lnTo>
                <a:close/>
                <a:moveTo>
                  <a:pt x="0" y="156519"/>
                </a:moveTo>
                <a:lnTo>
                  <a:pt x="98854" y="156519"/>
                </a:lnTo>
                <a:lnTo>
                  <a:pt x="98854" y="255373"/>
                </a:lnTo>
                <a:lnTo>
                  <a:pt x="0" y="255373"/>
                </a:lnTo>
                <a:close/>
                <a:moveTo>
                  <a:pt x="823780" y="0"/>
                </a:moveTo>
                <a:lnTo>
                  <a:pt x="922634" y="0"/>
                </a:lnTo>
                <a:lnTo>
                  <a:pt x="922634" y="98854"/>
                </a:lnTo>
                <a:lnTo>
                  <a:pt x="823780" y="98854"/>
                </a:lnTo>
                <a:close/>
                <a:moveTo>
                  <a:pt x="659024" y="0"/>
                </a:moveTo>
                <a:lnTo>
                  <a:pt x="757878" y="0"/>
                </a:lnTo>
                <a:lnTo>
                  <a:pt x="757878" y="98854"/>
                </a:lnTo>
                <a:lnTo>
                  <a:pt x="659024" y="98854"/>
                </a:lnTo>
                <a:close/>
                <a:moveTo>
                  <a:pt x="494268" y="0"/>
                </a:moveTo>
                <a:lnTo>
                  <a:pt x="593122" y="0"/>
                </a:lnTo>
                <a:lnTo>
                  <a:pt x="593122" y="98854"/>
                </a:lnTo>
                <a:lnTo>
                  <a:pt x="494268" y="98854"/>
                </a:lnTo>
                <a:close/>
                <a:moveTo>
                  <a:pt x="329512" y="0"/>
                </a:moveTo>
                <a:lnTo>
                  <a:pt x="428366" y="0"/>
                </a:lnTo>
                <a:lnTo>
                  <a:pt x="428366" y="98854"/>
                </a:lnTo>
                <a:lnTo>
                  <a:pt x="329512" y="98854"/>
                </a:lnTo>
                <a:close/>
                <a:moveTo>
                  <a:pt x="164756" y="0"/>
                </a:moveTo>
                <a:lnTo>
                  <a:pt x="263610" y="0"/>
                </a:lnTo>
                <a:lnTo>
                  <a:pt x="263610" y="98854"/>
                </a:lnTo>
                <a:lnTo>
                  <a:pt x="164756" y="98854"/>
                </a:lnTo>
                <a:close/>
                <a:moveTo>
                  <a:pt x="0" y="0"/>
                </a:moveTo>
                <a:lnTo>
                  <a:pt x="98854" y="0"/>
                </a:lnTo>
                <a:lnTo>
                  <a:pt x="98854" y="98854"/>
                </a:lnTo>
                <a:lnTo>
                  <a:pt x="0" y="98854"/>
                </a:lnTo>
                <a:close/>
              </a:path>
            </a:pathLst>
          </a:cu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" name="MH_Text_1"/>
          <p:cNvSpPr/>
          <p:nvPr>
            <p:custDataLst>
              <p:tags r:id="rId2"/>
            </p:custDataLst>
          </p:nvPr>
        </p:nvSpPr>
        <p:spPr>
          <a:xfrm>
            <a:off x="2159000" y="3038475"/>
            <a:ext cx="946150" cy="1258888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60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%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5" name="MH_Other_2"/>
          <p:cNvSpPr/>
          <p:nvPr>
            <p:custDataLst>
              <p:tags r:id="rId3"/>
            </p:custDataLst>
          </p:nvPr>
        </p:nvSpPr>
        <p:spPr>
          <a:xfrm>
            <a:off x="5641975" y="2166938"/>
            <a:ext cx="949325" cy="2130425"/>
          </a:xfrm>
          <a:custGeom>
            <a:avLst/>
            <a:gdLst>
              <a:gd name="connsiteX0" fmla="*/ 823780 w 922634"/>
              <a:gd name="connsiteY0" fmla="*/ 1408671 h 1507525"/>
              <a:gd name="connsiteX1" fmla="*/ 922634 w 922634"/>
              <a:gd name="connsiteY1" fmla="*/ 1408671 h 1507525"/>
              <a:gd name="connsiteX2" fmla="*/ 922634 w 922634"/>
              <a:gd name="connsiteY2" fmla="*/ 1507525 h 1507525"/>
              <a:gd name="connsiteX3" fmla="*/ 823780 w 922634"/>
              <a:gd name="connsiteY3" fmla="*/ 1507525 h 1507525"/>
              <a:gd name="connsiteX4" fmla="*/ 659024 w 922634"/>
              <a:gd name="connsiteY4" fmla="*/ 1408671 h 1507525"/>
              <a:gd name="connsiteX5" fmla="*/ 757878 w 922634"/>
              <a:gd name="connsiteY5" fmla="*/ 1408671 h 1507525"/>
              <a:gd name="connsiteX6" fmla="*/ 757878 w 922634"/>
              <a:gd name="connsiteY6" fmla="*/ 1507525 h 1507525"/>
              <a:gd name="connsiteX7" fmla="*/ 659024 w 922634"/>
              <a:gd name="connsiteY7" fmla="*/ 1507525 h 1507525"/>
              <a:gd name="connsiteX8" fmla="*/ 494268 w 922634"/>
              <a:gd name="connsiteY8" fmla="*/ 1408671 h 1507525"/>
              <a:gd name="connsiteX9" fmla="*/ 593122 w 922634"/>
              <a:gd name="connsiteY9" fmla="*/ 1408671 h 1507525"/>
              <a:gd name="connsiteX10" fmla="*/ 593122 w 922634"/>
              <a:gd name="connsiteY10" fmla="*/ 1507525 h 1507525"/>
              <a:gd name="connsiteX11" fmla="*/ 494268 w 922634"/>
              <a:gd name="connsiteY11" fmla="*/ 1507525 h 1507525"/>
              <a:gd name="connsiteX12" fmla="*/ 329512 w 922634"/>
              <a:gd name="connsiteY12" fmla="*/ 1408671 h 1507525"/>
              <a:gd name="connsiteX13" fmla="*/ 428366 w 922634"/>
              <a:gd name="connsiteY13" fmla="*/ 1408671 h 1507525"/>
              <a:gd name="connsiteX14" fmla="*/ 428366 w 922634"/>
              <a:gd name="connsiteY14" fmla="*/ 1507525 h 1507525"/>
              <a:gd name="connsiteX15" fmla="*/ 329512 w 922634"/>
              <a:gd name="connsiteY15" fmla="*/ 1507525 h 1507525"/>
              <a:gd name="connsiteX16" fmla="*/ 164756 w 922634"/>
              <a:gd name="connsiteY16" fmla="*/ 1408671 h 1507525"/>
              <a:gd name="connsiteX17" fmla="*/ 263610 w 922634"/>
              <a:gd name="connsiteY17" fmla="*/ 1408671 h 1507525"/>
              <a:gd name="connsiteX18" fmla="*/ 263610 w 922634"/>
              <a:gd name="connsiteY18" fmla="*/ 1507525 h 1507525"/>
              <a:gd name="connsiteX19" fmla="*/ 164756 w 922634"/>
              <a:gd name="connsiteY19" fmla="*/ 1507525 h 1507525"/>
              <a:gd name="connsiteX20" fmla="*/ 0 w 922634"/>
              <a:gd name="connsiteY20" fmla="*/ 1408671 h 1507525"/>
              <a:gd name="connsiteX21" fmla="*/ 98854 w 922634"/>
              <a:gd name="connsiteY21" fmla="*/ 1408671 h 1507525"/>
              <a:gd name="connsiteX22" fmla="*/ 98854 w 922634"/>
              <a:gd name="connsiteY22" fmla="*/ 1507525 h 1507525"/>
              <a:gd name="connsiteX23" fmla="*/ 0 w 922634"/>
              <a:gd name="connsiteY23" fmla="*/ 1507525 h 1507525"/>
              <a:gd name="connsiteX24" fmla="*/ 823780 w 922634"/>
              <a:gd name="connsiteY24" fmla="*/ 1252152 h 1507525"/>
              <a:gd name="connsiteX25" fmla="*/ 922634 w 922634"/>
              <a:gd name="connsiteY25" fmla="*/ 1252152 h 1507525"/>
              <a:gd name="connsiteX26" fmla="*/ 922634 w 922634"/>
              <a:gd name="connsiteY26" fmla="*/ 1351006 h 1507525"/>
              <a:gd name="connsiteX27" fmla="*/ 823780 w 922634"/>
              <a:gd name="connsiteY27" fmla="*/ 1351006 h 1507525"/>
              <a:gd name="connsiteX28" fmla="*/ 659024 w 922634"/>
              <a:gd name="connsiteY28" fmla="*/ 1252152 h 1507525"/>
              <a:gd name="connsiteX29" fmla="*/ 757878 w 922634"/>
              <a:gd name="connsiteY29" fmla="*/ 1252152 h 1507525"/>
              <a:gd name="connsiteX30" fmla="*/ 757878 w 922634"/>
              <a:gd name="connsiteY30" fmla="*/ 1351006 h 1507525"/>
              <a:gd name="connsiteX31" fmla="*/ 659024 w 922634"/>
              <a:gd name="connsiteY31" fmla="*/ 1351006 h 1507525"/>
              <a:gd name="connsiteX32" fmla="*/ 494268 w 922634"/>
              <a:gd name="connsiteY32" fmla="*/ 1252152 h 1507525"/>
              <a:gd name="connsiteX33" fmla="*/ 593122 w 922634"/>
              <a:gd name="connsiteY33" fmla="*/ 1252152 h 1507525"/>
              <a:gd name="connsiteX34" fmla="*/ 593122 w 922634"/>
              <a:gd name="connsiteY34" fmla="*/ 1351006 h 1507525"/>
              <a:gd name="connsiteX35" fmla="*/ 494268 w 922634"/>
              <a:gd name="connsiteY35" fmla="*/ 1351006 h 1507525"/>
              <a:gd name="connsiteX36" fmla="*/ 329512 w 922634"/>
              <a:gd name="connsiteY36" fmla="*/ 1252152 h 1507525"/>
              <a:gd name="connsiteX37" fmla="*/ 428366 w 922634"/>
              <a:gd name="connsiteY37" fmla="*/ 1252152 h 1507525"/>
              <a:gd name="connsiteX38" fmla="*/ 428366 w 922634"/>
              <a:gd name="connsiteY38" fmla="*/ 1351006 h 1507525"/>
              <a:gd name="connsiteX39" fmla="*/ 329512 w 922634"/>
              <a:gd name="connsiteY39" fmla="*/ 1351006 h 1507525"/>
              <a:gd name="connsiteX40" fmla="*/ 164756 w 922634"/>
              <a:gd name="connsiteY40" fmla="*/ 1252152 h 1507525"/>
              <a:gd name="connsiteX41" fmla="*/ 263610 w 922634"/>
              <a:gd name="connsiteY41" fmla="*/ 1252152 h 1507525"/>
              <a:gd name="connsiteX42" fmla="*/ 263610 w 922634"/>
              <a:gd name="connsiteY42" fmla="*/ 1351006 h 1507525"/>
              <a:gd name="connsiteX43" fmla="*/ 164756 w 922634"/>
              <a:gd name="connsiteY43" fmla="*/ 1351006 h 1507525"/>
              <a:gd name="connsiteX44" fmla="*/ 0 w 922634"/>
              <a:gd name="connsiteY44" fmla="*/ 1252152 h 1507525"/>
              <a:gd name="connsiteX45" fmla="*/ 98854 w 922634"/>
              <a:gd name="connsiteY45" fmla="*/ 1252152 h 1507525"/>
              <a:gd name="connsiteX46" fmla="*/ 98854 w 922634"/>
              <a:gd name="connsiteY46" fmla="*/ 1351006 h 1507525"/>
              <a:gd name="connsiteX47" fmla="*/ 0 w 922634"/>
              <a:gd name="connsiteY47" fmla="*/ 1351006 h 1507525"/>
              <a:gd name="connsiteX48" fmla="*/ 823780 w 922634"/>
              <a:gd name="connsiteY48" fmla="*/ 1095633 h 1507525"/>
              <a:gd name="connsiteX49" fmla="*/ 922634 w 922634"/>
              <a:gd name="connsiteY49" fmla="*/ 1095633 h 1507525"/>
              <a:gd name="connsiteX50" fmla="*/ 922634 w 922634"/>
              <a:gd name="connsiteY50" fmla="*/ 1194487 h 1507525"/>
              <a:gd name="connsiteX51" fmla="*/ 823780 w 922634"/>
              <a:gd name="connsiteY51" fmla="*/ 1194487 h 1507525"/>
              <a:gd name="connsiteX52" fmla="*/ 659024 w 922634"/>
              <a:gd name="connsiteY52" fmla="*/ 1095633 h 1507525"/>
              <a:gd name="connsiteX53" fmla="*/ 757878 w 922634"/>
              <a:gd name="connsiteY53" fmla="*/ 1095633 h 1507525"/>
              <a:gd name="connsiteX54" fmla="*/ 757878 w 922634"/>
              <a:gd name="connsiteY54" fmla="*/ 1194487 h 1507525"/>
              <a:gd name="connsiteX55" fmla="*/ 659024 w 922634"/>
              <a:gd name="connsiteY55" fmla="*/ 1194487 h 1507525"/>
              <a:gd name="connsiteX56" fmla="*/ 494268 w 922634"/>
              <a:gd name="connsiteY56" fmla="*/ 1095633 h 1507525"/>
              <a:gd name="connsiteX57" fmla="*/ 593122 w 922634"/>
              <a:gd name="connsiteY57" fmla="*/ 1095633 h 1507525"/>
              <a:gd name="connsiteX58" fmla="*/ 593122 w 922634"/>
              <a:gd name="connsiteY58" fmla="*/ 1194487 h 1507525"/>
              <a:gd name="connsiteX59" fmla="*/ 494268 w 922634"/>
              <a:gd name="connsiteY59" fmla="*/ 1194487 h 1507525"/>
              <a:gd name="connsiteX60" fmla="*/ 329512 w 922634"/>
              <a:gd name="connsiteY60" fmla="*/ 1095633 h 1507525"/>
              <a:gd name="connsiteX61" fmla="*/ 428366 w 922634"/>
              <a:gd name="connsiteY61" fmla="*/ 1095633 h 1507525"/>
              <a:gd name="connsiteX62" fmla="*/ 428366 w 922634"/>
              <a:gd name="connsiteY62" fmla="*/ 1194487 h 1507525"/>
              <a:gd name="connsiteX63" fmla="*/ 329512 w 922634"/>
              <a:gd name="connsiteY63" fmla="*/ 1194487 h 1507525"/>
              <a:gd name="connsiteX64" fmla="*/ 164756 w 922634"/>
              <a:gd name="connsiteY64" fmla="*/ 1095633 h 1507525"/>
              <a:gd name="connsiteX65" fmla="*/ 263610 w 922634"/>
              <a:gd name="connsiteY65" fmla="*/ 1095633 h 1507525"/>
              <a:gd name="connsiteX66" fmla="*/ 263610 w 922634"/>
              <a:gd name="connsiteY66" fmla="*/ 1194487 h 1507525"/>
              <a:gd name="connsiteX67" fmla="*/ 164756 w 922634"/>
              <a:gd name="connsiteY67" fmla="*/ 1194487 h 1507525"/>
              <a:gd name="connsiteX68" fmla="*/ 0 w 922634"/>
              <a:gd name="connsiteY68" fmla="*/ 1095633 h 1507525"/>
              <a:gd name="connsiteX69" fmla="*/ 98854 w 922634"/>
              <a:gd name="connsiteY69" fmla="*/ 1095633 h 1507525"/>
              <a:gd name="connsiteX70" fmla="*/ 98854 w 922634"/>
              <a:gd name="connsiteY70" fmla="*/ 1194487 h 1507525"/>
              <a:gd name="connsiteX71" fmla="*/ 0 w 922634"/>
              <a:gd name="connsiteY71" fmla="*/ 1194487 h 1507525"/>
              <a:gd name="connsiteX72" fmla="*/ 823780 w 922634"/>
              <a:gd name="connsiteY72" fmla="*/ 939114 h 1507525"/>
              <a:gd name="connsiteX73" fmla="*/ 922634 w 922634"/>
              <a:gd name="connsiteY73" fmla="*/ 939114 h 1507525"/>
              <a:gd name="connsiteX74" fmla="*/ 922634 w 922634"/>
              <a:gd name="connsiteY74" fmla="*/ 1037968 h 1507525"/>
              <a:gd name="connsiteX75" fmla="*/ 823780 w 922634"/>
              <a:gd name="connsiteY75" fmla="*/ 1037968 h 1507525"/>
              <a:gd name="connsiteX76" fmla="*/ 659024 w 922634"/>
              <a:gd name="connsiteY76" fmla="*/ 939114 h 1507525"/>
              <a:gd name="connsiteX77" fmla="*/ 757878 w 922634"/>
              <a:gd name="connsiteY77" fmla="*/ 939114 h 1507525"/>
              <a:gd name="connsiteX78" fmla="*/ 757878 w 922634"/>
              <a:gd name="connsiteY78" fmla="*/ 1037968 h 1507525"/>
              <a:gd name="connsiteX79" fmla="*/ 659024 w 922634"/>
              <a:gd name="connsiteY79" fmla="*/ 1037968 h 1507525"/>
              <a:gd name="connsiteX80" fmla="*/ 494268 w 922634"/>
              <a:gd name="connsiteY80" fmla="*/ 939114 h 1507525"/>
              <a:gd name="connsiteX81" fmla="*/ 593122 w 922634"/>
              <a:gd name="connsiteY81" fmla="*/ 939114 h 1507525"/>
              <a:gd name="connsiteX82" fmla="*/ 593122 w 922634"/>
              <a:gd name="connsiteY82" fmla="*/ 1037968 h 1507525"/>
              <a:gd name="connsiteX83" fmla="*/ 494268 w 922634"/>
              <a:gd name="connsiteY83" fmla="*/ 1037968 h 1507525"/>
              <a:gd name="connsiteX84" fmla="*/ 329512 w 922634"/>
              <a:gd name="connsiteY84" fmla="*/ 939114 h 1507525"/>
              <a:gd name="connsiteX85" fmla="*/ 428366 w 922634"/>
              <a:gd name="connsiteY85" fmla="*/ 939114 h 1507525"/>
              <a:gd name="connsiteX86" fmla="*/ 428366 w 922634"/>
              <a:gd name="connsiteY86" fmla="*/ 1037968 h 1507525"/>
              <a:gd name="connsiteX87" fmla="*/ 329512 w 922634"/>
              <a:gd name="connsiteY87" fmla="*/ 1037968 h 1507525"/>
              <a:gd name="connsiteX88" fmla="*/ 164756 w 922634"/>
              <a:gd name="connsiteY88" fmla="*/ 939114 h 1507525"/>
              <a:gd name="connsiteX89" fmla="*/ 263610 w 922634"/>
              <a:gd name="connsiteY89" fmla="*/ 939114 h 1507525"/>
              <a:gd name="connsiteX90" fmla="*/ 263610 w 922634"/>
              <a:gd name="connsiteY90" fmla="*/ 1037968 h 1507525"/>
              <a:gd name="connsiteX91" fmla="*/ 164756 w 922634"/>
              <a:gd name="connsiteY91" fmla="*/ 1037968 h 1507525"/>
              <a:gd name="connsiteX92" fmla="*/ 0 w 922634"/>
              <a:gd name="connsiteY92" fmla="*/ 939114 h 1507525"/>
              <a:gd name="connsiteX93" fmla="*/ 98854 w 922634"/>
              <a:gd name="connsiteY93" fmla="*/ 939114 h 1507525"/>
              <a:gd name="connsiteX94" fmla="*/ 98854 w 922634"/>
              <a:gd name="connsiteY94" fmla="*/ 1037968 h 1507525"/>
              <a:gd name="connsiteX95" fmla="*/ 0 w 922634"/>
              <a:gd name="connsiteY95" fmla="*/ 1037968 h 1507525"/>
              <a:gd name="connsiteX96" fmla="*/ 823780 w 922634"/>
              <a:gd name="connsiteY96" fmla="*/ 782595 h 1507525"/>
              <a:gd name="connsiteX97" fmla="*/ 922634 w 922634"/>
              <a:gd name="connsiteY97" fmla="*/ 782595 h 1507525"/>
              <a:gd name="connsiteX98" fmla="*/ 922634 w 922634"/>
              <a:gd name="connsiteY98" fmla="*/ 881449 h 1507525"/>
              <a:gd name="connsiteX99" fmla="*/ 823780 w 922634"/>
              <a:gd name="connsiteY99" fmla="*/ 881449 h 1507525"/>
              <a:gd name="connsiteX100" fmla="*/ 659024 w 922634"/>
              <a:gd name="connsiteY100" fmla="*/ 782595 h 1507525"/>
              <a:gd name="connsiteX101" fmla="*/ 757878 w 922634"/>
              <a:gd name="connsiteY101" fmla="*/ 782595 h 1507525"/>
              <a:gd name="connsiteX102" fmla="*/ 757878 w 922634"/>
              <a:gd name="connsiteY102" fmla="*/ 881449 h 1507525"/>
              <a:gd name="connsiteX103" fmla="*/ 659024 w 922634"/>
              <a:gd name="connsiteY103" fmla="*/ 881449 h 1507525"/>
              <a:gd name="connsiteX104" fmla="*/ 494268 w 922634"/>
              <a:gd name="connsiteY104" fmla="*/ 782595 h 1507525"/>
              <a:gd name="connsiteX105" fmla="*/ 593122 w 922634"/>
              <a:gd name="connsiteY105" fmla="*/ 782595 h 1507525"/>
              <a:gd name="connsiteX106" fmla="*/ 593122 w 922634"/>
              <a:gd name="connsiteY106" fmla="*/ 881449 h 1507525"/>
              <a:gd name="connsiteX107" fmla="*/ 494268 w 922634"/>
              <a:gd name="connsiteY107" fmla="*/ 881449 h 1507525"/>
              <a:gd name="connsiteX108" fmla="*/ 329512 w 922634"/>
              <a:gd name="connsiteY108" fmla="*/ 782595 h 1507525"/>
              <a:gd name="connsiteX109" fmla="*/ 428366 w 922634"/>
              <a:gd name="connsiteY109" fmla="*/ 782595 h 1507525"/>
              <a:gd name="connsiteX110" fmla="*/ 428366 w 922634"/>
              <a:gd name="connsiteY110" fmla="*/ 881449 h 1507525"/>
              <a:gd name="connsiteX111" fmla="*/ 329512 w 922634"/>
              <a:gd name="connsiteY111" fmla="*/ 881449 h 1507525"/>
              <a:gd name="connsiteX112" fmla="*/ 164756 w 922634"/>
              <a:gd name="connsiteY112" fmla="*/ 782595 h 1507525"/>
              <a:gd name="connsiteX113" fmla="*/ 263610 w 922634"/>
              <a:gd name="connsiteY113" fmla="*/ 782595 h 1507525"/>
              <a:gd name="connsiteX114" fmla="*/ 263610 w 922634"/>
              <a:gd name="connsiteY114" fmla="*/ 881449 h 1507525"/>
              <a:gd name="connsiteX115" fmla="*/ 164756 w 922634"/>
              <a:gd name="connsiteY115" fmla="*/ 881449 h 1507525"/>
              <a:gd name="connsiteX116" fmla="*/ 0 w 922634"/>
              <a:gd name="connsiteY116" fmla="*/ 782595 h 1507525"/>
              <a:gd name="connsiteX117" fmla="*/ 98854 w 922634"/>
              <a:gd name="connsiteY117" fmla="*/ 782595 h 1507525"/>
              <a:gd name="connsiteX118" fmla="*/ 98854 w 922634"/>
              <a:gd name="connsiteY118" fmla="*/ 881449 h 1507525"/>
              <a:gd name="connsiteX119" fmla="*/ 0 w 922634"/>
              <a:gd name="connsiteY119" fmla="*/ 881449 h 1507525"/>
              <a:gd name="connsiteX120" fmla="*/ 823780 w 922634"/>
              <a:gd name="connsiteY120" fmla="*/ 626076 h 1507525"/>
              <a:gd name="connsiteX121" fmla="*/ 922634 w 922634"/>
              <a:gd name="connsiteY121" fmla="*/ 626076 h 1507525"/>
              <a:gd name="connsiteX122" fmla="*/ 922634 w 922634"/>
              <a:gd name="connsiteY122" fmla="*/ 724930 h 1507525"/>
              <a:gd name="connsiteX123" fmla="*/ 823780 w 922634"/>
              <a:gd name="connsiteY123" fmla="*/ 724930 h 1507525"/>
              <a:gd name="connsiteX124" fmla="*/ 659024 w 922634"/>
              <a:gd name="connsiteY124" fmla="*/ 626076 h 1507525"/>
              <a:gd name="connsiteX125" fmla="*/ 757878 w 922634"/>
              <a:gd name="connsiteY125" fmla="*/ 626076 h 1507525"/>
              <a:gd name="connsiteX126" fmla="*/ 757878 w 922634"/>
              <a:gd name="connsiteY126" fmla="*/ 724930 h 1507525"/>
              <a:gd name="connsiteX127" fmla="*/ 659024 w 922634"/>
              <a:gd name="connsiteY127" fmla="*/ 724930 h 1507525"/>
              <a:gd name="connsiteX128" fmla="*/ 494268 w 922634"/>
              <a:gd name="connsiteY128" fmla="*/ 626076 h 1507525"/>
              <a:gd name="connsiteX129" fmla="*/ 593122 w 922634"/>
              <a:gd name="connsiteY129" fmla="*/ 626076 h 1507525"/>
              <a:gd name="connsiteX130" fmla="*/ 593122 w 922634"/>
              <a:gd name="connsiteY130" fmla="*/ 724930 h 1507525"/>
              <a:gd name="connsiteX131" fmla="*/ 494268 w 922634"/>
              <a:gd name="connsiteY131" fmla="*/ 724930 h 1507525"/>
              <a:gd name="connsiteX132" fmla="*/ 329512 w 922634"/>
              <a:gd name="connsiteY132" fmla="*/ 626076 h 1507525"/>
              <a:gd name="connsiteX133" fmla="*/ 428366 w 922634"/>
              <a:gd name="connsiteY133" fmla="*/ 626076 h 1507525"/>
              <a:gd name="connsiteX134" fmla="*/ 428366 w 922634"/>
              <a:gd name="connsiteY134" fmla="*/ 724930 h 1507525"/>
              <a:gd name="connsiteX135" fmla="*/ 329512 w 922634"/>
              <a:gd name="connsiteY135" fmla="*/ 724930 h 1507525"/>
              <a:gd name="connsiteX136" fmla="*/ 164756 w 922634"/>
              <a:gd name="connsiteY136" fmla="*/ 626076 h 1507525"/>
              <a:gd name="connsiteX137" fmla="*/ 263610 w 922634"/>
              <a:gd name="connsiteY137" fmla="*/ 626076 h 1507525"/>
              <a:gd name="connsiteX138" fmla="*/ 263610 w 922634"/>
              <a:gd name="connsiteY138" fmla="*/ 724930 h 1507525"/>
              <a:gd name="connsiteX139" fmla="*/ 164756 w 922634"/>
              <a:gd name="connsiteY139" fmla="*/ 724930 h 1507525"/>
              <a:gd name="connsiteX140" fmla="*/ 0 w 922634"/>
              <a:gd name="connsiteY140" fmla="*/ 626076 h 1507525"/>
              <a:gd name="connsiteX141" fmla="*/ 98854 w 922634"/>
              <a:gd name="connsiteY141" fmla="*/ 626076 h 1507525"/>
              <a:gd name="connsiteX142" fmla="*/ 98854 w 922634"/>
              <a:gd name="connsiteY142" fmla="*/ 724930 h 1507525"/>
              <a:gd name="connsiteX143" fmla="*/ 0 w 922634"/>
              <a:gd name="connsiteY143" fmla="*/ 724930 h 1507525"/>
              <a:gd name="connsiteX144" fmla="*/ 823780 w 922634"/>
              <a:gd name="connsiteY144" fmla="*/ 469557 h 1507525"/>
              <a:gd name="connsiteX145" fmla="*/ 922634 w 922634"/>
              <a:gd name="connsiteY145" fmla="*/ 469557 h 1507525"/>
              <a:gd name="connsiteX146" fmla="*/ 922634 w 922634"/>
              <a:gd name="connsiteY146" fmla="*/ 568411 h 1507525"/>
              <a:gd name="connsiteX147" fmla="*/ 823780 w 922634"/>
              <a:gd name="connsiteY147" fmla="*/ 568411 h 1507525"/>
              <a:gd name="connsiteX148" fmla="*/ 659024 w 922634"/>
              <a:gd name="connsiteY148" fmla="*/ 469557 h 1507525"/>
              <a:gd name="connsiteX149" fmla="*/ 757878 w 922634"/>
              <a:gd name="connsiteY149" fmla="*/ 469557 h 1507525"/>
              <a:gd name="connsiteX150" fmla="*/ 757878 w 922634"/>
              <a:gd name="connsiteY150" fmla="*/ 568411 h 1507525"/>
              <a:gd name="connsiteX151" fmla="*/ 659024 w 922634"/>
              <a:gd name="connsiteY151" fmla="*/ 568411 h 1507525"/>
              <a:gd name="connsiteX152" fmla="*/ 494268 w 922634"/>
              <a:gd name="connsiteY152" fmla="*/ 469557 h 1507525"/>
              <a:gd name="connsiteX153" fmla="*/ 593122 w 922634"/>
              <a:gd name="connsiteY153" fmla="*/ 469557 h 1507525"/>
              <a:gd name="connsiteX154" fmla="*/ 593122 w 922634"/>
              <a:gd name="connsiteY154" fmla="*/ 568411 h 1507525"/>
              <a:gd name="connsiteX155" fmla="*/ 494268 w 922634"/>
              <a:gd name="connsiteY155" fmla="*/ 568411 h 1507525"/>
              <a:gd name="connsiteX156" fmla="*/ 329512 w 922634"/>
              <a:gd name="connsiteY156" fmla="*/ 469557 h 1507525"/>
              <a:gd name="connsiteX157" fmla="*/ 428366 w 922634"/>
              <a:gd name="connsiteY157" fmla="*/ 469557 h 1507525"/>
              <a:gd name="connsiteX158" fmla="*/ 428366 w 922634"/>
              <a:gd name="connsiteY158" fmla="*/ 568411 h 1507525"/>
              <a:gd name="connsiteX159" fmla="*/ 329512 w 922634"/>
              <a:gd name="connsiteY159" fmla="*/ 568411 h 1507525"/>
              <a:gd name="connsiteX160" fmla="*/ 164756 w 922634"/>
              <a:gd name="connsiteY160" fmla="*/ 469557 h 1507525"/>
              <a:gd name="connsiteX161" fmla="*/ 263610 w 922634"/>
              <a:gd name="connsiteY161" fmla="*/ 469557 h 1507525"/>
              <a:gd name="connsiteX162" fmla="*/ 263610 w 922634"/>
              <a:gd name="connsiteY162" fmla="*/ 568411 h 1507525"/>
              <a:gd name="connsiteX163" fmla="*/ 164756 w 922634"/>
              <a:gd name="connsiteY163" fmla="*/ 568411 h 1507525"/>
              <a:gd name="connsiteX164" fmla="*/ 0 w 922634"/>
              <a:gd name="connsiteY164" fmla="*/ 469557 h 1507525"/>
              <a:gd name="connsiteX165" fmla="*/ 98854 w 922634"/>
              <a:gd name="connsiteY165" fmla="*/ 469557 h 1507525"/>
              <a:gd name="connsiteX166" fmla="*/ 98854 w 922634"/>
              <a:gd name="connsiteY166" fmla="*/ 568411 h 1507525"/>
              <a:gd name="connsiteX167" fmla="*/ 0 w 922634"/>
              <a:gd name="connsiteY167" fmla="*/ 568411 h 1507525"/>
              <a:gd name="connsiteX168" fmla="*/ 823780 w 922634"/>
              <a:gd name="connsiteY168" fmla="*/ 313038 h 1507525"/>
              <a:gd name="connsiteX169" fmla="*/ 922634 w 922634"/>
              <a:gd name="connsiteY169" fmla="*/ 313038 h 1507525"/>
              <a:gd name="connsiteX170" fmla="*/ 922634 w 922634"/>
              <a:gd name="connsiteY170" fmla="*/ 411892 h 1507525"/>
              <a:gd name="connsiteX171" fmla="*/ 823780 w 922634"/>
              <a:gd name="connsiteY171" fmla="*/ 411892 h 1507525"/>
              <a:gd name="connsiteX172" fmla="*/ 659024 w 922634"/>
              <a:gd name="connsiteY172" fmla="*/ 313038 h 1507525"/>
              <a:gd name="connsiteX173" fmla="*/ 757878 w 922634"/>
              <a:gd name="connsiteY173" fmla="*/ 313038 h 1507525"/>
              <a:gd name="connsiteX174" fmla="*/ 757878 w 922634"/>
              <a:gd name="connsiteY174" fmla="*/ 411892 h 1507525"/>
              <a:gd name="connsiteX175" fmla="*/ 659024 w 922634"/>
              <a:gd name="connsiteY175" fmla="*/ 411892 h 1507525"/>
              <a:gd name="connsiteX176" fmla="*/ 494268 w 922634"/>
              <a:gd name="connsiteY176" fmla="*/ 313038 h 1507525"/>
              <a:gd name="connsiteX177" fmla="*/ 593122 w 922634"/>
              <a:gd name="connsiteY177" fmla="*/ 313038 h 1507525"/>
              <a:gd name="connsiteX178" fmla="*/ 593122 w 922634"/>
              <a:gd name="connsiteY178" fmla="*/ 411892 h 1507525"/>
              <a:gd name="connsiteX179" fmla="*/ 494268 w 922634"/>
              <a:gd name="connsiteY179" fmla="*/ 411892 h 1507525"/>
              <a:gd name="connsiteX180" fmla="*/ 329512 w 922634"/>
              <a:gd name="connsiteY180" fmla="*/ 313038 h 1507525"/>
              <a:gd name="connsiteX181" fmla="*/ 428366 w 922634"/>
              <a:gd name="connsiteY181" fmla="*/ 313038 h 1507525"/>
              <a:gd name="connsiteX182" fmla="*/ 428366 w 922634"/>
              <a:gd name="connsiteY182" fmla="*/ 411892 h 1507525"/>
              <a:gd name="connsiteX183" fmla="*/ 329512 w 922634"/>
              <a:gd name="connsiteY183" fmla="*/ 411892 h 1507525"/>
              <a:gd name="connsiteX184" fmla="*/ 164756 w 922634"/>
              <a:gd name="connsiteY184" fmla="*/ 313038 h 1507525"/>
              <a:gd name="connsiteX185" fmla="*/ 263610 w 922634"/>
              <a:gd name="connsiteY185" fmla="*/ 313038 h 1507525"/>
              <a:gd name="connsiteX186" fmla="*/ 263610 w 922634"/>
              <a:gd name="connsiteY186" fmla="*/ 411892 h 1507525"/>
              <a:gd name="connsiteX187" fmla="*/ 164756 w 922634"/>
              <a:gd name="connsiteY187" fmla="*/ 411892 h 1507525"/>
              <a:gd name="connsiteX188" fmla="*/ 0 w 922634"/>
              <a:gd name="connsiteY188" fmla="*/ 313038 h 1507525"/>
              <a:gd name="connsiteX189" fmla="*/ 98854 w 922634"/>
              <a:gd name="connsiteY189" fmla="*/ 313038 h 1507525"/>
              <a:gd name="connsiteX190" fmla="*/ 98854 w 922634"/>
              <a:gd name="connsiteY190" fmla="*/ 411892 h 1507525"/>
              <a:gd name="connsiteX191" fmla="*/ 0 w 922634"/>
              <a:gd name="connsiteY191" fmla="*/ 411892 h 1507525"/>
              <a:gd name="connsiteX192" fmla="*/ 823780 w 922634"/>
              <a:gd name="connsiteY192" fmla="*/ 156519 h 1507525"/>
              <a:gd name="connsiteX193" fmla="*/ 922634 w 922634"/>
              <a:gd name="connsiteY193" fmla="*/ 156519 h 1507525"/>
              <a:gd name="connsiteX194" fmla="*/ 922634 w 922634"/>
              <a:gd name="connsiteY194" fmla="*/ 255373 h 1507525"/>
              <a:gd name="connsiteX195" fmla="*/ 823780 w 922634"/>
              <a:gd name="connsiteY195" fmla="*/ 255373 h 1507525"/>
              <a:gd name="connsiteX196" fmla="*/ 659024 w 922634"/>
              <a:gd name="connsiteY196" fmla="*/ 156519 h 1507525"/>
              <a:gd name="connsiteX197" fmla="*/ 757878 w 922634"/>
              <a:gd name="connsiteY197" fmla="*/ 156519 h 1507525"/>
              <a:gd name="connsiteX198" fmla="*/ 757878 w 922634"/>
              <a:gd name="connsiteY198" fmla="*/ 255373 h 1507525"/>
              <a:gd name="connsiteX199" fmla="*/ 659024 w 922634"/>
              <a:gd name="connsiteY199" fmla="*/ 255373 h 1507525"/>
              <a:gd name="connsiteX200" fmla="*/ 494268 w 922634"/>
              <a:gd name="connsiteY200" fmla="*/ 156519 h 1507525"/>
              <a:gd name="connsiteX201" fmla="*/ 593122 w 922634"/>
              <a:gd name="connsiteY201" fmla="*/ 156519 h 1507525"/>
              <a:gd name="connsiteX202" fmla="*/ 593122 w 922634"/>
              <a:gd name="connsiteY202" fmla="*/ 255373 h 1507525"/>
              <a:gd name="connsiteX203" fmla="*/ 494268 w 922634"/>
              <a:gd name="connsiteY203" fmla="*/ 255373 h 1507525"/>
              <a:gd name="connsiteX204" fmla="*/ 329512 w 922634"/>
              <a:gd name="connsiteY204" fmla="*/ 156519 h 1507525"/>
              <a:gd name="connsiteX205" fmla="*/ 428366 w 922634"/>
              <a:gd name="connsiteY205" fmla="*/ 156519 h 1507525"/>
              <a:gd name="connsiteX206" fmla="*/ 428366 w 922634"/>
              <a:gd name="connsiteY206" fmla="*/ 255373 h 1507525"/>
              <a:gd name="connsiteX207" fmla="*/ 329512 w 922634"/>
              <a:gd name="connsiteY207" fmla="*/ 255373 h 1507525"/>
              <a:gd name="connsiteX208" fmla="*/ 164756 w 922634"/>
              <a:gd name="connsiteY208" fmla="*/ 156519 h 1507525"/>
              <a:gd name="connsiteX209" fmla="*/ 263610 w 922634"/>
              <a:gd name="connsiteY209" fmla="*/ 156519 h 1507525"/>
              <a:gd name="connsiteX210" fmla="*/ 263610 w 922634"/>
              <a:gd name="connsiteY210" fmla="*/ 255373 h 1507525"/>
              <a:gd name="connsiteX211" fmla="*/ 164756 w 922634"/>
              <a:gd name="connsiteY211" fmla="*/ 255373 h 1507525"/>
              <a:gd name="connsiteX212" fmla="*/ 0 w 922634"/>
              <a:gd name="connsiteY212" fmla="*/ 156519 h 1507525"/>
              <a:gd name="connsiteX213" fmla="*/ 98854 w 922634"/>
              <a:gd name="connsiteY213" fmla="*/ 156519 h 1507525"/>
              <a:gd name="connsiteX214" fmla="*/ 98854 w 922634"/>
              <a:gd name="connsiteY214" fmla="*/ 255373 h 1507525"/>
              <a:gd name="connsiteX215" fmla="*/ 0 w 922634"/>
              <a:gd name="connsiteY215" fmla="*/ 255373 h 1507525"/>
              <a:gd name="connsiteX216" fmla="*/ 823780 w 922634"/>
              <a:gd name="connsiteY216" fmla="*/ 0 h 1507525"/>
              <a:gd name="connsiteX217" fmla="*/ 922634 w 922634"/>
              <a:gd name="connsiteY217" fmla="*/ 0 h 1507525"/>
              <a:gd name="connsiteX218" fmla="*/ 922634 w 922634"/>
              <a:gd name="connsiteY218" fmla="*/ 98854 h 1507525"/>
              <a:gd name="connsiteX219" fmla="*/ 823780 w 922634"/>
              <a:gd name="connsiteY219" fmla="*/ 98854 h 1507525"/>
              <a:gd name="connsiteX220" fmla="*/ 659024 w 922634"/>
              <a:gd name="connsiteY220" fmla="*/ 0 h 1507525"/>
              <a:gd name="connsiteX221" fmla="*/ 757878 w 922634"/>
              <a:gd name="connsiteY221" fmla="*/ 0 h 1507525"/>
              <a:gd name="connsiteX222" fmla="*/ 757878 w 922634"/>
              <a:gd name="connsiteY222" fmla="*/ 98854 h 1507525"/>
              <a:gd name="connsiteX223" fmla="*/ 659024 w 922634"/>
              <a:gd name="connsiteY223" fmla="*/ 98854 h 1507525"/>
              <a:gd name="connsiteX224" fmla="*/ 494268 w 922634"/>
              <a:gd name="connsiteY224" fmla="*/ 0 h 1507525"/>
              <a:gd name="connsiteX225" fmla="*/ 593122 w 922634"/>
              <a:gd name="connsiteY225" fmla="*/ 0 h 1507525"/>
              <a:gd name="connsiteX226" fmla="*/ 593122 w 922634"/>
              <a:gd name="connsiteY226" fmla="*/ 98854 h 1507525"/>
              <a:gd name="connsiteX227" fmla="*/ 494268 w 922634"/>
              <a:gd name="connsiteY227" fmla="*/ 98854 h 1507525"/>
              <a:gd name="connsiteX228" fmla="*/ 329512 w 922634"/>
              <a:gd name="connsiteY228" fmla="*/ 0 h 1507525"/>
              <a:gd name="connsiteX229" fmla="*/ 428366 w 922634"/>
              <a:gd name="connsiteY229" fmla="*/ 0 h 1507525"/>
              <a:gd name="connsiteX230" fmla="*/ 428366 w 922634"/>
              <a:gd name="connsiteY230" fmla="*/ 98854 h 1507525"/>
              <a:gd name="connsiteX231" fmla="*/ 329512 w 922634"/>
              <a:gd name="connsiteY231" fmla="*/ 98854 h 1507525"/>
              <a:gd name="connsiteX232" fmla="*/ 164756 w 922634"/>
              <a:gd name="connsiteY232" fmla="*/ 0 h 1507525"/>
              <a:gd name="connsiteX233" fmla="*/ 263610 w 922634"/>
              <a:gd name="connsiteY233" fmla="*/ 0 h 1507525"/>
              <a:gd name="connsiteX234" fmla="*/ 263610 w 922634"/>
              <a:gd name="connsiteY234" fmla="*/ 98854 h 1507525"/>
              <a:gd name="connsiteX235" fmla="*/ 164756 w 922634"/>
              <a:gd name="connsiteY235" fmla="*/ 98854 h 1507525"/>
              <a:gd name="connsiteX236" fmla="*/ 0 w 922634"/>
              <a:gd name="connsiteY236" fmla="*/ 0 h 1507525"/>
              <a:gd name="connsiteX237" fmla="*/ 98854 w 922634"/>
              <a:gd name="connsiteY237" fmla="*/ 0 h 1507525"/>
              <a:gd name="connsiteX238" fmla="*/ 98854 w 922634"/>
              <a:gd name="connsiteY238" fmla="*/ 98854 h 1507525"/>
              <a:gd name="connsiteX239" fmla="*/ 0 w 922634"/>
              <a:gd name="connsiteY239" fmla="*/ 98854 h 150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</a:cxnLst>
            <a:rect l="l" t="t" r="r" b="b"/>
            <a:pathLst>
              <a:path w="922634" h="1507525">
                <a:moveTo>
                  <a:pt x="823780" y="1408671"/>
                </a:moveTo>
                <a:lnTo>
                  <a:pt x="922634" y="1408671"/>
                </a:lnTo>
                <a:lnTo>
                  <a:pt x="922634" y="1507525"/>
                </a:lnTo>
                <a:lnTo>
                  <a:pt x="823780" y="1507525"/>
                </a:lnTo>
                <a:close/>
                <a:moveTo>
                  <a:pt x="659024" y="1408671"/>
                </a:moveTo>
                <a:lnTo>
                  <a:pt x="757878" y="1408671"/>
                </a:lnTo>
                <a:lnTo>
                  <a:pt x="757878" y="1507525"/>
                </a:lnTo>
                <a:lnTo>
                  <a:pt x="659024" y="1507525"/>
                </a:lnTo>
                <a:close/>
                <a:moveTo>
                  <a:pt x="494268" y="1408671"/>
                </a:moveTo>
                <a:lnTo>
                  <a:pt x="593122" y="1408671"/>
                </a:lnTo>
                <a:lnTo>
                  <a:pt x="593122" y="1507525"/>
                </a:lnTo>
                <a:lnTo>
                  <a:pt x="494268" y="1507525"/>
                </a:lnTo>
                <a:close/>
                <a:moveTo>
                  <a:pt x="329512" y="1408671"/>
                </a:moveTo>
                <a:lnTo>
                  <a:pt x="428366" y="1408671"/>
                </a:lnTo>
                <a:lnTo>
                  <a:pt x="428366" y="1507525"/>
                </a:lnTo>
                <a:lnTo>
                  <a:pt x="329512" y="1507525"/>
                </a:lnTo>
                <a:close/>
                <a:moveTo>
                  <a:pt x="164756" y="1408671"/>
                </a:moveTo>
                <a:lnTo>
                  <a:pt x="263610" y="1408671"/>
                </a:lnTo>
                <a:lnTo>
                  <a:pt x="263610" y="1507525"/>
                </a:lnTo>
                <a:lnTo>
                  <a:pt x="164756" y="1507525"/>
                </a:lnTo>
                <a:close/>
                <a:moveTo>
                  <a:pt x="0" y="1408671"/>
                </a:moveTo>
                <a:lnTo>
                  <a:pt x="98854" y="1408671"/>
                </a:lnTo>
                <a:lnTo>
                  <a:pt x="98854" y="1507525"/>
                </a:lnTo>
                <a:lnTo>
                  <a:pt x="0" y="1507525"/>
                </a:lnTo>
                <a:close/>
                <a:moveTo>
                  <a:pt x="823780" y="1252152"/>
                </a:moveTo>
                <a:lnTo>
                  <a:pt x="922634" y="1252152"/>
                </a:lnTo>
                <a:lnTo>
                  <a:pt x="922634" y="1351006"/>
                </a:lnTo>
                <a:lnTo>
                  <a:pt x="823780" y="1351006"/>
                </a:lnTo>
                <a:close/>
                <a:moveTo>
                  <a:pt x="659024" y="1252152"/>
                </a:moveTo>
                <a:lnTo>
                  <a:pt x="757878" y="1252152"/>
                </a:lnTo>
                <a:lnTo>
                  <a:pt x="757878" y="1351006"/>
                </a:lnTo>
                <a:lnTo>
                  <a:pt x="659024" y="1351006"/>
                </a:lnTo>
                <a:close/>
                <a:moveTo>
                  <a:pt x="494268" y="1252152"/>
                </a:moveTo>
                <a:lnTo>
                  <a:pt x="593122" y="1252152"/>
                </a:lnTo>
                <a:lnTo>
                  <a:pt x="593122" y="1351006"/>
                </a:lnTo>
                <a:lnTo>
                  <a:pt x="494268" y="1351006"/>
                </a:lnTo>
                <a:close/>
                <a:moveTo>
                  <a:pt x="329512" y="1252152"/>
                </a:moveTo>
                <a:lnTo>
                  <a:pt x="428366" y="1252152"/>
                </a:lnTo>
                <a:lnTo>
                  <a:pt x="428366" y="1351006"/>
                </a:lnTo>
                <a:lnTo>
                  <a:pt x="329512" y="1351006"/>
                </a:lnTo>
                <a:close/>
                <a:moveTo>
                  <a:pt x="164756" y="1252152"/>
                </a:moveTo>
                <a:lnTo>
                  <a:pt x="263610" y="1252152"/>
                </a:lnTo>
                <a:lnTo>
                  <a:pt x="263610" y="1351006"/>
                </a:lnTo>
                <a:lnTo>
                  <a:pt x="164756" y="1351006"/>
                </a:lnTo>
                <a:close/>
                <a:moveTo>
                  <a:pt x="0" y="1252152"/>
                </a:moveTo>
                <a:lnTo>
                  <a:pt x="98854" y="1252152"/>
                </a:lnTo>
                <a:lnTo>
                  <a:pt x="98854" y="1351006"/>
                </a:lnTo>
                <a:lnTo>
                  <a:pt x="0" y="1351006"/>
                </a:lnTo>
                <a:close/>
                <a:moveTo>
                  <a:pt x="823780" y="1095633"/>
                </a:moveTo>
                <a:lnTo>
                  <a:pt x="922634" y="1095633"/>
                </a:lnTo>
                <a:lnTo>
                  <a:pt x="922634" y="1194487"/>
                </a:lnTo>
                <a:lnTo>
                  <a:pt x="823780" y="1194487"/>
                </a:lnTo>
                <a:close/>
                <a:moveTo>
                  <a:pt x="659024" y="1095633"/>
                </a:moveTo>
                <a:lnTo>
                  <a:pt x="757878" y="1095633"/>
                </a:lnTo>
                <a:lnTo>
                  <a:pt x="757878" y="1194487"/>
                </a:lnTo>
                <a:lnTo>
                  <a:pt x="659024" y="1194487"/>
                </a:lnTo>
                <a:close/>
                <a:moveTo>
                  <a:pt x="494268" y="1095633"/>
                </a:moveTo>
                <a:lnTo>
                  <a:pt x="593122" y="1095633"/>
                </a:lnTo>
                <a:lnTo>
                  <a:pt x="593122" y="1194487"/>
                </a:lnTo>
                <a:lnTo>
                  <a:pt x="494268" y="1194487"/>
                </a:lnTo>
                <a:close/>
                <a:moveTo>
                  <a:pt x="329512" y="1095633"/>
                </a:moveTo>
                <a:lnTo>
                  <a:pt x="428366" y="1095633"/>
                </a:lnTo>
                <a:lnTo>
                  <a:pt x="428366" y="1194487"/>
                </a:lnTo>
                <a:lnTo>
                  <a:pt x="329512" y="1194487"/>
                </a:lnTo>
                <a:close/>
                <a:moveTo>
                  <a:pt x="164756" y="1095633"/>
                </a:moveTo>
                <a:lnTo>
                  <a:pt x="263610" y="1095633"/>
                </a:lnTo>
                <a:lnTo>
                  <a:pt x="263610" y="1194487"/>
                </a:lnTo>
                <a:lnTo>
                  <a:pt x="164756" y="1194487"/>
                </a:lnTo>
                <a:close/>
                <a:moveTo>
                  <a:pt x="0" y="1095633"/>
                </a:moveTo>
                <a:lnTo>
                  <a:pt x="98854" y="1095633"/>
                </a:lnTo>
                <a:lnTo>
                  <a:pt x="98854" y="1194487"/>
                </a:lnTo>
                <a:lnTo>
                  <a:pt x="0" y="1194487"/>
                </a:lnTo>
                <a:close/>
                <a:moveTo>
                  <a:pt x="823780" y="939114"/>
                </a:moveTo>
                <a:lnTo>
                  <a:pt x="922634" y="939114"/>
                </a:lnTo>
                <a:lnTo>
                  <a:pt x="922634" y="1037968"/>
                </a:lnTo>
                <a:lnTo>
                  <a:pt x="823780" y="1037968"/>
                </a:lnTo>
                <a:close/>
                <a:moveTo>
                  <a:pt x="659024" y="939114"/>
                </a:moveTo>
                <a:lnTo>
                  <a:pt x="757878" y="939114"/>
                </a:lnTo>
                <a:lnTo>
                  <a:pt x="757878" y="1037968"/>
                </a:lnTo>
                <a:lnTo>
                  <a:pt x="659024" y="1037968"/>
                </a:lnTo>
                <a:close/>
                <a:moveTo>
                  <a:pt x="494268" y="939114"/>
                </a:moveTo>
                <a:lnTo>
                  <a:pt x="593122" y="939114"/>
                </a:lnTo>
                <a:lnTo>
                  <a:pt x="593122" y="1037968"/>
                </a:lnTo>
                <a:lnTo>
                  <a:pt x="494268" y="1037968"/>
                </a:lnTo>
                <a:close/>
                <a:moveTo>
                  <a:pt x="329512" y="939114"/>
                </a:moveTo>
                <a:lnTo>
                  <a:pt x="428366" y="939114"/>
                </a:lnTo>
                <a:lnTo>
                  <a:pt x="428366" y="1037968"/>
                </a:lnTo>
                <a:lnTo>
                  <a:pt x="329512" y="1037968"/>
                </a:lnTo>
                <a:close/>
                <a:moveTo>
                  <a:pt x="164756" y="939114"/>
                </a:moveTo>
                <a:lnTo>
                  <a:pt x="263610" y="939114"/>
                </a:lnTo>
                <a:lnTo>
                  <a:pt x="263610" y="1037968"/>
                </a:lnTo>
                <a:lnTo>
                  <a:pt x="164756" y="1037968"/>
                </a:lnTo>
                <a:close/>
                <a:moveTo>
                  <a:pt x="0" y="939114"/>
                </a:moveTo>
                <a:lnTo>
                  <a:pt x="98854" y="939114"/>
                </a:lnTo>
                <a:lnTo>
                  <a:pt x="98854" y="1037968"/>
                </a:lnTo>
                <a:lnTo>
                  <a:pt x="0" y="1037968"/>
                </a:lnTo>
                <a:close/>
                <a:moveTo>
                  <a:pt x="823780" y="782595"/>
                </a:moveTo>
                <a:lnTo>
                  <a:pt x="922634" y="782595"/>
                </a:lnTo>
                <a:lnTo>
                  <a:pt x="922634" y="881449"/>
                </a:lnTo>
                <a:lnTo>
                  <a:pt x="823780" y="881449"/>
                </a:lnTo>
                <a:close/>
                <a:moveTo>
                  <a:pt x="659024" y="782595"/>
                </a:moveTo>
                <a:lnTo>
                  <a:pt x="757878" y="782595"/>
                </a:lnTo>
                <a:lnTo>
                  <a:pt x="757878" y="881449"/>
                </a:lnTo>
                <a:lnTo>
                  <a:pt x="659024" y="881449"/>
                </a:lnTo>
                <a:close/>
                <a:moveTo>
                  <a:pt x="494268" y="782595"/>
                </a:moveTo>
                <a:lnTo>
                  <a:pt x="593122" y="782595"/>
                </a:lnTo>
                <a:lnTo>
                  <a:pt x="593122" y="881449"/>
                </a:lnTo>
                <a:lnTo>
                  <a:pt x="494268" y="881449"/>
                </a:lnTo>
                <a:close/>
                <a:moveTo>
                  <a:pt x="329512" y="782595"/>
                </a:moveTo>
                <a:lnTo>
                  <a:pt x="428366" y="782595"/>
                </a:lnTo>
                <a:lnTo>
                  <a:pt x="428366" y="881449"/>
                </a:lnTo>
                <a:lnTo>
                  <a:pt x="329512" y="881449"/>
                </a:lnTo>
                <a:close/>
                <a:moveTo>
                  <a:pt x="164756" y="782595"/>
                </a:moveTo>
                <a:lnTo>
                  <a:pt x="263610" y="782595"/>
                </a:lnTo>
                <a:lnTo>
                  <a:pt x="263610" y="881449"/>
                </a:lnTo>
                <a:lnTo>
                  <a:pt x="164756" y="881449"/>
                </a:lnTo>
                <a:close/>
                <a:moveTo>
                  <a:pt x="0" y="782595"/>
                </a:moveTo>
                <a:lnTo>
                  <a:pt x="98854" y="782595"/>
                </a:lnTo>
                <a:lnTo>
                  <a:pt x="98854" y="881449"/>
                </a:lnTo>
                <a:lnTo>
                  <a:pt x="0" y="881449"/>
                </a:lnTo>
                <a:close/>
                <a:moveTo>
                  <a:pt x="823780" y="626076"/>
                </a:moveTo>
                <a:lnTo>
                  <a:pt x="922634" y="626076"/>
                </a:lnTo>
                <a:lnTo>
                  <a:pt x="922634" y="724930"/>
                </a:lnTo>
                <a:lnTo>
                  <a:pt x="823780" y="724930"/>
                </a:lnTo>
                <a:close/>
                <a:moveTo>
                  <a:pt x="659024" y="626076"/>
                </a:moveTo>
                <a:lnTo>
                  <a:pt x="757878" y="626076"/>
                </a:lnTo>
                <a:lnTo>
                  <a:pt x="757878" y="724930"/>
                </a:lnTo>
                <a:lnTo>
                  <a:pt x="659024" y="724930"/>
                </a:lnTo>
                <a:close/>
                <a:moveTo>
                  <a:pt x="494268" y="626076"/>
                </a:moveTo>
                <a:lnTo>
                  <a:pt x="593122" y="626076"/>
                </a:lnTo>
                <a:lnTo>
                  <a:pt x="593122" y="724930"/>
                </a:lnTo>
                <a:lnTo>
                  <a:pt x="494268" y="724930"/>
                </a:lnTo>
                <a:close/>
                <a:moveTo>
                  <a:pt x="329512" y="626076"/>
                </a:moveTo>
                <a:lnTo>
                  <a:pt x="428366" y="626076"/>
                </a:lnTo>
                <a:lnTo>
                  <a:pt x="428366" y="724930"/>
                </a:lnTo>
                <a:lnTo>
                  <a:pt x="329512" y="724930"/>
                </a:lnTo>
                <a:close/>
                <a:moveTo>
                  <a:pt x="164756" y="626076"/>
                </a:moveTo>
                <a:lnTo>
                  <a:pt x="263610" y="626076"/>
                </a:lnTo>
                <a:lnTo>
                  <a:pt x="263610" y="724930"/>
                </a:lnTo>
                <a:lnTo>
                  <a:pt x="164756" y="724930"/>
                </a:lnTo>
                <a:close/>
                <a:moveTo>
                  <a:pt x="0" y="626076"/>
                </a:moveTo>
                <a:lnTo>
                  <a:pt x="98854" y="626076"/>
                </a:lnTo>
                <a:lnTo>
                  <a:pt x="98854" y="724930"/>
                </a:lnTo>
                <a:lnTo>
                  <a:pt x="0" y="724930"/>
                </a:lnTo>
                <a:close/>
                <a:moveTo>
                  <a:pt x="823780" y="469557"/>
                </a:moveTo>
                <a:lnTo>
                  <a:pt x="922634" y="469557"/>
                </a:lnTo>
                <a:lnTo>
                  <a:pt x="922634" y="568411"/>
                </a:lnTo>
                <a:lnTo>
                  <a:pt x="823780" y="568411"/>
                </a:lnTo>
                <a:close/>
                <a:moveTo>
                  <a:pt x="659024" y="469557"/>
                </a:moveTo>
                <a:lnTo>
                  <a:pt x="757878" y="469557"/>
                </a:lnTo>
                <a:lnTo>
                  <a:pt x="757878" y="568411"/>
                </a:lnTo>
                <a:lnTo>
                  <a:pt x="659024" y="568411"/>
                </a:lnTo>
                <a:close/>
                <a:moveTo>
                  <a:pt x="494268" y="469557"/>
                </a:moveTo>
                <a:lnTo>
                  <a:pt x="593122" y="469557"/>
                </a:lnTo>
                <a:lnTo>
                  <a:pt x="593122" y="568411"/>
                </a:lnTo>
                <a:lnTo>
                  <a:pt x="494268" y="568411"/>
                </a:lnTo>
                <a:close/>
                <a:moveTo>
                  <a:pt x="329512" y="469557"/>
                </a:moveTo>
                <a:lnTo>
                  <a:pt x="428366" y="469557"/>
                </a:lnTo>
                <a:lnTo>
                  <a:pt x="428366" y="568411"/>
                </a:lnTo>
                <a:lnTo>
                  <a:pt x="329512" y="568411"/>
                </a:lnTo>
                <a:close/>
                <a:moveTo>
                  <a:pt x="164756" y="469557"/>
                </a:moveTo>
                <a:lnTo>
                  <a:pt x="263610" y="469557"/>
                </a:lnTo>
                <a:lnTo>
                  <a:pt x="263610" y="568411"/>
                </a:lnTo>
                <a:lnTo>
                  <a:pt x="164756" y="568411"/>
                </a:lnTo>
                <a:close/>
                <a:moveTo>
                  <a:pt x="0" y="469557"/>
                </a:moveTo>
                <a:lnTo>
                  <a:pt x="98854" y="469557"/>
                </a:lnTo>
                <a:lnTo>
                  <a:pt x="98854" y="568411"/>
                </a:lnTo>
                <a:lnTo>
                  <a:pt x="0" y="568411"/>
                </a:lnTo>
                <a:close/>
                <a:moveTo>
                  <a:pt x="823780" y="313038"/>
                </a:moveTo>
                <a:lnTo>
                  <a:pt x="922634" y="313038"/>
                </a:lnTo>
                <a:lnTo>
                  <a:pt x="922634" y="411892"/>
                </a:lnTo>
                <a:lnTo>
                  <a:pt x="823780" y="411892"/>
                </a:lnTo>
                <a:close/>
                <a:moveTo>
                  <a:pt x="659024" y="313038"/>
                </a:moveTo>
                <a:lnTo>
                  <a:pt x="757878" y="313038"/>
                </a:lnTo>
                <a:lnTo>
                  <a:pt x="757878" y="411892"/>
                </a:lnTo>
                <a:lnTo>
                  <a:pt x="659024" y="411892"/>
                </a:lnTo>
                <a:close/>
                <a:moveTo>
                  <a:pt x="494268" y="313038"/>
                </a:moveTo>
                <a:lnTo>
                  <a:pt x="593122" y="313038"/>
                </a:lnTo>
                <a:lnTo>
                  <a:pt x="593122" y="411892"/>
                </a:lnTo>
                <a:lnTo>
                  <a:pt x="494268" y="411892"/>
                </a:lnTo>
                <a:close/>
                <a:moveTo>
                  <a:pt x="329512" y="313038"/>
                </a:moveTo>
                <a:lnTo>
                  <a:pt x="428366" y="313038"/>
                </a:lnTo>
                <a:lnTo>
                  <a:pt x="428366" y="411892"/>
                </a:lnTo>
                <a:lnTo>
                  <a:pt x="329512" y="411892"/>
                </a:lnTo>
                <a:close/>
                <a:moveTo>
                  <a:pt x="164756" y="313038"/>
                </a:moveTo>
                <a:lnTo>
                  <a:pt x="263610" y="313038"/>
                </a:lnTo>
                <a:lnTo>
                  <a:pt x="263610" y="411892"/>
                </a:lnTo>
                <a:lnTo>
                  <a:pt x="164756" y="411892"/>
                </a:lnTo>
                <a:close/>
                <a:moveTo>
                  <a:pt x="0" y="313038"/>
                </a:moveTo>
                <a:lnTo>
                  <a:pt x="98854" y="313038"/>
                </a:lnTo>
                <a:lnTo>
                  <a:pt x="98854" y="411892"/>
                </a:lnTo>
                <a:lnTo>
                  <a:pt x="0" y="411892"/>
                </a:lnTo>
                <a:close/>
                <a:moveTo>
                  <a:pt x="823780" y="156519"/>
                </a:moveTo>
                <a:lnTo>
                  <a:pt x="922634" y="156519"/>
                </a:lnTo>
                <a:lnTo>
                  <a:pt x="922634" y="255373"/>
                </a:lnTo>
                <a:lnTo>
                  <a:pt x="823780" y="255373"/>
                </a:lnTo>
                <a:close/>
                <a:moveTo>
                  <a:pt x="659024" y="156519"/>
                </a:moveTo>
                <a:lnTo>
                  <a:pt x="757878" y="156519"/>
                </a:lnTo>
                <a:lnTo>
                  <a:pt x="757878" y="255373"/>
                </a:lnTo>
                <a:lnTo>
                  <a:pt x="659024" y="255373"/>
                </a:lnTo>
                <a:close/>
                <a:moveTo>
                  <a:pt x="494268" y="156519"/>
                </a:moveTo>
                <a:lnTo>
                  <a:pt x="593122" y="156519"/>
                </a:lnTo>
                <a:lnTo>
                  <a:pt x="593122" y="255373"/>
                </a:lnTo>
                <a:lnTo>
                  <a:pt x="494268" y="255373"/>
                </a:lnTo>
                <a:close/>
                <a:moveTo>
                  <a:pt x="329512" y="156519"/>
                </a:moveTo>
                <a:lnTo>
                  <a:pt x="428366" y="156519"/>
                </a:lnTo>
                <a:lnTo>
                  <a:pt x="428366" y="255373"/>
                </a:lnTo>
                <a:lnTo>
                  <a:pt x="329512" y="255373"/>
                </a:lnTo>
                <a:close/>
                <a:moveTo>
                  <a:pt x="164756" y="156519"/>
                </a:moveTo>
                <a:lnTo>
                  <a:pt x="263610" y="156519"/>
                </a:lnTo>
                <a:lnTo>
                  <a:pt x="263610" y="255373"/>
                </a:lnTo>
                <a:lnTo>
                  <a:pt x="164756" y="255373"/>
                </a:lnTo>
                <a:close/>
                <a:moveTo>
                  <a:pt x="0" y="156519"/>
                </a:moveTo>
                <a:lnTo>
                  <a:pt x="98854" y="156519"/>
                </a:lnTo>
                <a:lnTo>
                  <a:pt x="98854" y="255373"/>
                </a:lnTo>
                <a:lnTo>
                  <a:pt x="0" y="255373"/>
                </a:lnTo>
                <a:close/>
                <a:moveTo>
                  <a:pt x="823780" y="0"/>
                </a:moveTo>
                <a:lnTo>
                  <a:pt x="922634" y="0"/>
                </a:lnTo>
                <a:lnTo>
                  <a:pt x="922634" y="98854"/>
                </a:lnTo>
                <a:lnTo>
                  <a:pt x="823780" y="98854"/>
                </a:lnTo>
                <a:close/>
                <a:moveTo>
                  <a:pt x="659024" y="0"/>
                </a:moveTo>
                <a:lnTo>
                  <a:pt x="757878" y="0"/>
                </a:lnTo>
                <a:lnTo>
                  <a:pt x="757878" y="98854"/>
                </a:lnTo>
                <a:lnTo>
                  <a:pt x="659024" y="98854"/>
                </a:lnTo>
                <a:close/>
                <a:moveTo>
                  <a:pt x="494268" y="0"/>
                </a:moveTo>
                <a:lnTo>
                  <a:pt x="593122" y="0"/>
                </a:lnTo>
                <a:lnTo>
                  <a:pt x="593122" y="98854"/>
                </a:lnTo>
                <a:lnTo>
                  <a:pt x="494268" y="98854"/>
                </a:lnTo>
                <a:close/>
                <a:moveTo>
                  <a:pt x="329512" y="0"/>
                </a:moveTo>
                <a:lnTo>
                  <a:pt x="428366" y="0"/>
                </a:lnTo>
                <a:lnTo>
                  <a:pt x="428366" y="98854"/>
                </a:lnTo>
                <a:lnTo>
                  <a:pt x="329512" y="98854"/>
                </a:lnTo>
                <a:close/>
                <a:moveTo>
                  <a:pt x="164756" y="0"/>
                </a:moveTo>
                <a:lnTo>
                  <a:pt x="263610" y="0"/>
                </a:lnTo>
                <a:lnTo>
                  <a:pt x="263610" y="98854"/>
                </a:lnTo>
                <a:lnTo>
                  <a:pt x="164756" y="98854"/>
                </a:lnTo>
                <a:close/>
                <a:moveTo>
                  <a:pt x="0" y="0"/>
                </a:moveTo>
                <a:lnTo>
                  <a:pt x="98854" y="0"/>
                </a:lnTo>
                <a:lnTo>
                  <a:pt x="98854" y="98854"/>
                </a:lnTo>
                <a:lnTo>
                  <a:pt x="0" y="98854"/>
                </a:lnTo>
                <a:close/>
              </a:path>
            </a:pathLst>
          </a:cu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6" name="MH_Text_2"/>
          <p:cNvSpPr/>
          <p:nvPr>
            <p:custDataLst>
              <p:tags r:id="rId4"/>
            </p:custDataLst>
          </p:nvPr>
        </p:nvSpPr>
        <p:spPr>
          <a:xfrm>
            <a:off x="5641975" y="2608263"/>
            <a:ext cx="949325" cy="16891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80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%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7" name="MH_Other_3"/>
          <p:cNvSpPr/>
          <p:nvPr>
            <p:custDataLst>
              <p:tags r:id="rId5"/>
            </p:custDataLst>
          </p:nvPr>
        </p:nvSpPr>
        <p:spPr>
          <a:xfrm>
            <a:off x="9128125" y="2166938"/>
            <a:ext cx="947738" cy="2130425"/>
          </a:xfrm>
          <a:custGeom>
            <a:avLst/>
            <a:gdLst>
              <a:gd name="connsiteX0" fmla="*/ 823780 w 922634"/>
              <a:gd name="connsiteY0" fmla="*/ 1408671 h 1507525"/>
              <a:gd name="connsiteX1" fmla="*/ 922634 w 922634"/>
              <a:gd name="connsiteY1" fmla="*/ 1408671 h 1507525"/>
              <a:gd name="connsiteX2" fmla="*/ 922634 w 922634"/>
              <a:gd name="connsiteY2" fmla="*/ 1507525 h 1507525"/>
              <a:gd name="connsiteX3" fmla="*/ 823780 w 922634"/>
              <a:gd name="connsiteY3" fmla="*/ 1507525 h 1507525"/>
              <a:gd name="connsiteX4" fmla="*/ 659024 w 922634"/>
              <a:gd name="connsiteY4" fmla="*/ 1408671 h 1507525"/>
              <a:gd name="connsiteX5" fmla="*/ 757878 w 922634"/>
              <a:gd name="connsiteY5" fmla="*/ 1408671 h 1507525"/>
              <a:gd name="connsiteX6" fmla="*/ 757878 w 922634"/>
              <a:gd name="connsiteY6" fmla="*/ 1507525 h 1507525"/>
              <a:gd name="connsiteX7" fmla="*/ 659024 w 922634"/>
              <a:gd name="connsiteY7" fmla="*/ 1507525 h 1507525"/>
              <a:gd name="connsiteX8" fmla="*/ 494268 w 922634"/>
              <a:gd name="connsiteY8" fmla="*/ 1408671 h 1507525"/>
              <a:gd name="connsiteX9" fmla="*/ 593122 w 922634"/>
              <a:gd name="connsiteY9" fmla="*/ 1408671 h 1507525"/>
              <a:gd name="connsiteX10" fmla="*/ 593122 w 922634"/>
              <a:gd name="connsiteY10" fmla="*/ 1507525 h 1507525"/>
              <a:gd name="connsiteX11" fmla="*/ 494268 w 922634"/>
              <a:gd name="connsiteY11" fmla="*/ 1507525 h 1507525"/>
              <a:gd name="connsiteX12" fmla="*/ 329512 w 922634"/>
              <a:gd name="connsiteY12" fmla="*/ 1408671 h 1507525"/>
              <a:gd name="connsiteX13" fmla="*/ 428366 w 922634"/>
              <a:gd name="connsiteY13" fmla="*/ 1408671 h 1507525"/>
              <a:gd name="connsiteX14" fmla="*/ 428366 w 922634"/>
              <a:gd name="connsiteY14" fmla="*/ 1507525 h 1507525"/>
              <a:gd name="connsiteX15" fmla="*/ 329512 w 922634"/>
              <a:gd name="connsiteY15" fmla="*/ 1507525 h 1507525"/>
              <a:gd name="connsiteX16" fmla="*/ 164756 w 922634"/>
              <a:gd name="connsiteY16" fmla="*/ 1408671 h 1507525"/>
              <a:gd name="connsiteX17" fmla="*/ 263610 w 922634"/>
              <a:gd name="connsiteY17" fmla="*/ 1408671 h 1507525"/>
              <a:gd name="connsiteX18" fmla="*/ 263610 w 922634"/>
              <a:gd name="connsiteY18" fmla="*/ 1507525 h 1507525"/>
              <a:gd name="connsiteX19" fmla="*/ 164756 w 922634"/>
              <a:gd name="connsiteY19" fmla="*/ 1507525 h 1507525"/>
              <a:gd name="connsiteX20" fmla="*/ 0 w 922634"/>
              <a:gd name="connsiteY20" fmla="*/ 1408671 h 1507525"/>
              <a:gd name="connsiteX21" fmla="*/ 98854 w 922634"/>
              <a:gd name="connsiteY21" fmla="*/ 1408671 h 1507525"/>
              <a:gd name="connsiteX22" fmla="*/ 98854 w 922634"/>
              <a:gd name="connsiteY22" fmla="*/ 1507525 h 1507525"/>
              <a:gd name="connsiteX23" fmla="*/ 0 w 922634"/>
              <a:gd name="connsiteY23" fmla="*/ 1507525 h 1507525"/>
              <a:gd name="connsiteX24" fmla="*/ 823780 w 922634"/>
              <a:gd name="connsiteY24" fmla="*/ 1252152 h 1507525"/>
              <a:gd name="connsiteX25" fmla="*/ 922634 w 922634"/>
              <a:gd name="connsiteY25" fmla="*/ 1252152 h 1507525"/>
              <a:gd name="connsiteX26" fmla="*/ 922634 w 922634"/>
              <a:gd name="connsiteY26" fmla="*/ 1351006 h 1507525"/>
              <a:gd name="connsiteX27" fmla="*/ 823780 w 922634"/>
              <a:gd name="connsiteY27" fmla="*/ 1351006 h 1507525"/>
              <a:gd name="connsiteX28" fmla="*/ 659024 w 922634"/>
              <a:gd name="connsiteY28" fmla="*/ 1252152 h 1507525"/>
              <a:gd name="connsiteX29" fmla="*/ 757878 w 922634"/>
              <a:gd name="connsiteY29" fmla="*/ 1252152 h 1507525"/>
              <a:gd name="connsiteX30" fmla="*/ 757878 w 922634"/>
              <a:gd name="connsiteY30" fmla="*/ 1351006 h 1507525"/>
              <a:gd name="connsiteX31" fmla="*/ 659024 w 922634"/>
              <a:gd name="connsiteY31" fmla="*/ 1351006 h 1507525"/>
              <a:gd name="connsiteX32" fmla="*/ 494268 w 922634"/>
              <a:gd name="connsiteY32" fmla="*/ 1252152 h 1507525"/>
              <a:gd name="connsiteX33" fmla="*/ 593122 w 922634"/>
              <a:gd name="connsiteY33" fmla="*/ 1252152 h 1507525"/>
              <a:gd name="connsiteX34" fmla="*/ 593122 w 922634"/>
              <a:gd name="connsiteY34" fmla="*/ 1351006 h 1507525"/>
              <a:gd name="connsiteX35" fmla="*/ 494268 w 922634"/>
              <a:gd name="connsiteY35" fmla="*/ 1351006 h 1507525"/>
              <a:gd name="connsiteX36" fmla="*/ 329512 w 922634"/>
              <a:gd name="connsiteY36" fmla="*/ 1252152 h 1507525"/>
              <a:gd name="connsiteX37" fmla="*/ 428366 w 922634"/>
              <a:gd name="connsiteY37" fmla="*/ 1252152 h 1507525"/>
              <a:gd name="connsiteX38" fmla="*/ 428366 w 922634"/>
              <a:gd name="connsiteY38" fmla="*/ 1351006 h 1507525"/>
              <a:gd name="connsiteX39" fmla="*/ 329512 w 922634"/>
              <a:gd name="connsiteY39" fmla="*/ 1351006 h 1507525"/>
              <a:gd name="connsiteX40" fmla="*/ 164756 w 922634"/>
              <a:gd name="connsiteY40" fmla="*/ 1252152 h 1507525"/>
              <a:gd name="connsiteX41" fmla="*/ 263610 w 922634"/>
              <a:gd name="connsiteY41" fmla="*/ 1252152 h 1507525"/>
              <a:gd name="connsiteX42" fmla="*/ 263610 w 922634"/>
              <a:gd name="connsiteY42" fmla="*/ 1351006 h 1507525"/>
              <a:gd name="connsiteX43" fmla="*/ 164756 w 922634"/>
              <a:gd name="connsiteY43" fmla="*/ 1351006 h 1507525"/>
              <a:gd name="connsiteX44" fmla="*/ 0 w 922634"/>
              <a:gd name="connsiteY44" fmla="*/ 1252152 h 1507525"/>
              <a:gd name="connsiteX45" fmla="*/ 98854 w 922634"/>
              <a:gd name="connsiteY45" fmla="*/ 1252152 h 1507525"/>
              <a:gd name="connsiteX46" fmla="*/ 98854 w 922634"/>
              <a:gd name="connsiteY46" fmla="*/ 1351006 h 1507525"/>
              <a:gd name="connsiteX47" fmla="*/ 0 w 922634"/>
              <a:gd name="connsiteY47" fmla="*/ 1351006 h 1507525"/>
              <a:gd name="connsiteX48" fmla="*/ 823780 w 922634"/>
              <a:gd name="connsiteY48" fmla="*/ 1095633 h 1507525"/>
              <a:gd name="connsiteX49" fmla="*/ 922634 w 922634"/>
              <a:gd name="connsiteY49" fmla="*/ 1095633 h 1507525"/>
              <a:gd name="connsiteX50" fmla="*/ 922634 w 922634"/>
              <a:gd name="connsiteY50" fmla="*/ 1194487 h 1507525"/>
              <a:gd name="connsiteX51" fmla="*/ 823780 w 922634"/>
              <a:gd name="connsiteY51" fmla="*/ 1194487 h 1507525"/>
              <a:gd name="connsiteX52" fmla="*/ 659024 w 922634"/>
              <a:gd name="connsiteY52" fmla="*/ 1095633 h 1507525"/>
              <a:gd name="connsiteX53" fmla="*/ 757878 w 922634"/>
              <a:gd name="connsiteY53" fmla="*/ 1095633 h 1507525"/>
              <a:gd name="connsiteX54" fmla="*/ 757878 w 922634"/>
              <a:gd name="connsiteY54" fmla="*/ 1194487 h 1507525"/>
              <a:gd name="connsiteX55" fmla="*/ 659024 w 922634"/>
              <a:gd name="connsiteY55" fmla="*/ 1194487 h 1507525"/>
              <a:gd name="connsiteX56" fmla="*/ 494268 w 922634"/>
              <a:gd name="connsiteY56" fmla="*/ 1095633 h 1507525"/>
              <a:gd name="connsiteX57" fmla="*/ 593122 w 922634"/>
              <a:gd name="connsiteY57" fmla="*/ 1095633 h 1507525"/>
              <a:gd name="connsiteX58" fmla="*/ 593122 w 922634"/>
              <a:gd name="connsiteY58" fmla="*/ 1194487 h 1507525"/>
              <a:gd name="connsiteX59" fmla="*/ 494268 w 922634"/>
              <a:gd name="connsiteY59" fmla="*/ 1194487 h 1507525"/>
              <a:gd name="connsiteX60" fmla="*/ 329512 w 922634"/>
              <a:gd name="connsiteY60" fmla="*/ 1095633 h 1507525"/>
              <a:gd name="connsiteX61" fmla="*/ 428366 w 922634"/>
              <a:gd name="connsiteY61" fmla="*/ 1095633 h 1507525"/>
              <a:gd name="connsiteX62" fmla="*/ 428366 w 922634"/>
              <a:gd name="connsiteY62" fmla="*/ 1194487 h 1507525"/>
              <a:gd name="connsiteX63" fmla="*/ 329512 w 922634"/>
              <a:gd name="connsiteY63" fmla="*/ 1194487 h 1507525"/>
              <a:gd name="connsiteX64" fmla="*/ 164756 w 922634"/>
              <a:gd name="connsiteY64" fmla="*/ 1095633 h 1507525"/>
              <a:gd name="connsiteX65" fmla="*/ 263610 w 922634"/>
              <a:gd name="connsiteY65" fmla="*/ 1095633 h 1507525"/>
              <a:gd name="connsiteX66" fmla="*/ 263610 w 922634"/>
              <a:gd name="connsiteY66" fmla="*/ 1194487 h 1507525"/>
              <a:gd name="connsiteX67" fmla="*/ 164756 w 922634"/>
              <a:gd name="connsiteY67" fmla="*/ 1194487 h 1507525"/>
              <a:gd name="connsiteX68" fmla="*/ 0 w 922634"/>
              <a:gd name="connsiteY68" fmla="*/ 1095633 h 1507525"/>
              <a:gd name="connsiteX69" fmla="*/ 98854 w 922634"/>
              <a:gd name="connsiteY69" fmla="*/ 1095633 h 1507525"/>
              <a:gd name="connsiteX70" fmla="*/ 98854 w 922634"/>
              <a:gd name="connsiteY70" fmla="*/ 1194487 h 1507525"/>
              <a:gd name="connsiteX71" fmla="*/ 0 w 922634"/>
              <a:gd name="connsiteY71" fmla="*/ 1194487 h 1507525"/>
              <a:gd name="connsiteX72" fmla="*/ 823780 w 922634"/>
              <a:gd name="connsiteY72" fmla="*/ 939114 h 1507525"/>
              <a:gd name="connsiteX73" fmla="*/ 922634 w 922634"/>
              <a:gd name="connsiteY73" fmla="*/ 939114 h 1507525"/>
              <a:gd name="connsiteX74" fmla="*/ 922634 w 922634"/>
              <a:gd name="connsiteY74" fmla="*/ 1037968 h 1507525"/>
              <a:gd name="connsiteX75" fmla="*/ 823780 w 922634"/>
              <a:gd name="connsiteY75" fmla="*/ 1037968 h 1507525"/>
              <a:gd name="connsiteX76" fmla="*/ 659024 w 922634"/>
              <a:gd name="connsiteY76" fmla="*/ 939114 h 1507525"/>
              <a:gd name="connsiteX77" fmla="*/ 757878 w 922634"/>
              <a:gd name="connsiteY77" fmla="*/ 939114 h 1507525"/>
              <a:gd name="connsiteX78" fmla="*/ 757878 w 922634"/>
              <a:gd name="connsiteY78" fmla="*/ 1037968 h 1507525"/>
              <a:gd name="connsiteX79" fmla="*/ 659024 w 922634"/>
              <a:gd name="connsiteY79" fmla="*/ 1037968 h 1507525"/>
              <a:gd name="connsiteX80" fmla="*/ 494268 w 922634"/>
              <a:gd name="connsiteY80" fmla="*/ 939114 h 1507525"/>
              <a:gd name="connsiteX81" fmla="*/ 593122 w 922634"/>
              <a:gd name="connsiteY81" fmla="*/ 939114 h 1507525"/>
              <a:gd name="connsiteX82" fmla="*/ 593122 w 922634"/>
              <a:gd name="connsiteY82" fmla="*/ 1037968 h 1507525"/>
              <a:gd name="connsiteX83" fmla="*/ 494268 w 922634"/>
              <a:gd name="connsiteY83" fmla="*/ 1037968 h 1507525"/>
              <a:gd name="connsiteX84" fmla="*/ 329512 w 922634"/>
              <a:gd name="connsiteY84" fmla="*/ 939114 h 1507525"/>
              <a:gd name="connsiteX85" fmla="*/ 428366 w 922634"/>
              <a:gd name="connsiteY85" fmla="*/ 939114 h 1507525"/>
              <a:gd name="connsiteX86" fmla="*/ 428366 w 922634"/>
              <a:gd name="connsiteY86" fmla="*/ 1037968 h 1507525"/>
              <a:gd name="connsiteX87" fmla="*/ 329512 w 922634"/>
              <a:gd name="connsiteY87" fmla="*/ 1037968 h 1507525"/>
              <a:gd name="connsiteX88" fmla="*/ 164756 w 922634"/>
              <a:gd name="connsiteY88" fmla="*/ 939114 h 1507525"/>
              <a:gd name="connsiteX89" fmla="*/ 263610 w 922634"/>
              <a:gd name="connsiteY89" fmla="*/ 939114 h 1507525"/>
              <a:gd name="connsiteX90" fmla="*/ 263610 w 922634"/>
              <a:gd name="connsiteY90" fmla="*/ 1037968 h 1507525"/>
              <a:gd name="connsiteX91" fmla="*/ 164756 w 922634"/>
              <a:gd name="connsiteY91" fmla="*/ 1037968 h 1507525"/>
              <a:gd name="connsiteX92" fmla="*/ 0 w 922634"/>
              <a:gd name="connsiteY92" fmla="*/ 939114 h 1507525"/>
              <a:gd name="connsiteX93" fmla="*/ 98854 w 922634"/>
              <a:gd name="connsiteY93" fmla="*/ 939114 h 1507525"/>
              <a:gd name="connsiteX94" fmla="*/ 98854 w 922634"/>
              <a:gd name="connsiteY94" fmla="*/ 1037968 h 1507525"/>
              <a:gd name="connsiteX95" fmla="*/ 0 w 922634"/>
              <a:gd name="connsiteY95" fmla="*/ 1037968 h 1507525"/>
              <a:gd name="connsiteX96" fmla="*/ 823780 w 922634"/>
              <a:gd name="connsiteY96" fmla="*/ 782595 h 1507525"/>
              <a:gd name="connsiteX97" fmla="*/ 922634 w 922634"/>
              <a:gd name="connsiteY97" fmla="*/ 782595 h 1507525"/>
              <a:gd name="connsiteX98" fmla="*/ 922634 w 922634"/>
              <a:gd name="connsiteY98" fmla="*/ 881449 h 1507525"/>
              <a:gd name="connsiteX99" fmla="*/ 823780 w 922634"/>
              <a:gd name="connsiteY99" fmla="*/ 881449 h 1507525"/>
              <a:gd name="connsiteX100" fmla="*/ 659024 w 922634"/>
              <a:gd name="connsiteY100" fmla="*/ 782595 h 1507525"/>
              <a:gd name="connsiteX101" fmla="*/ 757878 w 922634"/>
              <a:gd name="connsiteY101" fmla="*/ 782595 h 1507525"/>
              <a:gd name="connsiteX102" fmla="*/ 757878 w 922634"/>
              <a:gd name="connsiteY102" fmla="*/ 881449 h 1507525"/>
              <a:gd name="connsiteX103" fmla="*/ 659024 w 922634"/>
              <a:gd name="connsiteY103" fmla="*/ 881449 h 1507525"/>
              <a:gd name="connsiteX104" fmla="*/ 494268 w 922634"/>
              <a:gd name="connsiteY104" fmla="*/ 782595 h 1507525"/>
              <a:gd name="connsiteX105" fmla="*/ 593122 w 922634"/>
              <a:gd name="connsiteY105" fmla="*/ 782595 h 1507525"/>
              <a:gd name="connsiteX106" fmla="*/ 593122 w 922634"/>
              <a:gd name="connsiteY106" fmla="*/ 881449 h 1507525"/>
              <a:gd name="connsiteX107" fmla="*/ 494268 w 922634"/>
              <a:gd name="connsiteY107" fmla="*/ 881449 h 1507525"/>
              <a:gd name="connsiteX108" fmla="*/ 329512 w 922634"/>
              <a:gd name="connsiteY108" fmla="*/ 782595 h 1507525"/>
              <a:gd name="connsiteX109" fmla="*/ 428366 w 922634"/>
              <a:gd name="connsiteY109" fmla="*/ 782595 h 1507525"/>
              <a:gd name="connsiteX110" fmla="*/ 428366 w 922634"/>
              <a:gd name="connsiteY110" fmla="*/ 881449 h 1507525"/>
              <a:gd name="connsiteX111" fmla="*/ 329512 w 922634"/>
              <a:gd name="connsiteY111" fmla="*/ 881449 h 1507525"/>
              <a:gd name="connsiteX112" fmla="*/ 164756 w 922634"/>
              <a:gd name="connsiteY112" fmla="*/ 782595 h 1507525"/>
              <a:gd name="connsiteX113" fmla="*/ 263610 w 922634"/>
              <a:gd name="connsiteY113" fmla="*/ 782595 h 1507525"/>
              <a:gd name="connsiteX114" fmla="*/ 263610 w 922634"/>
              <a:gd name="connsiteY114" fmla="*/ 881449 h 1507525"/>
              <a:gd name="connsiteX115" fmla="*/ 164756 w 922634"/>
              <a:gd name="connsiteY115" fmla="*/ 881449 h 1507525"/>
              <a:gd name="connsiteX116" fmla="*/ 0 w 922634"/>
              <a:gd name="connsiteY116" fmla="*/ 782595 h 1507525"/>
              <a:gd name="connsiteX117" fmla="*/ 98854 w 922634"/>
              <a:gd name="connsiteY117" fmla="*/ 782595 h 1507525"/>
              <a:gd name="connsiteX118" fmla="*/ 98854 w 922634"/>
              <a:gd name="connsiteY118" fmla="*/ 881449 h 1507525"/>
              <a:gd name="connsiteX119" fmla="*/ 0 w 922634"/>
              <a:gd name="connsiteY119" fmla="*/ 881449 h 1507525"/>
              <a:gd name="connsiteX120" fmla="*/ 823780 w 922634"/>
              <a:gd name="connsiteY120" fmla="*/ 626076 h 1507525"/>
              <a:gd name="connsiteX121" fmla="*/ 922634 w 922634"/>
              <a:gd name="connsiteY121" fmla="*/ 626076 h 1507525"/>
              <a:gd name="connsiteX122" fmla="*/ 922634 w 922634"/>
              <a:gd name="connsiteY122" fmla="*/ 724930 h 1507525"/>
              <a:gd name="connsiteX123" fmla="*/ 823780 w 922634"/>
              <a:gd name="connsiteY123" fmla="*/ 724930 h 1507525"/>
              <a:gd name="connsiteX124" fmla="*/ 659024 w 922634"/>
              <a:gd name="connsiteY124" fmla="*/ 626076 h 1507525"/>
              <a:gd name="connsiteX125" fmla="*/ 757878 w 922634"/>
              <a:gd name="connsiteY125" fmla="*/ 626076 h 1507525"/>
              <a:gd name="connsiteX126" fmla="*/ 757878 w 922634"/>
              <a:gd name="connsiteY126" fmla="*/ 724930 h 1507525"/>
              <a:gd name="connsiteX127" fmla="*/ 659024 w 922634"/>
              <a:gd name="connsiteY127" fmla="*/ 724930 h 1507525"/>
              <a:gd name="connsiteX128" fmla="*/ 494268 w 922634"/>
              <a:gd name="connsiteY128" fmla="*/ 626076 h 1507525"/>
              <a:gd name="connsiteX129" fmla="*/ 593122 w 922634"/>
              <a:gd name="connsiteY129" fmla="*/ 626076 h 1507525"/>
              <a:gd name="connsiteX130" fmla="*/ 593122 w 922634"/>
              <a:gd name="connsiteY130" fmla="*/ 724930 h 1507525"/>
              <a:gd name="connsiteX131" fmla="*/ 494268 w 922634"/>
              <a:gd name="connsiteY131" fmla="*/ 724930 h 1507525"/>
              <a:gd name="connsiteX132" fmla="*/ 329512 w 922634"/>
              <a:gd name="connsiteY132" fmla="*/ 626076 h 1507525"/>
              <a:gd name="connsiteX133" fmla="*/ 428366 w 922634"/>
              <a:gd name="connsiteY133" fmla="*/ 626076 h 1507525"/>
              <a:gd name="connsiteX134" fmla="*/ 428366 w 922634"/>
              <a:gd name="connsiteY134" fmla="*/ 724930 h 1507525"/>
              <a:gd name="connsiteX135" fmla="*/ 329512 w 922634"/>
              <a:gd name="connsiteY135" fmla="*/ 724930 h 1507525"/>
              <a:gd name="connsiteX136" fmla="*/ 164756 w 922634"/>
              <a:gd name="connsiteY136" fmla="*/ 626076 h 1507525"/>
              <a:gd name="connsiteX137" fmla="*/ 263610 w 922634"/>
              <a:gd name="connsiteY137" fmla="*/ 626076 h 1507525"/>
              <a:gd name="connsiteX138" fmla="*/ 263610 w 922634"/>
              <a:gd name="connsiteY138" fmla="*/ 724930 h 1507525"/>
              <a:gd name="connsiteX139" fmla="*/ 164756 w 922634"/>
              <a:gd name="connsiteY139" fmla="*/ 724930 h 1507525"/>
              <a:gd name="connsiteX140" fmla="*/ 0 w 922634"/>
              <a:gd name="connsiteY140" fmla="*/ 626076 h 1507525"/>
              <a:gd name="connsiteX141" fmla="*/ 98854 w 922634"/>
              <a:gd name="connsiteY141" fmla="*/ 626076 h 1507525"/>
              <a:gd name="connsiteX142" fmla="*/ 98854 w 922634"/>
              <a:gd name="connsiteY142" fmla="*/ 724930 h 1507525"/>
              <a:gd name="connsiteX143" fmla="*/ 0 w 922634"/>
              <a:gd name="connsiteY143" fmla="*/ 724930 h 1507525"/>
              <a:gd name="connsiteX144" fmla="*/ 823780 w 922634"/>
              <a:gd name="connsiteY144" fmla="*/ 469557 h 1507525"/>
              <a:gd name="connsiteX145" fmla="*/ 922634 w 922634"/>
              <a:gd name="connsiteY145" fmla="*/ 469557 h 1507525"/>
              <a:gd name="connsiteX146" fmla="*/ 922634 w 922634"/>
              <a:gd name="connsiteY146" fmla="*/ 568411 h 1507525"/>
              <a:gd name="connsiteX147" fmla="*/ 823780 w 922634"/>
              <a:gd name="connsiteY147" fmla="*/ 568411 h 1507525"/>
              <a:gd name="connsiteX148" fmla="*/ 659024 w 922634"/>
              <a:gd name="connsiteY148" fmla="*/ 469557 h 1507525"/>
              <a:gd name="connsiteX149" fmla="*/ 757878 w 922634"/>
              <a:gd name="connsiteY149" fmla="*/ 469557 h 1507525"/>
              <a:gd name="connsiteX150" fmla="*/ 757878 w 922634"/>
              <a:gd name="connsiteY150" fmla="*/ 568411 h 1507525"/>
              <a:gd name="connsiteX151" fmla="*/ 659024 w 922634"/>
              <a:gd name="connsiteY151" fmla="*/ 568411 h 1507525"/>
              <a:gd name="connsiteX152" fmla="*/ 494268 w 922634"/>
              <a:gd name="connsiteY152" fmla="*/ 469557 h 1507525"/>
              <a:gd name="connsiteX153" fmla="*/ 593122 w 922634"/>
              <a:gd name="connsiteY153" fmla="*/ 469557 h 1507525"/>
              <a:gd name="connsiteX154" fmla="*/ 593122 w 922634"/>
              <a:gd name="connsiteY154" fmla="*/ 568411 h 1507525"/>
              <a:gd name="connsiteX155" fmla="*/ 494268 w 922634"/>
              <a:gd name="connsiteY155" fmla="*/ 568411 h 1507525"/>
              <a:gd name="connsiteX156" fmla="*/ 329512 w 922634"/>
              <a:gd name="connsiteY156" fmla="*/ 469557 h 1507525"/>
              <a:gd name="connsiteX157" fmla="*/ 428366 w 922634"/>
              <a:gd name="connsiteY157" fmla="*/ 469557 h 1507525"/>
              <a:gd name="connsiteX158" fmla="*/ 428366 w 922634"/>
              <a:gd name="connsiteY158" fmla="*/ 568411 h 1507525"/>
              <a:gd name="connsiteX159" fmla="*/ 329512 w 922634"/>
              <a:gd name="connsiteY159" fmla="*/ 568411 h 1507525"/>
              <a:gd name="connsiteX160" fmla="*/ 164756 w 922634"/>
              <a:gd name="connsiteY160" fmla="*/ 469557 h 1507525"/>
              <a:gd name="connsiteX161" fmla="*/ 263610 w 922634"/>
              <a:gd name="connsiteY161" fmla="*/ 469557 h 1507525"/>
              <a:gd name="connsiteX162" fmla="*/ 263610 w 922634"/>
              <a:gd name="connsiteY162" fmla="*/ 568411 h 1507525"/>
              <a:gd name="connsiteX163" fmla="*/ 164756 w 922634"/>
              <a:gd name="connsiteY163" fmla="*/ 568411 h 1507525"/>
              <a:gd name="connsiteX164" fmla="*/ 0 w 922634"/>
              <a:gd name="connsiteY164" fmla="*/ 469557 h 1507525"/>
              <a:gd name="connsiteX165" fmla="*/ 98854 w 922634"/>
              <a:gd name="connsiteY165" fmla="*/ 469557 h 1507525"/>
              <a:gd name="connsiteX166" fmla="*/ 98854 w 922634"/>
              <a:gd name="connsiteY166" fmla="*/ 568411 h 1507525"/>
              <a:gd name="connsiteX167" fmla="*/ 0 w 922634"/>
              <a:gd name="connsiteY167" fmla="*/ 568411 h 1507525"/>
              <a:gd name="connsiteX168" fmla="*/ 823780 w 922634"/>
              <a:gd name="connsiteY168" fmla="*/ 313038 h 1507525"/>
              <a:gd name="connsiteX169" fmla="*/ 922634 w 922634"/>
              <a:gd name="connsiteY169" fmla="*/ 313038 h 1507525"/>
              <a:gd name="connsiteX170" fmla="*/ 922634 w 922634"/>
              <a:gd name="connsiteY170" fmla="*/ 411892 h 1507525"/>
              <a:gd name="connsiteX171" fmla="*/ 823780 w 922634"/>
              <a:gd name="connsiteY171" fmla="*/ 411892 h 1507525"/>
              <a:gd name="connsiteX172" fmla="*/ 659024 w 922634"/>
              <a:gd name="connsiteY172" fmla="*/ 313038 h 1507525"/>
              <a:gd name="connsiteX173" fmla="*/ 757878 w 922634"/>
              <a:gd name="connsiteY173" fmla="*/ 313038 h 1507525"/>
              <a:gd name="connsiteX174" fmla="*/ 757878 w 922634"/>
              <a:gd name="connsiteY174" fmla="*/ 411892 h 1507525"/>
              <a:gd name="connsiteX175" fmla="*/ 659024 w 922634"/>
              <a:gd name="connsiteY175" fmla="*/ 411892 h 1507525"/>
              <a:gd name="connsiteX176" fmla="*/ 494268 w 922634"/>
              <a:gd name="connsiteY176" fmla="*/ 313038 h 1507525"/>
              <a:gd name="connsiteX177" fmla="*/ 593122 w 922634"/>
              <a:gd name="connsiteY177" fmla="*/ 313038 h 1507525"/>
              <a:gd name="connsiteX178" fmla="*/ 593122 w 922634"/>
              <a:gd name="connsiteY178" fmla="*/ 411892 h 1507525"/>
              <a:gd name="connsiteX179" fmla="*/ 494268 w 922634"/>
              <a:gd name="connsiteY179" fmla="*/ 411892 h 1507525"/>
              <a:gd name="connsiteX180" fmla="*/ 329512 w 922634"/>
              <a:gd name="connsiteY180" fmla="*/ 313038 h 1507525"/>
              <a:gd name="connsiteX181" fmla="*/ 428366 w 922634"/>
              <a:gd name="connsiteY181" fmla="*/ 313038 h 1507525"/>
              <a:gd name="connsiteX182" fmla="*/ 428366 w 922634"/>
              <a:gd name="connsiteY182" fmla="*/ 411892 h 1507525"/>
              <a:gd name="connsiteX183" fmla="*/ 329512 w 922634"/>
              <a:gd name="connsiteY183" fmla="*/ 411892 h 1507525"/>
              <a:gd name="connsiteX184" fmla="*/ 164756 w 922634"/>
              <a:gd name="connsiteY184" fmla="*/ 313038 h 1507525"/>
              <a:gd name="connsiteX185" fmla="*/ 263610 w 922634"/>
              <a:gd name="connsiteY185" fmla="*/ 313038 h 1507525"/>
              <a:gd name="connsiteX186" fmla="*/ 263610 w 922634"/>
              <a:gd name="connsiteY186" fmla="*/ 411892 h 1507525"/>
              <a:gd name="connsiteX187" fmla="*/ 164756 w 922634"/>
              <a:gd name="connsiteY187" fmla="*/ 411892 h 1507525"/>
              <a:gd name="connsiteX188" fmla="*/ 0 w 922634"/>
              <a:gd name="connsiteY188" fmla="*/ 313038 h 1507525"/>
              <a:gd name="connsiteX189" fmla="*/ 98854 w 922634"/>
              <a:gd name="connsiteY189" fmla="*/ 313038 h 1507525"/>
              <a:gd name="connsiteX190" fmla="*/ 98854 w 922634"/>
              <a:gd name="connsiteY190" fmla="*/ 411892 h 1507525"/>
              <a:gd name="connsiteX191" fmla="*/ 0 w 922634"/>
              <a:gd name="connsiteY191" fmla="*/ 411892 h 1507525"/>
              <a:gd name="connsiteX192" fmla="*/ 823780 w 922634"/>
              <a:gd name="connsiteY192" fmla="*/ 156519 h 1507525"/>
              <a:gd name="connsiteX193" fmla="*/ 922634 w 922634"/>
              <a:gd name="connsiteY193" fmla="*/ 156519 h 1507525"/>
              <a:gd name="connsiteX194" fmla="*/ 922634 w 922634"/>
              <a:gd name="connsiteY194" fmla="*/ 255373 h 1507525"/>
              <a:gd name="connsiteX195" fmla="*/ 823780 w 922634"/>
              <a:gd name="connsiteY195" fmla="*/ 255373 h 1507525"/>
              <a:gd name="connsiteX196" fmla="*/ 659024 w 922634"/>
              <a:gd name="connsiteY196" fmla="*/ 156519 h 1507525"/>
              <a:gd name="connsiteX197" fmla="*/ 757878 w 922634"/>
              <a:gd name="connsiteY197" fmla="*/ 156519 h 1507525"/>
              <a:gd name="connsiteX198" fmla="*/ 757878 w 922634"/>
              <a:gd name="connsiteY198" fmla="*/ 255373 h 1507525"/>
              <a:gd name="connsiteX199" fmla="*/ 659024 w 922634"/>
              <a:gd name="connsiteY199" fmla="*/ 255373 h 1507525"/>
              <a:gd name="connsiteX200" fmla="*/ 494268 w 922634"/>
              <a:gd name="connsiteY200" fmla="*/ 156519 h 1507525"/>
              <a:gd name="connsiteX201" fmla="*/ 593122 w 922634"/>
              <a:gd name="connsiteY201" fmla="*/ 156519 h 1507525"/>
              <a:gd name="connsiteX202" fmla="*/ 593122 w 922634"/>
              <a:gd name="connsiteY202" fmla="*/ 255373 h 1507525"/>
              <a:gd name="connsiteX203" fmla="*/ 494268 w 922634"/>
              <a:gd name="connsiteY203" fmla="*/ 255373 h 1507525"/>
              <a:gd name="connsiteX204" fmla="*/ 329512 w 922634"/>
              <a:gd name="connsiteY204" fmla="*/ 156519 h 1507525"/>
              <a:gd name="connsiteX205" fmla="*/ 428366 w 922634"/>
              <a:gd name="connsiteY205" fmla="*/ 156519 h 1507525"/>
              <a:gd name="connsiteX206" fmla="*/ 428366 w 922634"/>
              <a:gd name="connsiteY206" fmla="*/ 255373 h 1507525"/>
              <a:gd name="connsiteX207" fmla="*/ 329512 w 922634"/>
              <a:gd name="connsiteY207" fmla="*/ 255373 h 1507525"/>
              <a:gd name="connsiteX208" fmla="*/ 164756 w 922634"/>
              <a:gd name="connsiteY208" fmla="*/ 156519 h 1507525"/>
              <a:gd name="connsiteX209" fmla="*/ 263610 w 922634"/>
              <a:gd name="connsiteY209" fmla="*/ 156519 h 1507525"/>
              <a:gd name="connsiteX210" fmla="*/ 263610 w 922634"/>
              <a:gd name="connsiteY210" fmla="*/ 255373 h 1507525"/>
              <a:gd name="connsiteX211" fmla="*/ 164756 w 922634"/>
              <a:gd name="connsiteY211" fmla="*/ 255373 h 1507525"/>
              <a:gd name="connsiteX212" fmla="*/ 0 w 922634"/>
              <a:gd name="connsiteY212" fmla="*/ 156519 h 1507525"/>
              <a:gd name="connsiteX213" fmla="*/ 98854 w 922634"/>
              <a:gd name="connsiteY213" fmla="*/ 156519 h 1507525"/>
              <a:gd name="connsiteX214" fmla="*/ 98854 w 922634"/>
              <a:gd name="connsiteY214" fmla="*/ 255373 h 1507525"/>
              <a:gd name="connsiteX215" fmla="*/ 0 w 922634"/>
              <a:gd name="connsiteY215" fmla="*/ 255373 h 1507525"/>
              <a:gd name="connsiteX216" fmla="*/ 823780 w 922634"/>
              <a:gd name="connsiteY216" fmla="*/ 0 h 1507525"/>
              <a:gd name="connsiteX217" fmla="*/ 922634 w 922634"/>
              <a:gd name="connsiteY217" fmla="*/ 0 h 1507525"/>
              <a:gd name="connsiteX218" fmla="*/ 922634 w 922634"/>
              <a:gd name="connsiteY218" fmla="*/ 98854 h 1507525"/>
              <a:gd name="connsiteX219" fmla="*/ 823780 w 922634"/>
              <a:gd name="connsiteY219" fmla="*/ 98854 h 1507525"/>
              <a:gd name="connsiteX220" fmla="*/ 659024 w 922634"/>
              <a:gd name="connsiteY220" fmla="*/ 0 h 1507525"/>
              <a:gd name="connsiteX221" fmla="*/ 757878 w 922634"/>
              <a:gd name="connsiteY221" fmla="*/ 0 h 1507525"/>
              <a:gd name="connsiteX222" fmla="*/ 757878 w 922634"/>
              <a:gd name="connsiteY222" fmla="*/ 98854 h 1507525"/>
              <a:gd name="connsiteX223" fmla="*/ 659024 w 922634"/>
              <a:gd name="connsiteY223" fmla="*/ 98854 h 1507525"/>
              <a:gd name="connsiteX224" fmla="*/ 494268 w 922634"/>
              <a:gd name="connsiteY224" fmla="*/ 0 h 1507525"/>
              <a:gd name="connsiteX225" fmla="*/ 593122 w 922634"/>
              <a:gd name="connsiteY225" fmla="*/ 0 h 1507525"/>
              <a:gd name="connsiteX226" fmla="*/ 593122 w 922634"/>
              <a:gd name="connsiteY226" fmla="*/ 98854 h 1507525"/>
              <a:gd name="connsiteX227" fmla="*/ 494268 w 922634"/>
              <a:gd name="connsiteY227" fmla="*/ 98854 h 1507525"/>
              <a:gd name="connsiteX228" fmla="*/ 329512 w 922634"/>
              <a:gd name="connsiteY228" fmla="*/ 0 h 1507525"/>
              <a:gd name="connsiteX229" fmla="*/ 428366 w 922634"/>
              <a:gd name="connsiteY229" fmla="*/ 0 h 1507525"/>
              <a:gd name="connsiteX230" fmla="*/ 428366 w 922634"/>
              <a:gd name="connsiteY230" fmla="*/ 98854 h 1507525"/>
              <a:gd name="connsiteX231" fmla="*/ 329512 w 922634"/>
              <a:gd name="connsiteY231" fmla="*/ 98854 h 1507525"/>
              <a:gd name="connsiteX232" fmla="*/ 164756 w 922634"/>
              <a:gd name="connsiteY232" fmla="*/ 0 h 1507525"/>
              <a:gd name="connsiteX233" fmla="*/ 263610 w 922634"/>
              <a:gd name="connsiteY233" fmla="*/ 0 h 1507525"/>
              <a:gd name="connsiteX234" fmla="*/ 263610 w 922634"/>
              <a:gd name="connsiteY234" fmla="*/ 98854 h 1507525"/>
              <a:gd name="connsiteX235" fmla="*/ 164756 w 922634"/>
              <a:gd name="connsiteY235" fmla="*/ 98854 h 1507525"/>
              <a:gd name="connsiteX236" fmla="*/ 0 w 922634"/>
              <a:gd name="connsiteY236" fmla="*/ 0 h 1507525"/>
              <a:gd name="connsiteX237" fmla="*/ 98854 w 922634"/>
              <a:gd name="connsiteY237" fmla="*/ 0 h 1507525"/>
              <a:gd name="connsiteX238" fmla="*/ 98854 w 922634"/>
              <a:gd name="connsiteY238" fmla="*/ 98854 h 1507525"/>
              <a:gd name="connsiteX239" fmla="*/ 0 w 922634"/>
              <a:gd name="connsiteY239" fmla="*/ 98854 h 150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</a:cxnLst>
            <a:rect l="l" t="t" r="r" b="b"/>
            <a:pathLst>
              <a:path w="922634" h="1507525">
                <a:moveTo>
                  <a:pt x="823780" y="1408671"/>
                </a:moveTo>
                <a:lnTo>
                  <a:pt x="922634" y="1408671"/>
                </a:lnTo>
                <a:lnTo>
                  <a:pt x="922634" y="1507525"/>
                </a:lnTo>
                <a:lnTo>
                  <a:pt x="823780" y="1507525"/>
                </a:lnTo>
                <a:close/>
                <a:moveTo>
                  <a:pt x="659024" y="1408671"/>
                </a:moveTo>
                <a:lnTo>
                  <a:pt x="757878" y="1408671"/>
                </a:lnTo>
                <a:lnTo>
                  <a:pt x="757878" y="1507525"/>
                </a:lnTo>
                <a:lnTo>
                  <a:pt x="659024" y="1507525"/>
                </a:lnTo>
                <a:close/>
                <a:moveTo>
                  <a:pt x="494268" y="1408671"/>
                </a:moveTo>
                <a:lnTo>
                  <a:pt x="593122" y="1408671"/>
                </a:lnTo>
                <a:lnTo>
                  <a:pt x="593122" y="1507525"/>
                </a:lnTo>
                <a:lnTo>
                  <a:pt x="494268" y="1507525"/>
                </a:lnTo>
                <a:close/>
                <a:moveTo>
                  <a:pt x="329512" y="1408671"/>
                </a:moveTo>
                <a:lnTo>
                  <a:pt x="428366" y="1408671"/>
                </a:lnTo>
                <a:lnTo>
                  <a:pt x="428366" y="1507525"/>
                </a:lnTo>
                <a:lnTo>
                  <a:pt x="329512" y="1507525"/>
                </a:lnTo>
                <a:close/>
                <a:moveTo>
                  <a:pt x="164756" y="1408671"/>
                </a:moveTo>
                <a:lnTo>
                  <a:pt x="263610" y="1408671"/>
                </a:lnTo>
                <a:lnTo>
                  <a:pt x="263610" y="1507525"/>
                </a:lnTo>
                <a:lnTo>
                  <a:pt x="164756" y="1507525"/>
                </a:lnTo>
                <a:close/>
                <a:moveTo>
                  <a:pt x="0" y="1408671"/>
                </a:moveTo>
                <a:lnTo>
                  <a:pt x="98854" y="1408671"/>
                </a:lnTo>
                <a:lnTo>
                  <a:pt x="98854" y="1507525"/>
                </a:lnTo>
                <a:lnTo>
                  <a:pt x="0" y="1507525"/>
                </a:lnTo>
                <a:close/>
                <a:moveTo>
                  <a:pt x="823780" y="1252152"/>
                </a:moveTo>
                <a:lnTo>
                  <a:pt x="922634" y="1252152"/>
                </a:lnTo>
                <a:lnTo>
                  <a:pt x="922634" y="1351006"/>
                </a:lnTo>
                <a:lnTo>
                  <a:pt x="823780" y="1351006"/>
                </a:lnTo>
                <a:close/>
                <a:moveTo>
                  <a:pt x="659024" y="1252152"/>
                </a:moveTo>
                <a:lnTo>
                  <a:pt x="757878" y="1252152"/>
                </a:lnTo>
                <a:lnTo>
                  <a:pt x="757878" y="1351006"/>
                </a:lnTo>
                <a:lnTo>
                  <a:pt x="659024" y="1351006"/>
                </a:lnTo>
                <a:close/>
                <a:moveTo>
                  <a:pt x="494268" y="1252152"/>
                </a:moveTo>
                <a:lnTo>
                  <a:pt x="593122" y="1252152"/>
                </a:lnTo>
                <a:lnTo>
                  <a:pt x="593122" y="1351006"/>
                </a:lnTo>
                <a:lnTo>
                  <a:pt x="494268" y="1351006"/>
                </a:lnTo>
                <a:close/>
                <a:moveTo>
                  <a:pt x="329512" y="1252152"/>
                </a:moveTo>
                <a:lnTo>
                  <a:pt x="428366" y="1252152"/>
                </a:lnTo>
                <a:lnTo>
                  <a:pt x="428366" y="1351006"/>
                </a:lnTo>
                <a:lnTo>
                  <a:pt x="329512" y="1351006"/>
                </a:lnTo>
                <a:close/>
                <a:moveTo>
                  <a:pt x="164756" y="1252152"/>
                </a:moveTo>
                <a:lnTo>
                  <a:pt x="263610" y="1252152"/>
                </a:lnTo>
                <a:lnTo>
                  <a:pt x="263610" y="1351006"/>
                </a:lnTo>
                <a:lnTo>
                  <a:pt x="164756" y="1351006"/>
                </a:lnTo>
                <a:close/>
                <a:moveTo>
                  <a:pt x="0" y="1252152"/>
                </a:moveTo>
                <a:lnTo>
                  <a:pt x="98854" y="1252152"/>
                </a:lnTo>
                <a:lnTo>
                  <a:pt x="98854" y="1351006"/>
                </a:lnTo>
                <a:lnTo>
                  <a:pt x="0" y="1351006"/>
                </a:lnTo>
                <a:close/>
                <a:moveTo>
                  <a:pt x="823780" y="1095633"/>
                </a:moveTo>
                <a:lnTo>
                  <a:pt x="922634" y="1095633"/>
                </a:lnTo>
                <a:lnTo>
                  <a:pt x="922634" y="1194487"/>
                </a:lnTo>
                <a:lnTo>
                  <a:pt x="823780" y="1194487"/>
                </a:lnTo>
                <a:close/>
                <a:moveTo>
                  <a:pt x="659024" y="1095633"/>
                </a:moveTo>
                <a:lnTo>
                  <a:pt x="757878" y="1095633"/>
                </a:lnTo>
                <a:lnTo>
                  <a:pt x="757878" y="1194487"/>
                </a:lnTo>
                <a:lnTo>
                  <a:pt x="659024" y="1194487"/>
                </a:lnTo>
                <a:close/>
                <a:moveTo>
                  <a:pt x="494268" y="1095633"/>
                </a:moveTo>
                <a:lnTo>
                  <a:pt x="593122" y="1095633"/>
                </a:lnTo>
                <a:lnTo>
                  <a:pt x="593122" y="1194487"/>
                </a:lnTo>
                <a:lnTo>
                  <a:pt x="494268" y="1194487"/>
                </a:lnTo>
                <a:close/>
                <a:moveTo>
                  <a:pt x="329512" y="1095633"/>
                </a:moveTo>
                <a:lnTo>
                  <a:pt x="428366" y="1095633"/>
                </a:lnTo>
                <a:lnTo>
                  <a:pt x="428366" y="1194487"/>
                </a:lnTo>
                <a:lnTo>
                  <a:pt x="329512" y="1194487"/>
                </a:lnTo>
                <a:close/>
                <a:moveTo>
                  <a:pt x="164756" y="1095633"/>
                </a:moveTo>
                <a:lnTo>
                  <a:pt x="263610" y="1095633"/>
                </a:lnTo>
                <a:lnTo>
                  <a:pt x="263610" y="1194487"/>
                </a:lnTo>
                <a:lnTo>
                  <a:pt x="164756" y="1194487"/>
                </a:lnTo>
                <a:close/>
                <a:moveTo>
                  <a:pt x="0" y="1095633"/>
                </a:moveTo>
                <a:lnTo>
                  <a:pt x="98854" y="1095633"/>
                </a:lnTo>
                <a:lnTo>
                  <a:pt x="98854" y="1194487"/>
                </a:lnTo>
                <a:lnTo>
                  <a:pt x="0" y="1194487"/>
                </a:lnTo>
                <a:close/>
                <a:moveTo>
                  <a:pt x="823780" y="939114"/>
                </a:moveTo>
                <a:lnTo>
                  <a:pt x="922634" y="939114"/>
                </a:lnTo>
                <a:lnTo>
                  <a:pt x="922634" y="1037968"/>
                </a:lnTo>
                <a:lnTo>
                  <a:pt x="823780" y="1037968"/>
                </a:lnTo>
                <a:close/>
                <a:moveTo>
                  <a:pt x="659024" y="939114"/>
                </a:moveTo>
                <a:lnTo>
                  <a:pt x="757878" y="939114"/>
                </a:lnTo>
                <a:lnTo>
                  <a:pt x="757878" y="1037968"/>
                </a:lnTo>
                <a:lnTo>
                  <a:pt x="659024" y="1037968"/>
                </a:lnTo>
                <a:close/>
                <a:moveTo>
                  <a:pt x="494268" y="939114"/>
                </a:moveTo>
                <a:lnTo>
                  <a:pt x="593122" y="939114"/>
                </a:lnTo>
                <a:lnTo>
                  <a:pt x="593122" y="1037968"/>
                </a:lnTo>
                <a:lnTo>
                  <a:pt x="494268" y="1037968"/>
                </a:lnTo>
                <a:close/>
                <a:moveTo>
                  <a:pt x="329512" y="939114"/>
                </a:moveTo>
                <a:lnTo>
                  <a:pt x="428366" y="939114"/>
                </a:lnTo>
                <a:lnTo>
                  <a:pt x="428366" y="1037968"/>
                </a:lnTo>
                <a:lnTo>
                  <a:pt x="329512" y="1037968"/>
                </a:lnTo>
                <a:close/>
                <a:moveTo>
                  <a:pt x="164756" y="939114"/>
                </a:moveTo>
                <a:lnTo>
                  <a:pt x="263610" y="939114"/>
                </a:lnTo>
                <a:lnTo>
                  <a:pt x="263610" y="1037968"/>
                </a:lnTo>
                <a:lnTo>
                  <a:pt x="164756" y="1037968"/>
                </a:lnTo>
                <a:close/>
                <a:moveTo>
                  <a:pt x="0" y="939114"/>
                </a:moveTo>
                <a:lnTo>
                  <a:pt x="98854" y="939114"/>
                </a:lnTo>
                <a:lnTo>
                  <a:pt x="98854" y="1037968"/>
                </a:lnTo>
                <a:lnTo>
                  <a:pt x="0" y="1037968"/>
                </a:lnTo>
                <a:close/>
                <a:moveTo>
                  <a:pt x="823780" y="782595"/>
                </a:moveTo>
                <a:lnTo>
                  <a:pt x="922634" y="782595"/>
                </a:lnTo>
                <a:lnTo>
                  <a:pt x="922634" y="881449"/>
                </a:lnTo>
                <a:lnTo>
                  <a:pt x="823780" y="881449"/>
                </a:lnTo>
                <a:close/>
                <a:moveTo>
                  <a:pt x="659024" y="782595"/>
                </a:moveTo>
                <a:lnTo>
                  <a:pt x="757878" y="782595"/>
                </a:lnTo>
                <a:lnTo>
                  <a:pt x="757878" y="881449"/>
                </a:lnTo>
                <a:lnTo>
                  <a:pt x="659024" y="881449"/>
                </a:lnTo>
                <a:close/>
                <a:moveTo>
                  <a:pt x="494268" y="782595"/>
                </a:moveTo>
                <a:lnTo>
                  <a:pt x="593122" y="782595"/>
                </a:lnTo>
                <a:lnTo>
                  <a:pt x="593122" y="881449"/>
                </a:lnTo>
                <a:lnTo>
                  <a:pt x="494268" y="881449"/>
                </a:lnTo>
                <a:close/>
                <a:moveTo>
                  <a:pt x="329512" y="782595"/>
                </a:moveTo>
                <a:lnTo>
                  <a:pt x="428366" y="782595"/>
                </a:lnTo>
                <a:lnTo>
                  <a:pt x="428366" y="881449"/>
                </a:lnTo>
                <a:lnTo>
                  <a:pt x="329512" y="881449"/>
                </a:lnTo>
                <a:close/>
                <a:moveTo>
                  <a:pt x="164756" y="782595"/>
                </a:moveTo>
                <a:lnTo>
                  <a:pt x="263610" y="782595"/>
                </a:lnTo>
                <a:lnTo>
                  <a:pt x="263610" y="881449"/>
                </a:lnTo>
                <a:lnTo>
                  <a:pt x="164756" y="881449"/>
                </a:lnTo>
                <a:close/>
                <a:moveTo>
                  <a:pt x="0" y="782595"/>
                </a:moveTo>
                <a:lnTo>
                  <a:pt x="98854" y="782595"/>
                </a:lnTo>
                <a:lnTo>
                  <a:pt x="98854" y="881449"/>
                </a:lnTo>
                <a:lnTo>
                  <a:pt x="0" y="881449"/>
                </a:lnTo>
                <a:close/>
                <a:moveTo>
                  <a:pt x="823780" y="626076"/>
                </a:moveTo>
                <a:lnTo>
                  <a:pt x="922634" y="626076"/>
                </a:lnTo>
                <a:lnTo>
                  <a:pt x="922634" y="724930"/>
                </a:lnTo>
                <a:lnTo>
                  <a:pt x="823780" y="724930"/>
                </a:lnTo>
                <a:close/>
                <a:moveTo>
                  <a:pt x="659024" y="626076"/>
                </a:moveTo>
                <a:lnTo>
                  <a:pt x="757878" y="626076"/>
                </a:lnTo>
                <a:lnTo>
                  <a:pt x="757878" y="724930"/>
                </a:lnTo>
                <a:lnTo>
                  <a:pt x="659024" y="724930"/>
                </a:lnTo>
                <a:close/>
                <a:moveTo>
                  <a:pt x="494268" y="626076"/>
                </a:moveTo>
                <a:lnTo>
                  <a:pt x="593122" y="626076"/>
                </a:lnTo>
                <a:lnTo>
                  <a:pt x="593122" y="724930"/>
                </a:lnTo>
                <a:lnTo>
                  <a:pt x="494268" y="724930"/>
                </a:lnTo>
                <a:close/>
                <a:moveTo>
                  <a:pt x="329512" y="626076"/>
                </a:moveTo>
                <a:lnTo>
                  <a:pt x="428366" y="626076"/>
                </a:lnTo>
                <a:lnTo>
                  <a:pt x="428366" y="724930"/>
                </a:lnTo>
                <a:lnTo>
                  <a:pt x="329512" y="724930"/>
                </a:lnTo>
                <a:close/>
                <a:moveTo>
                  <a:pt x="164756" y="626076"/>
                </a:moveTo>
                <a:lnTo>
                  <a:pt x="263610" y="626076"/>
                </a:lnTo>
                <a:lnTo>
                  <a:pt x="263610" y="724930"/>
                </a:lnTo>
                <a:lnTo>
                  <a:pt x="164756" y="724930"/>
                </a:lnTo>
                <a:close/>
                <a:moveTo>
                  <a:pt x="0" y="626076"/>
                </a:moveTo>
                <a:lnTo>
                  <a:pt x="98854" y="626076"/>
                </a:lnTo>
                <a:lnTo>
                  <a:pt x="98854" y="724930"/>
                </a:lnTo>
                <a:lnTo>
                  <a:pt x="0" y="724930"/>
                </a:lnTo>
                <a:close/>
                <a:moveTo>
                  <a:pt x="823780" y="469557"/>
                </a:moveTo>
                <a:lnTo>
                  <a:pt x="922634" y="469557"/>
                </a:lnTo>
                <a:lnTo>
                  <a:pt x="922634" y="568411"/>
                </a:lnTo>
                <a:lnTo>
                  <a:pt x="823780" y="568411"/>
                </a:lnTo>
                <a:close/>
                <a:moveTo>
                  <a:pt x="659024" y="469557"/>
                </a:moveTo>
                <a:lnTo>
                  <a:pt x="757878" y="469557"/>
                </a:lnTo>
                <a:lnTo>
                  <a:pt x="757878" y="568411"/>
                </a:lnTo>
                <a:lnTo>
                  <a:pt x="659024" y="568411"/>
                </a:lnTo>
                <a:close/>
                <a:moveTo>
                  <a:pt x="494268" y="469557"/>
                </a:moveTo>
                <a:lnTo>
                  <a:pt x="593122" y="469557"/>
                </a:lnTo>
                <a:lnTo>
                  <a:pt x="593122" y="568411"/>
                </a:lnTo>
                <a:lnTo>
                  <a:pt x="494268" y="568411"/>
                </a:lnTo>
                <a:close/>
                <a:moveTo>
                  <a:pt x="329512" y="469557"/>
                </a:moveTo>
                <a:lnTo>
                  <a:pt x="428366" y="469557"/>
                </a:lnTo>
                <a:lnTo>
                  <a:pt x="428366" y="568411"/>
                </a:lnTo>
                <a:lnTo>
                  <a:pt x="329512" y="568411"/>
                </a:lnTo>
                <a:close/>
                <a:moveTo>
                  <a:pt x="164756" y="469557"/>
                </a:moveTo>
                <a:lnTo>
                  <a:pt x="263610" y="469557"/>
                </a:lnTo>
                <a:lnTo>
                  <a:pt x="263610" y="568411"/>
                </a:lnTo>
                <a:lnTo>
                  <a:pt x="164756" y="568411"/>
                </a:lnTo>
                <a:close/>
                <a:moveTo>
                  <a:pt x="0" y="469557"/>
                </a:moveTo>
                <a:lnTo>
                  <a:pt x="98854" y="469557"/>
                </a:lnTo>
                <a:lnTo>
                  <a:pt x="98854" y="568411"/>
                </a:lnTo>
                <a:lnTo>
                  <a:pt x="0" y="568411"/>
                </a:lnTo>
                <a:close/>
                <a:moveTo>
                  <a:pt x="823780" y="313038"/>
                </a:moveTo>
                <a:lnTo>
                  <a:pt x="922634" y="313038"/>
                </a:lnTo>
                <a:lnTo>
                  <a:pt x="922634" y="411892"/>
                </a:lnTo>
                <a:lnTo>
                  <a:pt x="823780" y="411892"/>
                </a:lnTo>
                <a:close/>
                <a:moveTo>
                  <a:pt x="659024" y="313038"/>
                </a:moveTo>
                <a:lnTo>
                  <a:pt x="757878" y="313038"/>
                </a:lnTo>
                <a:lnTo>
                  <a:pt x="757878" y="411892"/>
                </a:lnTo>
                <a:lnTo>
                  <a:pt x="659024" y="411892"/>
                </a:lnTo>
                <a:close/>
                <a:moveTo>
                  <a:pt x="494268" y="313038"/>
                </a:moveTo>
                <a:lnTo>
                  <a:pt x="593122" y="313038"/>
                </a:lnTo>
                <a:lnTo>
                  <a:pt x="593122" y="411892"/>
                </a:lnTo>
                <a:lnTo>
                  <a:pt x="494268" y="411892"/>
                </a:lnTo>
                <a:close/>
                <a:moveTo>
                  <a:pt x="329512" y="313038"/>
                </a:moveTo>
                <a:lnTo>
                  <a:pt x="428366" y="313038"/>
                </a:lnTo>
                <a:lnTo>
                  <a:pt x="428366" y="411892"/>
                </a:lnTo>
                <a:lnTo>
                  <a:pt x="329512" y="411892"/>
                </a:lnTo>
                <a:close/>
                <a:moveTo>
                  <a:pt x="164756" y="313038"/>
                </a:moveTo>
                <a:lnTo>
                  <a:pt x="263610" y="313038"/>
                </a:lnTo>
                <a:lnTo>
                  <a:pt x="263610" y="411892"/>
                </a:lnTo>
                <a:lnTo>
                  <a:pt x="164756" y="411892"/>
                </a:lnTo>
                <a:close/>
                <a:moveTo>
                  <a:pt x="0" y="313038"/>
                </a:moveTo>
                <a:lnTo>
                  <a:pt x="98854" y="313038"/>
                </a:lnTo>
                <a:lnTo>
                  <a:pt x="98854" y="411892"/>
                </a:lnTo>
                <a:lnTo>
                  <a:pt x="0" y="411892"/>
                </a:lnTo>
                <a:close/>
                <a:moveTo>
                  <a:pt x="823780" y="156519"/>
                </a:moveTo>
                <a:lnTo>
                  <a:pt x="922634" y="156519"/>
                </a:lnTo>
                <a:lnTo>
                  <a:pt x="922634" y="255373"/>
                </a:lnTo>
                <a:lnTo>
                  <a:pt x="823780" y="255373"/>
                </a:lnTo>
                <a:close/>
                <a:moveTo>
                  <a:pt x="659024" y="156519"/>
                </a:moveTo>
                <a:lnTo>
                  <a:pt x="757878" y="156519"/>
                </a:lnTo>
                <a:lnTo>
                  <a:pt x="757878" y="255373"/>
                </a:lnTo>
                <a:lnTo>
                  <a:pt x="659024" y="255373"/>
                </a:lnTo>
                <a:close/>
                <a:moveTo>
                  <a:pt x="494268" y="156519"/>
                </a:moveTo>
                <a:lnTo>
                  <a:pt x="593122" y="156519"/>
                </a:lnTo>
                <a:lnTo>
                  <a:pt x="593122" y="255373"/>
                </a:lnTo>
                <a:lnTo>
                  <a:pt x="494268" y="255373"/>
                </a:lnTo>
                <a:close/>
                <a:moveTo>
                  <a:pt x="329512" y="156519"/>
                </a:moveTo>
                <a:lnTo>
                  <a:pt x="428366" y="156519"/>
                </a:lnTo>
                <a:lnTo>
                  <a:pt x="428366" y="255373"/>
                </a:lnTo>
                <a:lnTo>
                  <a:pt x="329512" y="255373"/>
                </a:lnTo>
                <a:close/>
                <a:moveTo>
                  <a:pt x="164756" y="156519"/>
                </a:moveTo>
                <a:lnTo>
                  <a:pt x="263610" y="156519"/>
                </a:lnTo>
                <a:lnTo>
                  <a:pt x="263610" y="255373"/>
                </a:lnTo>
                <a:lnTo>
                  <a:pt x="164756" y="255373"/>
                </a:lnTo>
                <a:close/>
                <a:moveTo>
                  <a:pt x="0" y="156519"/>
                </a:moveTo>
                <a:lnTo>
                  <a:pt x="98854" y="156519"/>
                </a:lnTo>
                <a:lnTo>
                  <a:pt x="98854" y="255373"/>
                </a:lnTo>
                <a:lnTo>
                  <a:pt x="0" y="255373"/>
                </a:lnTo>
                <a:close/>
                <a:moveTo>
                  <a:pt x="823780" y="0"/>
                </a:moveTo>
                <a:lnTo>
                  <a:pt x="922634" y="0"/>
                </a:lnTo>
                <a:lnTo>
                  <a:pt x="922634" y="98854"/>
                </a:lnTo>
                <a:lnTo>
                  <a:pt x="823780" y="98854"/>
                </a:lnTo>
                <a:close/>
                <a:moveTo>
                  <a:pt x="659024" y="0"/>
                </a:moveTo>
                <a:lnTo>
                  <a:pt x="757878" y="0"/>
                </a:lnTo>
                <a:lnTo>
                  <a:pt x="757878" y="98854"/>
                </a:lnTo>
                <a:lnTo>
                  <a:pt x="659024" y="98854"/>
                </a:lnTo>
                <a:close/>
                <a:moveTo>
                  <a:pt x="494268" y="0"/>
                </a:moveTo>
                <a:lnTo>
                  <a:pt x="593122" y="0"/>
                </a:lnTo>
                <a:lnTo>
                  <a:pt x="593122" y="98854"/>
                </a:lnTo>
                <a:lnTo>
                  <a:pt x="494268" y="98854"/>
                </a:lnTo>
                <a:close/>
                <a:moveTo>
                  <a:pt x="329512" y="0"/>
                </a:moveTo>
                <a:lnTo>
                  <a:pt x="428366" y="0"/>
                </a:lnTo>
                <a:lnTo>
                  <a:pt x="428366" y="98854"/>
                </a:lnTo>
                <a:lnTo>
                  <a:pt x="329512" y="98854"/>
                </a:lnTo>
                <a:close/>
                <a:moveTo>
                  <a:pt x="164756" y="0"/>
                </a:moveTo>
                <a:lnTo>
                  <a:pt x="263610" y="0"/>
                </a:lnTo>
                <a:lnTo>
                  <a:pt x="263610" y="98854"/>
                </a:lnTo>
                <a:lnTo>
                  <a:pt x="164756" y="98854"/>
                </a:lnTo>
                <a:close/>
                <a:moveTo>
                  <a:pt x="0" y="0"/>
                </a:moveTo>
                <a:lnTo>
                  <a:pt x="98854" y="0"/>
                </a:lnTo>
                <a:lnTo>
                  <a:pt x="98854" y="98854"/>
                </a:lnTo>
                <a:lnTo>
                  <a:pt x="0" y="98854"/>
                </a:lnTo>
                <a:close/>
              </a:path>
            </a:pathLst>
          </a:cu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8" name="MH_Text_3"/>
          <p:cNvSpPr/>
          <p:nvPr>
            <p:custDataLst>
              <p:tags r:id="rId6"/>
            </p:custDataLst>
          </p:nvPr>
        </p:nvSpPr>
        <p:spPr>
          <a:xfrm>
            <a:off x="9128125" y="2743200"/>
            <a:ext cx="947738" cy="1554163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70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%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cxnSp>
        <p:nvCxnSpPr>
          <p:cNvPr id="9" name="MH_Other_4"/>
          <p:cNvCxnSpPr/>
          <p:nvPr>
            <p:custDataLst>
              <p:tags r:id="rId7"/>
            </p:custDataLst>
          </p:nvPr>
        </p:nvCxnSpPr>
        <p:spPr>
          <a:xfrm>
            <a:off x="4373563" y="2166938"/>
            <a:ext cx="0" cy="2268538"/>
          </a:xfrm>
          <a:prstGeom prst="line">
            <a:avLst/>
          </a:prstGeom>
          <a:ln>
            <a:solidFill>
              <a:srgbClr val="DBDBD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MH_Other_5"/>
          <p:cNvCxnSpPr/>
          <p:nvPr>
            <p:custDataLst>
              <p:tags r:id="rId8"/>
            </p:custDataLst>
          </p:nvPr>
        </p:nvCxnSpPr>
        <p:spPr>
          <a:xfrm>
            <a:off x="7859713" y="2166938"/>
            <a:ext cx="0" cy="2268538"/>
          </a:xfrm>
          <a:prstGeom prst="line">
            <a:avLst/>
          </a:prstGeom>
          <a:ln>
            <a:solidFill>
              <a:srgbClr val="DBDBD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34"/>
          <p:cNvSpPr txBox="1">
            <a:spLocks noChangeArrowheads="1"/>
          </p:cNvSpPr>
          <p:nvPr/>
        </p:nvSpPr>
        <p:spPr bwMode="auto">
          <a:xfrm>
            <a:off x="1571625" y="5200650"/>
            <a:ext cx="2173288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20000"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3" name="文本框 34"/>
          <p:cNvSpPr txBox="1">
            <a:spLocks noChangeArrowheads="1"/>
          </p:cNvSpPr>
          <p:nvPr/>
        </p:nvSpPr>
        <p:spPr bwMode="auto">
          <a:xfrm>
            <a:off x="1571625" y="4725988"/>
            <a:ext cx="21732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4" name="文本框 34"/>
          <p:cNvSpPr txBox="1">
            <a:spLocks noChangeArrowheads="1"/>
          </p:cNvSpPr>
          <p:nvPr/>
        </p:nvSpPr>
        <p:spPr bwMode="auto">
          <a:xfrm>
            <a:off x="5019675" y="5200650"/>
            <a:ext cx="2173288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20000"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5" name="文本框 34"/>
          <p:cNvSpPr txBox="1">
            <a:spLocks noChangeArrowheads="1"/>
          </p:cNvSpPr>
          <p:nvPr/>
        </p:nvSpPr>
        <p:spPr bwMode="auto">
          <a:xfrm>
            <a:off x="5019675" y="4725988"/>
            <a:ext cx="21732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6" name="文本框 34"/>
          <p:cNvSpPr txBox="1">
            <a:spLocks noChangeArrowheads="1"/>
          </p:cNvSpPr>
          <p:nvPr/>
        </p:nvSpPr>
        <p:spPr bwMode="auto">
          <a:xfrm>
            <a:off x="8505825" y="5200650"/>
            <a:ext cx="2173288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20000"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7" name="文本框 34"/>
          <p:cNvSpPr txBox="1">
            <a:spLocks noChangeArrowheads="1"/>
          </p:cNvSpPr>
          <p:nvPr/>
        </p:nvSpPr>
        <p:spPr bwMode="auto">
          <a:xfrm>
            <a:off x="8505825" y="4725988"/>
            <a:ext cx="21732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 userDrawn="1"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Enter title
</a:t>
            </a:r>
            <a:endParaRPr lang="zh-CN" altLang="en-US" dirty="0"/>
          </a:p>
        </p:txBody>
      </p:sp>
      <p:sp>
        <p:nvSpPr>
          <p:cNvPr id="3" name="MH_Other_18"/>
          <p:cNvSpPr/>
          <p:nvPr>
            <p:custDataLst>
              <p:tags r:id="rId1"/>
            </p:custDataLst>
          </p:nvPr>
        </p:nvSpPr>
        <p:spPr>
          <a:xfrm>
            <a:off x="6164263" y="2147888"/>
            <a:ext cx="239713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" name="MH_Other_1"/>
          <p:cNvSpPr/>
          <p:nvPr>
            <p:custDataLst>
              <p:tags r:id="rId2"/>
            </p:custDataLst>
          </p:nvPr>
        </p:nvSpPr>
        <p:spPr>
          <a:xfrm>
            <a:off x="6164263" y="2154238"/>
            <a:ext cx="239713" cy="34988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5" name="MH_Other_2"/>
          <p:cNvSpPr/>
          <p:nvPr>
            <p:custDataLst>
              <p:tags r:id="rId3"/>
            </p:custDataLst>
          </p:nvPr>
        </p:nvSpPr>
        <p:spPr>
          <a:xfrm>
            <a:off x="2232025" y="2147888"/>
            <a:ext cx="236538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6" name="MH_Other_3"/>
          <p:cNvSpPr/>
          <p:nvPr>
            <p:custDataLst>
              <p:tags r:id="rId4"/>
            </p:custDataLst>
          </p:nvPr>
        </p:nvSpPr>
        <p:spPr>
          <a:xfrm>
            <a:off x="2508250" y="2147888"/>
            <a:ext cx="236538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7" name="MH_Other_4"/>
          <p:cNvSpPr/>
          <p:nvPr>
            <p:custDataLst>
              <p:tags r:id="rId5"/>
            </p:custDataLst>
          </p:nvPr>
        </p:nvSpPr>
        <p:spPr>
          <a:xfrm>
            <a:off x="2232025" y="5032375"/>
            <a:ext cx="236538" cy="6207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8" name="MH_Other_5"/>
          <p:cNvSpPr/>
          <p:nvPr>
            <p:custDataLst>
              <p:tags r:id="rId6"/>
            </p:custDataLst>
          </p:nvPr>
        </p:nvSpPr>
        <p:spPr>
          <a:xfrm>
            <a:off x="2508250" y="2987675"/>
            <a:ext cx="236538" cy="26654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9" name="MH_SubTitle_1"/>
          <p:cNvSpPr txBox="1"/>
          <p:nvPr>
            <p:custDataLst>
              <p:tags r:id="rId7"/>
            </p:custDataLst>
          </p:nvPr>
        </p:nvSpPr>
        <p:spPr>
          <a:xfrm>
            <a:off x="1936750" y="5721350"/>
            <a:ext cx="1074738" cy="47783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2007</a:t>
            </a:r>
            <a:endParaRPr kumimoji="0" lang="zh-CN" altLang="en-US" sz="2000" kern="1200" cap="none" spc="0" normalizeH="0" baseline="0" noProof="0"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0" name="MH_Other_6"/>
          <p:cNvSpPr/>
          <p:nvPr>
            <p:custDataLst>
              <p:tags r:id="rId8"/>
            </p:custDataLst>
          </p:nvPr>
        </p:nvSpPr>
        <p:spPr>
          <a:xfrm>
            <a:off x="3208338" y="2147888"/>
            <a:ext cx="236538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1" name="MH_Other_7"/>
          <p:cNvSpPr/>
          <p:nvPr>
            <p:custDataLst>
              <p:tags r:id="rId9"/>
            </p:custDataLst>
          </p:nvPr>
        </p:nvSpPr>
        <p:spPr>
          <a:xfrm>
            <a:off x="3486150" y="2147888"/>
            <a:ext cx="236538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2" name="MH_Other_8"/>
          <p:cNvSpPr/>
          <p:nvPr>
            <p:custDataLst>
              <p:tags r:id="rId10"/>
            </p:custDataLst>
          </p:nvPr>
        </p:nvSpPr>
        <p:spPr>
          <a:xfrm>
            <a:off x="3208338" y="4287838"/>
            <a:ext cx="236538" cy="13652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3" name="MH_Other_9"/>
          <p:cNvSpPr/>
          <p:nvPr>
            <p:custDataLst>
              <p:tags r:id="rId11"/>
            </p:custDataLst>
          </p:nvPr>
        </p:nvSpPr>
        <p:spPr>
          <a:xfrm>
            <a:off x="3486150" y="3240088"/>
            <a:ext cx="236538" cy="2413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4" name="MH_SubTitle_2"/>
          <p:cNvSpPr txBox="1"/>
          <p:nvPr>
            <p:custDataLst>
              <p:tags r:id="rId12"/>
            </p:custDataLst>
          </p:nvPr>
        </p:nvSpPr>
        <p:spPr>
          <a:xfrm>
            <a:off x="2932113" y="5721350"/>
            <a:ext cx="1074738" cy="47783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2008</a:t>
            </a:r>
            <a:endParaRPr kumimoji="0" lang="zh-CN" altLang="en-US" sz="2000" kern="1200" cap="none" spc="0" normalizeH="0" baseline="0" noProof="0"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5" name="MH_Other_10"/>
          <p:cNvSpPr/>
          <p:nvPr>
            <p:custDataLst>
              <p:tags r:id="rId13"/>
            </p:custDataLst>
          </p:nvPr>
        </p:nvSpPr>
        <p:spPr>
          <a:xfrm>
            <a:off x="4189413" y="2147888"/>
            <a:ext cx="236538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6" name="MH_Other_11"/>
          <p:cNvSpPr/>
          <p:nvPr>
            <p:custDataLst>
              <p:tags r:id="rId14"/>
            </p:custDataLst>
          </p:nvPr>
        </p:nvSpPr>
        <p:spPr>
          <a:xfrm>
            <a:off x="4465638" y="2147888"/>
            <a:ext cx="238125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7" name="MH_Other_12"/>
          <p:cNvSpPr/>
          <p:nvPr>
            <p:custDataLst>
              <p:tags r:id="rId15"/>
            </p:custDataLst>
          </p:nvPr>
        </p:nvSpPr>
        <p:spPr>
          <a:xfrm>
            <a:off x="4189413" y="4943475"/>
            <a:ext cx="236538" cy="7096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8" name="MH_Other_13"/>
          <p:cNvSpPr/>
          <p:nvPr>
            <p:custDataLst>
              <p:tags r:id="rId16"/>
            </p:custDataLst>
          </p:nvPr>
        </p:nvSpPr>
        <p:spPr>
          <a:xfrm>
            <a:off x="4465638" y="3662363"/>
            <a:ext cx="238125" cy="19907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9" name="MH_SubTitle_3"/>
          <p:cNvSpPr txBox="1"/>
          <p:nvPr>
            <p:custDataLst>
              <p:tags r:id="rId17"/>
            </p:custDataLst>
          </p:nvPr>
        </p:nvSpPr>
        <p:spPr>
          <a:xfrm>
            <a:off x="3929063" y="5721350"/>
            <a:ext cx="1076325" cy="47783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2009</a:t>
            </a:r>
            <a:endParaRPr kumimoji="0" lang="zh-CN" altLang="en-US" sz="2000" kern="1200" cap="none" spc="0" normalizeH="0" baseline="0" noProof="0"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0" name="MH_Other_14"/>
          <p:cNvSpPr/>
          <p:nvPr>
            <p:custDataLst>
              <p:tags r:id="rId18"/>
            </p:custDataLst>
          </p:nvPr>
        </p:nvSpPr>
        <p:spPr>
          <a:xfrm>
            <a:off x="5175250" y="2147888"/>
            <a:ext cx="238125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1" name="MH_Other_15"/>
          <p:cNvSpPr/>
          <p:nvPr>
            <p:custDataLst>
              <p:tags r:id="rId19"/>
            </p:custDataLst>
          </p:nvPr>
        </p:nvSpPr>
        <p:spPr>
          <a:xfrm>
            <a:off x="5451475" y="2147888"/>
            <a:ext cx="236538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2" name="MH_Other_16"/>
          <p:cNvSpPr/>
          <p:nvPr>
            <p:custDataLst>
              <p:tags r:id="rId20"/>
            </p:custDataLst>
          </p:nvPr>
        </p:nvSpPr>
        <p:spPr>
          <a:xfrm>
            <a:off x="5175250" y="3765550"/>
            <a:ext cx="238125" cy="18875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3" name="MH_Other_17"/>
          <p:cNvSpPr/>
          <p:nvPr>
            <p:custDataLst>
              <p:tags r:id="rId21"/>
            </p:custDataLst>
          </p:nvPr>
        </p:nvSpPr>
        <p:spPr>
          <a:xfrm>
            <a:off x="5451475" y="3305175"/>
            <a:ext cx="236538" cy="23479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4" name="MH_SubTitle_4"/>
          <p:cNvSpPr txBox="1"/>
          <p:nvPr>
            <p:custDataLst>
              <p:tags r:id="rId22"/>
            </p:custDataLst>
          </p:nvPr>
        </p:nvSpPr>
        <p:spPr>
          <a:xfrm>
            <a:off x="4926013" y="5721350"/>
            <a:ext cx="1074738" cy="47783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2010</a:t>
            </a:r>
            <a:endParaRPr kumimoji="0" lang="zh-CN" altLang="en-US" sz="2000" kern="1200" cap="none" spc="0" normalizeH="0" baseline="0" noProof="0"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5" name="MH_Other_19"/>
          <p:cNvSpPr/>
          <p:nvPr>
            <p:custDataLst>
              <p:tags r:id="rId23"/>
            </p:custDataLst>
          </p:nvPr>
        </p:nvSpPr>
        <p:spPr>
          <a:xfrm>
            <a:off x="6440488" y="2147888"/>
            <a:ext cx="238125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6" name="MH_Other_20"/>
          <p:cNvSpPr/>
          <p:nvPr>
            <p:custDataLst>
              <p:tags r:id="rId24"/>
            </p:custDataLst>
          </p:nvPr>
        </p:nvSpPr>
        <p:spPr>
          <a:xfrm>
            <a:off x="6440488" y="3848100"/>
            <a:ext cx="238125" cy="1804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7" name="MH_SubTitle_5"/>
          <p:cNvSpPr txBox="1"/>
          <p:nvPr>
            <p:custDataLst>
              <p:tags r:id="rId25"/>
            </p:custDataLst>
          </p:nvPr>
        </p:nvSpPr>
        <p:spPr>
          <a:xfrm>
            <a:off x="5921375" y="5721350"/>
            <a:ext cx="1074738" cy="47783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2011</a:t>
            </a:r>
            <a:endParaRPr kumimoji="0" lang="zh-CN" altLang="en-US" sz="2000" kern="1200" cap="none" spc="0" normalizeH="0" baseline="0" noProof="0"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8" name="MH_Other_21"/>
          <p:cNvSpPr/>
          <p:nvPr>
            <p:custDataLst>
              <p:tags r:id="rId26"/>
            </p:custDataLst>
          </p:nvPr>
        </p:nvSpPr>
        <p:spPr>
          <a:xfrm>
            <a:off x="7158038" y="2147888"/>
            <a:ext cx="238125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9" name="MH_Other_22"/>
          <p:cNvSpPr/>
          <p:nvPr>
            <p:custDataLst>
              <p:tags r:id="rId27"/>
            </p:custDataLst>
          </p:nvPr>
        </p:nvSpPr>
        <p:spPr>
          <a:xfrm>
            <a:off x="7434263" y="2147888"/>
            <a:ext cx="239713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0" name="MH_Other_23"/>
          <p:cNvSpPr/>
          <p:nvPr>
            <p:custDataLst>
              <p:tags r:id="rId28"/>
            </p:custDataLst>
          </p:nvPr>
        </p:nvSpPr>
        <p:spPr>
          <a:xfrm>
            <a:off x="7158038" y="4210050"/>
            <a:ext cx="238125" cy="14430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1" name="MH_Other_24"/>
          <p:cNvSpPr/>
          <p:nvPr>
            <p:custDataLst>
              <p:tags r:id="rId29"/>
            </p:custDataLst>
          </p:nvPr>
        </p:nvSpPr>
        <p:spPr>
          <a:xfrm>
            <a:off x="7434263" y="3963988"/>
            <a:ext cx="239713" cy="1689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2" name="MH_SubTitle_6"/>
          <p:cNvSpPr txBox="1"/>
          <p:nvPr>
            <p:custDataLst>
              <p:tags r:id="rId30"/>
            </p:custDataLst>
          </p:nvPr>
        </p:nvSpPr>
        <p:spPr>
          <a:xfrm>
            <a:off x="6916738" y="5721350"/>
            <a:ext cx="1074738" cy="47783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2012</a:t>
            </a:r>
            <a:endParaRPr kumimoji="0" lang="zh-CN" altLang="en-US" sz="2000" kern="1200" cap="none" spc="0" normalizeH="0" baseline="0" noProof="0"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3" name="MH_Other_25"/>
          <p:cNvSpPr/>
          <p:nvPr>
            <p:custDataLst>
              <p:tags r:id="rId31"/>
            </p:custDataLst>
          </p:nvPr>
        </p:nvSpPr>
        <p:spPr>
          <a:xfrm>
            <a:off x="8158163" y="2147888"/>
            <a:ext cx="236538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4" name="MH_Other_26"/>
          <p:cNvSpPr/>
          <p:nvPr>
            <p:custDataLst>
              <p:tags r:id="rId32"/>
            </p:custDataLst>
          </p:nvPr>
        </p:nvSpPr>
        <p:spPr>
          <a:xfrm>
            <a:off x="8432800" y="2147888"/>
            <a:ext cx="238125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5" name="MH_Other_27"/>
          <p:cNvSpPr/>
          <p:nvPr>
            <p:custDataLst>
              <p:tags r:id="rId33"/>
            </p:custDataLst>
          </p:nvPr>
        </p:nvSpPr>
        <p:spPr>
          <a:xfrm>
            <a:off x="8158163" y="3848100"/>
            <a:ext cx="236538" cy="1804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6" name="MH_Other_28"/>
          <p:cNvSpPr/>
          <p:nvPr>
            <p:custDataLst>
              <p:tags r:id="rId34"/>
            </p:custDataLst>
          </p:nvPr>
        </p:nvSpPr>
        <p:spPr>
          <a:xfrm>
            <a:off x="8432800" y="3662363"/>
            <a:ext cx="238125" cy="19907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7" name="MH_SubTitle_7"/>
          <p:cNvSpPr txBox="1"/>
          <p:nvPr>
            <p:custDataLst>
              <p:tags r:id="rId35"/>
            </p:custDataLst>
          </p:nvPr>
        </p:nvSpPr>
        <p:spPr>
          <a:xfrm>
            <a:off x="7912100" y="5721350"/>
            <a:ext cx="1077913" cy="47783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2013</a:t>
            </a:r>
            <a:endParaRPr kumimoji="0" lang="zh-CN" altLang="en-US" sz="2000" kern="1200" cap="none" spc="0" normalizeH="0" baseline="0" noProof="0"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8" name="MH_Other_29"/>
          <p:cNvSpPr/>
          <p:nvPr>
            <p:custDataLst>
              <p:tags r:id="rId36"/>
            </p:custDataLst>
          </p:nvPr>
        </p:nvSpPr>
        <p:spPr>
          <a:xfrm>
            <a:off x="9159875" y="2147888"/>
            <a:ext cx="236538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9" name="MH_Other_30"/>
          <p:cNvSpPr/>
          <p:nvPr>
            <p:custDataLst>
              <p:tags r:id="rId37"/>
            </p:custDataLst>
          </p:nvPr>
        </p:nvSpPr>
        <p:spPr>
          <a:xfrm>
            <a:off x="9436100" y="2147888"/>
            <a:ext cx="238125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0" name="MH_Other_31"/>
          <p:cNvSpPr/>
          <p:nvPr>
            <p:custDataLst>
              <p:tags r:id="rId38"/>
            </p:custDataLst>
          </p:nvPr>
        </p:nvSpPr>
        <p:spPr>
          <a:xfrm>
            <a:off x="9159875" y="5246688"/>
            <a:ext cx="236538" cy="40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1" name="MH_Other_32"/>
          <p:cNvSpPr/>
          <p:nvPr>
            <p:custDataLst>
              <p:tags r:id="rId39"/>
            </p:custDataLst>
          </p:nvPr>
        </p:nvSpPr>
        <p:spPr>
          <a:xfrm>
            <a:off x="9436100" y="4414838"/>
            <a:ext cx="238125" cy="12382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2" name="MH_SubTitle_8"/>
          <p:cNvSpPr txBox="1"/>
          <p:nvPr>
            <p:custDataLst>
              <p:tags r:id="rId40"/>
            </p:custDataLst>
          </p:nvPr>
        </p:nvSpPr>
        <p:spPr>
          <a:xfrm>
            <a:off x="8910638" y="5721350"/>
            <a:ext cx="1074738" cy="47783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2014</a:t>
            </a:r>
            <a:endParaRPr kumimoji="0" lang="zh-CN" altLang="en-US" sz="2000" kern="1200" cap="none" spc="0" normalizeH="0" baseline="0" noProof="0"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3" name="MH_Other_33"/>
          <p:cNvSpPr/>
          <p:nvPr>
            <p:custDataLst>
              <p:tags r:id="rId41"/>
            </p:custDataLst>
          </p:nvPr>
        </p:nvSpPr>
        <p:spPr>
          <a:xfrm>
            <a:off x="10166350" y="2147888"/>
            <a:ext cx="238125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4" name="MH_Other_34"/>
          <p:cNvSpPr/>
          <p:nvPr>
            <p:custDataLst>
              <p:tags r:id="rId42"/>
            </p:custDataLst>
          </p:nvPr>
        </p:nvSpPr>
        <p:spPr>
          <a:xfrm>
            <a:off x="10442575" y="2147888"/>
            <a:ext cx="236538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5" name="MH_Other_35"/>
          <p:cNvSpPr/>
          <p:nvPr>
            <p:custDataLst>
              <p:tags r:id="rId43"/>
            </p:custDataLst>
          </p:nvPr>
        </p:nvSpPr>
        <p:spPr>
          <a:xfrm>
            <a:off x="10166350" y="2379663"/>
            <a:ext cx="238125" cy="32734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6" name="MH_Other_36"/>
          <p:cNvSpPr/>
          <p:nvPr>
            <p:custDataLst>
              <p:tags r:id="rId44"/>
            </p:custDataLst>
          </p:nvPr>
        </p:nvSpPr>
        <p:spPr>
          <a:xfrm>
            <a:off x="10442575" y="3097213"/>
            <a:ext cx="236538" cy="25558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7" name="MH_SubTitle_9"/>
          <p:cNvSpPr txBox="1"/>
          <p:nvPr>
            <p:custDataLst>
              <p:tags r:id="rId45"/>
            </p:custDataLst>
          </p:nvPr>
        </p:nvSpPr>
        <p:spPr>
          <a:xfrm>
            <a:off x="9906000" y="5721350"/>
            <a:ext cx="1074738" cy="47783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2015</a:t>
            </a:r>
            <a:endParaRPr kumimoji="0" lang="zh-CN" altLang="en-US" sz="2000" kern="1200" cap="none" spc="0" normalizeH="0" baseline="0" noProof="0"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8" name="MH_Other_37"/>
          <p:cNvSpPr txBox="1"/>
          <p:nvPr>
            <p:custDataLst>
              <p:tags r:id="rId46"/>
            </p:custDataLst>
          </p:nvPr>
        </p:nvSpPr>
        <p:spPr>
          <a:xfrm>
            <a:off x="1016000" y="5340350"/>
            <a:ext cx="1074738" cy="47625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anose="020B0604020202020204" charset="-122"/>
                <a:cs typeface="+mn-cs"/>
              </a:rPr>
              <a:t>0</a:t>
            </a:r>
            <a:endParaRPr kumimoji="0" lang="zh-CN" altLang="en-US" sz="1600" kern="1200" cap="none" spc="0" normalizeH="0" baseline="0" noProof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9" name="MH_Other_38"/>
          <p:cNvSpPr txBox="1"/>
          <p:nvPr>
            <p:custDataLst>
              <p:tags r:id="rId47"/>
            </p:custDataLst>
          </p:nvPr>
        </p:nvSpPr>
        <p:spPr>
          <a:xfrm>
            <a:off x="1016000" y="4506913"/>
            <a:ext cx="1074738" cy="47942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anose="020B0604020202020204" charset="-122"/>
                <a:cs typeface="+mn-cs"/>
              </a:rPr>
              <a:t>250</a:t>
            </a:r>
            <a:endParaRPr kumimoji="0" lang="zh-CN" altLang="en-US" sz="1600" kern="1200" cap="none" spc="0" normalizeH="0" baseline="0" noProof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50" name="MH_Other_39"/>
          <p:cNvSpPr txBox="1"/>
          <p:nvPr>
            <p:custDataLst>
              <p:tags r:id="rId48"/>
            </p:custDataLst>
          </p:nvPr>
        </p:nvSpPr>
        <p:spPr>
          <a:xfrm>
            <a:off x="1016000" y="3676650"/>
            <a:ext cx="1074738" cy="47625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anose="020B0604020202020204" charset="-122"/>
                <a:cs typeface="+mn-cs"/>
              </a:rPr>
              <a:t>500</a:t>
            </a:r>
            <a:endParaRPr kumimoji="0" lang="zh-CN" altLang="en-US" sz="1600" kern="1200" cap="none" spc="0" normalizeH="0" baseline="0" noProof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51" name="MH_Other_40"/>
          <p:cNvSpPr txBox="1"/>
          <p:nvPr>
            <p:custDataLst>
              <p:tags r:id="rId49"/>
            </p:custDataLst>
          </p:nvPr>
        </p:nvSpPr>
        <p:spPr>
          <a:xfrm>
            <a:off x="1016000" y="2846388"/>
            <a:ext cx="1074738" cy="47625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anose="020B0604020202020204" charset="-122"/>
                <a:cs typeface="+mn-cs"/>
              </a:rPr>
              <a:t>750</a:t>
            </a:r>
            <a:endParaRPr kumimoji="0" lang="zh-CN" altLang="en-US" sz="1600" kern="1200" cap="none" spc="0" normalizeH="0" baseline="0" noProof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52" name="MH_Other_41"/>
          <p:cNvSpPr txBox="1"/>
          <p:nvPr>
            <p:custDataLst>
              <p:tags r:id="rId50"/>
            </p:custDataLst>
          </p:nvPr>
        </p:nvSpPr>
        <p:spPr>
          <a:xfrm>
            <a:off x="1016000" y="2014538"/>
            <a:ext cx="1074738" cy="47783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anose="020B0604020202020204" charset="-122"/>
                <a:cs typeface="+mn-cs"/>
              </a:rPr>
              <a:t>100</a:t>
            </a:r>
            <a:endParaRPr kumimoji="0" lang="zh-CN" altLang="en-US" sz="1600" kern="1200" cap="none" spc="0" normalizeH="0" baseline="0" noProof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rial Unicode MS" panose="020B0604020202020204" charset="-122"/>
              <a:cs typeface="+mn-cs"/>
            </a:endParaRPr>
          </a:p>
        </p:txBody>
      </p:sp>
      <p:cxnSp>
        <p:nvCxnSpPr>
          <p:cNvPr id="53" name="MH_Other_46"/>
          <p:cNvCxnSpPr/>
          <p:nvPr>
            <p:custDataLst>
              <p:tags r:id="rId51"/>
            </p:custDataLst>
          </p:nvPr>
        </p:nvCxnSpPr>
        <p:spPr>
          <a:xfrm>
            <a:off x="1349375" y="5634038"/>
            <a:ext cx="9871075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 userDrawn="1"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Enter title
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911225" y="4059238"/>
            <a:ext cx="10247313" cy="0"/>
          </a:xfrm>
          <a:prstGeom prst="line">
            <a:avLst/>
          </a:prstGeom>
          <a:ln w="25400">
            <a:solidFill>
              <a:srgbClr val="000000">
                <a:alpha val="5254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376863" y="1628775"/>
            <a:ext cx="1695450" cy="592138"/>
          </a:xfrm>
          <a:prstGeom prst="rect">
            <a:avLst/>
          </a:prstGeom>
          <a:noFill/>
        </p:spPr>
        <p:txBody>
          <a:bodyPr anchor="ctr"/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4-6</a:t>
            </a:r>
            <a:r>
              <a:rPr kumimoji="0" lang="zh-CN" altLang="en-US" sz="2400" b="1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月</a:t>
            </a:r>
            <a:endParaRPr kumimoji="0" lang="en-US" altLang="zh-CN" sz="2400" b="1" kern="1200" cap="none" spc="0" normalizeH="0" baseline="0" noProof="0"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24163" y="5981700"/>
            <a:ext cx="1693863" cy="533400"/>
          </a:xfrm>
          <a:prstGeom prst="rect">
            <a:avLst/>
          </a:prstGeom>
          <a:noFill/>
        </p:spPr>
        <p:txBody>
          <a:bodyPr anchor="ctr"/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1-3</a:t>
            </a:r>
            <a:r>
              <a:rPr kumimoji="0" lang="zh-CN" altLang="en-US" sz="2400" b="1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月</a:t>
            </a:r>
            <a:endParaRPr kumimoji="0" lang="en-US" altLang="zh-CN" sz="2400" b="1" kern="1200" cap="none" spc="0" normalizeH="0" baseline="0" noProof="0"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32425" y="2173288"/>
            <a:ext cx="2152650" cy="1457325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en-US" altLang="zh-CN" kern="1200" cap="none" spc="0" normalizeH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7" name="任意多边形 6"/>
          <p:cNvSpPr/>
          <p:nvPr/>
        </p:nvSpPr>
        <p:spPr>
          <a:xfrm flipV="1">
            <a:off x="4787900" y="1933575"/>
            <a:ext cx="541338" cy="2057400"/>
          </a:xfrm>
          <a:custGeom>
            <a:avLst/>
            <a:gdLst>
              <a:gd name="connsiteX0" fmla="*/ 0 w 476250"/>
              <a:gd name="connsiteY0" fmla="*/ 0 h 1809750"/>
              <a:gd name="connsiteX1" fmla="*/ 0 w 476250"/>
              <a:gd name="connsiteY1" fmla="*/ 1809750 h 1809750"/>
              <a:gd name="connsiteX2" fmla="*/ 476250 w 476250"/>
              <a:gd name="connsiteY2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1809750">
                <a:moveTo>
                  <a:pt x="0" y="0"/>
                </a:moveTo>
                <a:lnTo>
                  <a:pt x="0" y="1809750"/>
                </a:lnTo>
                <a:lnTo>
                  <a:pt x="476250" y="1809750"/>
                </a:lnTo>
              </a:path>
            </a:pathLst>
          </a:custGeom>
          <a:ln w="25400">
            <a:solidFill>
              <a:srgbClr val="000000">
                <a:alpha val="5254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 flipV="1">
            <a:off x="4689475" y="3992563"/>
            <a:ext cx="173038" cy="173038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>
                <a:alpha val="5254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174875" y="4167188"/>
            <a:ext cx="541338" cy="2057400"/>
          </a:xfrm>
          <a:custGeom>
            <a:avLst/>
            <a:gdLst>
              <a:gd name="connsiteX0" fmla="*/ 0 w 476250"/>
              <a:gd name="connsiteY0" fmla="*/ 0 h 1809750"/>
              <a:gd name="connsiteX1" fmla="*/ 0 w 476250"/>
              <a:gd name="connsiteY1" fmla="*/ 1809750 h 1809750"/>
              <a:gd name="connsiteX2" fmla="*/ 476250 w 476250"/>
              <a:gd name="connsiteY2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1809750">
                <a:moveTo>
                  <a:pt x="0" y="0"/>
                </a:moveTo>
                <a:lnTo>
                  <a:pt x="0" y="1809750"/>
                </a:lnTo>
                <a:lnTo>
                  <a:pt x="476250" y="1809750"/>
                </a:lnTo>
              </a:path>
            </a:pathLst>
          </a:custGeom>
          <a:ln w="25400">
            <a:solidFill>
              <a:srgbClr val="000000">
                <a:alpha val="5254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78038" y="3992563"/>
            <a:ext cx="173038" cy="173038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>
                <a:alpha val="5254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13050" y="4467225"/>
            <a:ext cx="2152650" cy="145891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alpha val="61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5726113" y="4167188"/>
            <a:ext cx="541338" cy="2057400"/>
          </a:xfrm>
          <a:custGeom>
            <a:avLst/>
            <a:gdLst>
              <a:gd name="connsiteX0" fmla="*/ 0 w 476250"/>
              <a:gd name="connsiteY0" fmla="*/ 0 h 1809750"/>
              <a:gd name="connsiteX1" fmla="*/ 0 w 476250"/>
              <a:gd name="connsiteY1" fmla="*/ 1809750 h 1809750"/>
              <a:gd name="connsiteX2" fmla="*/ 476250 w 476250"/>
              <a:gd name="connsiteY2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1809750">
                <a:moveTo>
                  <a:pt x="0" y="0"/>
                </a:moveTo>
                <a:lnTo>
                  <a:pt x="0" y="1809750"/>
                </a:lnTo>
                <a:lnTo>
                  <a:pt x="476250" y="1809750"/>
                </a:lnTo>
              </a:path>
            </a:pathLst>
          </a:custGeom>
          <a:ln w="25400">
            <a:solidFill>
              <a:srgbClr val="000000">
                <a:alpha val="5254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627688" y="3992563"/>
            <a:ext cx="173038" cy="173038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>
                <a:alpha val="5254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84913" y="5964238"/>
            <a:ext cx="1695450" cy="534988"/>
          </a:xfrm>
          <a:prstGeom prst="rect">
            <a:avLst/>
          </a:prstGeom>
          <a:noFill/>
        </p:spPr>
        <p:txBody>
          <a:bodyPr anchor="ctr"/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7-9</a:t>
            </a:r>
            <a:r>
              <a:rPr kumimoji="0" lang="zh-CN" altLang="en-US" sz="2400" b="1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月</a:t>
            </a:r>
            <a:endParaRPr kumimoji="0" lang="en-US" altLang="zh-CN" sz="2400" b="1" kern="1200" cap="none" spc="0" normalizeH="0" baseline="0" noProof="0"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30950" y="4467225"/>
            <a:ext cx="2152650" cy="145891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alpha val="61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>
          <a:xfrm flipV="1">
            <a:off x="8375650" y="1933575"/>
            <a:ext cx="541338" cy="2057400"/>
          </a:xfrm>
          <a:custGeom>
            <a:avLst/>
            <a:gdLst>
              <a:gd name="connsiteX0" fmla="*/ 0 w 476250"/>
              <a:gd name="connsiteY0" fmla="*/ 0 h 1809750"/>
              <a:gd name="connsiteX1" fmla="*/ 0 w 476250"/>
              <a:gd name="connsiteY1" fmla="*/ 1809750 h 1809750"/>
              <a:gd name="connsiteX2" fmla="*/ 476250 w 476250"/>
              <a:gd name="connsiteY2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1809750">
                <a:moveTo>
                  <a:pt x="0" y="0"/>
                </a:moveTo>
                <a:lnTo>
                  <a:pt x="0" y="1809750"/>
                </a:lnTo>
                <a:lnTo>
                  <a:pt x="476250" y="1809750"/>
                </a:lnTo>
              </a:path>
            </a:pathLst>
          </a:custGeom>
          <a:ln w="25400">
            <a:solidFill>
              <a:srgbClr val="000000">
                <a:alpha val="5254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 flipV="1">
            <a:off x="8278813" y="3992563"/>
            <a:ext cx="173038" cy="173038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>
                <a:alpha val="5254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05875" y="1628775"/>
            <a:ext cx="1693863" cy="592138"/>
          </a:xfrm>
          <a:prstGeom prst="rect">
            <a:avLst/>
          </a:prstGeom>
          <a:noFill/>
        </p:spPr>
        <p:txBody>
          <a:bodyPr anchor="ctr"/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10-12</a:t>
            </a:r>
            <a:r>
              <a:rPr kumimoji="0" lang="zh-CN" altLang="en-US" sz="2400" b="1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月</a:t>
            </a:r>
            <a:endParaRPr kumimoji="0" lang="en-US" altLang="zh-CN" sz="2400" b="1" kern="1200" cap="none" spc="0" normalizeH="0" baseline="0" noProof="0"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005888" y="2173288"/>
            <a:ext cx="2152650" cy="14573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alpha val="61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1666875" y="4752975"/>
            <a:ext cx="995363" cy="995363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8" name="KSO_Shape"/>
          <p:cNvSpPr>
            <a:spLocks noChangeAspect="1"/>
          </p:cNvSpPr>
          <p:nvPr/>
        </p:nvSpPr>
        <p:spPr bwMode="auto">
          <a:xfrm>
            <a:off x="1946275" y="5035550"/>
            <a:ext cx="436563" cy="428625"/>
          </a:xfrm>
          <a:custGeom>
            <a:avLst/>
            <a:gdLst>
              <a:gd name="T0" fmla="*/ 2166826 w 3073399"/>
              <a:gd name="T1" fmla="*/ 1987218 h 3009901"/>
              <a:gd name="T2" fmla="*/ 2210027 w 3073399"/>
              <a:gd name="T3" fmla="*/ 2130672 h 3009901"/>
              <a:gd name="T4" fmla="*/ 2105838 w 3073399"/>
              <a:gd name="T5" fmla="*/ 2235088 h 3009901"/>
              <a:gd name="T6" fmla="*/ 2217333 w 3073399"/>
              <a:gd name="T7" fmla="*/ 2248101 h 3009901"/>
              <a:gd name="T8" fmla="*/ 3043858 w 3073399"/>
              <a:gd name="T9" fmla="*/ 2189069 h 3009901"/>
              <a:gd name="T10" fmla="*/ 3067364 w 3073399"/>
              <a:gd name="T11" fmla="*/ 2325540 h 3009901"/>
              <a:gd name="T12" fmla="*/ 2986681 w 3073399"/>
              <a:gd name="T13" fmla="*/ 2419166 h 3009901"/>
              <a:gd name="T14" fmla="*/ 1073158 w 3073399"/>
              <a:gd name="T15" fmla="*/ 2720355 h 3009901"/>
              <a:gd name="T16" fmla="*/ 622407 w 3073399"/>
              <a:gd name="T17" fmla="*/ 1982922 h 3009901"/>
              <a:gd name="T18" fmla="*/ 593524 w 3073399"/>
              <a:gd name="T19" fmla="*/ 2101163 h 3009901"/>
              <a:gd name="T20" fmla="*/ 682077 w 3073399"/>
              <a:gd name="T21" fmla="*/ 2181579 h 3009901"/>
              <a:gd name="T22" fmla="*/ 796338 w 3073399"/>
              <a:gd name="T23" fmla="*/ 2140894 h 3009901"/>
              <a:gd name="T24" fmla="*/ 814112 w 3073399"/>
              <a:gd name="T25" fmla="*/ 2020111 h 3009901"/>
              <a:gd name="T26" fmla="*/ 717625 w 3073399"/>
              <a:gd name="T27" fmla="*/ 1948912 h 3009901"/>
              <a:gd name="T28" fmla="*/ 1746106 w 3073399"/>
              <a:gd name="T29" fmla="*/ 1195455 h 3009901"/>
              <a:gd name="T30" fmla="*/ 1690575 w 3073399"/>
              <a:gd name="T31" fmla="*/ 1270442 h 3009901"/>
              <a:gd name="T32" fmla="*/ 1789578 w 3073399"/>
              <a:gd name="T33" fmla="*/ 1411202 h 3009901"/>
              <a:gd name="T34" fmla="*/ 1748644 w 3073399"/>
              <a:gd name="T35" fmla="*/ 1427725 h 3009901"/>
              <a:gd name="T36" fmla="*/ 1655353 w 3073399"/>
              <a:gd name="T37" fmla="*/ 1411838 h 3009901"/>
              <a:gd name="T38" fmla="*/ 1855264 w 3073399"/>
              <a:gd name="T39" fmla="*/ 1493815 h 3009901"/>
              <a:gd name="T40" fmla="*/ 1893342 w 3073399"/>
              <a:gd name="T41" fmla="*/ 1417875 h 3009901"/>
              <a:gd name="T42" fmla="*/ 1804492 w 3073399"/>
              <a:gd name="T43" fmla="*/ 1289824 h 3009901"/>
              <a:gd name="T44" fmla="*/ 1850821 w 3073399"/>
              <a:gd name="T45" fmla="*/ 1265040 h 3009901"/>
              <a:gd name="T46" fmla="*/ 1937132 w 3073399"/>
              <a:gd name="T47" fmla="*/ 1279021 h 3009901"/>
              <a:gd name="T48" fmla="*/ 1996153 w 3073399"/>
              <a:gd name="T49" fmla="*/ 1165905 h 3009901"/>
              <a:gd name="T50" fmla="*/ 2009481 w 3073399"/>
              <a:gd name="T51" fmla="*/ 1399128 h 3009901"/>
              <a:gd name="T52" fmla="*/ 1870178 w 3073399"/>
              <a:gd name="T53" fmla="*/ 1586279 h 3009901"/>
              <a:gd name="T54" fmla="*/ 2244614 w 3073399"/>
              <a:gd name="T55" fmla="*/ 1785503 h 3009901"/>
              <a:gd name="T56" fmla="*/ 2319819 w 3073399"/>
              <a:gd name="T57" fmla="*/ 1729263 h 3009901"/>
              <a:gd name="T58" fmla="*/ 2426438 w 3073399"/>
              <a:gd name="T59" fmla="*/ 1356550 h 3009901"/>
              <a:gd name="T60" fmla="*/ 2403591 w 3073399"/>
              <a:gd name="T61" fmla="*/ 1267900 h 3009901"/>
              <a:gd name="T62" fmla="*/ 1379920 w 3073399"/>
              <a:gd name="T63" fmla="*/ 892963 h 3009901"/>
              <a:gd name="T64" fmla="*/ 1113054 w 3073399"/>
              <a:gd name="T65" fmla="*/ 1215790 h 3009901"/>
              <a:gd name="T66" fmla="*/ 1167633 w 3073399"/>
              <a:gd name="T67" fmla="*/ 1294273 h 3009901"/>
              <a:gd name="T68" fmla="*/ 1620448 w 3073399"/>
              <a:gd name="T69" fmla="*/ 1557682 h 3009901"/>
              <a:gd name="T70" fmla="*/ 1567138 w 3073399"/>
              <a:gd name="T71" fmla="*/ 1336533 h 3009901"/>
              <a:gd name="T72" fmla="*/ 1690258 w 3073399"/>
              <a:gd name="T73" fmla="*/ 1125551 h 3009901"/>
              <a:gd name="T74" fmla="*/ 1630284 w 3073399"/>
              <a:gd name="T75" fmla="*/ 966044 h 3009901"/>
              <a:gd name="T76" fmla="*/ 1977749 w 3073399"/>
              <a:gd name="T77" fmla="*/ 1016565 h 3009901"/>
              <a:gd name="T78" fmla="*/ 2126889 w 3073399"/>
              <a:gd name="T79" fmla="*/ 1849370 h 3009901"/>
              <a:gd name="T80" fmla="*/ 1114324 w 3073399"/>
              <a:gd name="T81" fmla="*/ 1422959 h 3009901"/>
              <a:gd name="T82" fmla="*/ 2261492 w 3073399"/>
              <a:gd name="T83" fmla="*/ 424657 h 3009901"/>
              <a:gd name="T84" fmla="*/ 2387119 w 3073399"/>
              <a:gd name="T85" fmla="*/ 478017 h 3009901"/>
              <a:gd name="T86" fmla="*/ 2378236 w 3073399"/>
              <a:gd name="T87" fmla="*/ 506603 h 3009901"/>
              <a:gd name="T88" fmla="*/ 2367450 w 3073399"/>
              <a:gd name="T89" fmla="*/ 546940 h 3009901"/>
              <a:gd name="T90" fmla="*/ 2465477 w 3073399"/>
              <a:gd name="T91" fmla="*/ 453243 h 3009901"/>
              <a:gd name="T92" fmla="*/ 2342705 w 3073399"/>
              <a:gd name="T93" fmla="*/ 411635 h 3009901"/>
              <a:gd name="T94" fmla="*/ 2369671 w 3073399"/>
              <a:gd name="T95" fmla="*/ 410999 h 3009901"/>
              <a:gd name="T96" fmla="*/ 2357616 w 3073399"/>
              <a:gd name="T97" fmla="*/ 340488 h 3009901"/>
              <a:gd name="T98" fmla="*/ 1928390 w 3073399"/>
              <a:gd name="T99" fmla="*/ 431009 h 3009901"/>
              <a:gd name="T100" fmla="*/ 2026417 w 3073399"/>
              <a:gd name="T101" fmla="*/ 723854 h 3009901"/>
              <a:gd name="T102" fmla="*/ 2325892 w 3073399"/>
              <a:gd name="T103" fmla="*/ 621581 h 3009901"/>
              <a:gd name="T104" fmla="*/ 2220251 w 3073399"/>
              <a:gd name="T105" fmla="*/ 500886 h 3009901"/>
              <a:gd name="T106" fmla="*/ 2218982 w 3073399"/>
              <a:gd name="T107" fmla="*/ 333500 h 3009901"/>
              <a:gd name="T108" fmla="*/ 2343340 w 3073399"/>
              <a:gd name="T109" fmla="*/ 248696 h 3009901"/>
              <a:gd name="T110" fmla="*/ 2472774 w 3073399"/>
              <a:gd name="T111" fmla="*/ 328101 h 3009901"/>
              <a:gd name="T112" fmla="*/ 2524801 w 3073399"/>
              <a:gd name="T113" fmla="*/ 488181 h 3009901"/>
              <a:gd name="T114" fmla="*/ 2639008 w 3073399"/>
              <a:gd name="T115" fmla="*/ 537094 h 3009901"/>
              <a:gd name="T116" fmla="*/ 2841724 w 3073399"/>
              <a:gd name="T117" fmla="*/ 369391 h 3009901"/>
              <a:gd name="T118" fmla="*/ 2931186 w 3073399"/>
              <a:gd name="T119" fmla="*/ 467218 h 3009901"/>
              <a:gd name="T120" fmla="*/ 2221520 w 3073399"/>
              <a:gd name="T121" fmla="*/ 758157 h 3009901"/>
              <a:gd name="T122" fmla="*/ 2156168 w 3073399"/>
              <a:gd name="T123" fmla="*/ 242661 h 3009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073399" h="3009901">
                <a:moveTo>
                  <a:pt x="1055687" y="1949450"/>
                </a:moveTo>
                <a:lnTo>
                  <a:pt x="1078240" y="1949450"/>
                </a:lnTo>
                <a:lnTo>
                  <a:pt x="1078927" y="1949450"/>
                </a:lnTo>
                <a:lnTo>
                  <a:pt x="1086499" y="1949450"/>
                </a:lnTo>
                <a:lnTo>
                  <a:pt x="1351101" y="1949450"/>
                </a:lnTo>
                <a:lnTo>
                  <a:pt x="1804388" y="1949450"/>
                </a:lnTo>
                <a:lnTo>
                  <a:pt x="2069625" y="1949450"/>
                </a:lnTo>
                <a:lnTo>
                  <a:pt x="2076931" y="1949450"/>
                </a:lnTo>
                <a:lnTo>
                  <a:pt x="2084237" y="1950085"/>
                </a:lnTo>
                <a:lnTo>
                  <a:pt x="2091543" y="1951355"/>
                </a:lnTo>
                <a:lnTo>
                  <a:pt x="2098532" y="1952307"/>
                </a:lnTo>
                <a:lnTo>
                  <a:pt x="2105838" y="1953894"/>
                </a:lnTo>
                <a:lnTo>
                  <a:pt x="2112508" y="1956115"/>
                </a:lnTo>
                <a:lnTo>
                  <a:pt x="2119496" y="1958337"/>
                </a:lnTo>
                <a:lnTo>
                  <a:pt x="2126167" y="1960876"/>
                </a:lnTo>
                <a:lnTo>
                  <a:pt x="2132202" y="1963732"/>
                </a:lnTo>
                <a:lnTo>
                  <a:pt x="2138555" y="1966906"/>
                </a:lnTo>
                <a:lnTo>
                  <a:pt x="2144591" y="1970397"/>
                </a:lnTo>
                <a:lnTo>
                  <a:pt x="2150626" y="1974206"/>
                </a:lnTo>
                <a:lnTo>
                  <a:pt x="2156344" y="1978331"/>
                </a:lnTo>
                <a:lnTo>
                  <a:pt x="2161744" y="1982775"/>
                </a:lnTo>
                <a:lnTo>
                  <a:pt x="2166826" y="1987218"/>
                </a:lnTo>
                <a:lnTo>
                  <a:pt x="2172226" y="1991979"/>
                </a:lnTo>
                <a:lnTo>
                  <a:pt x="2176991" y="1997057"/>
                </a:lnTo>
                <a:lnTo>
                  <a:pt x="2181438" y="2002135"/>
                </a:lnTo>
                <a:lnTo>
                  <a:pt x="2185568" y="2007847"/>
                </a:lnTo>
                <a:lnTo>
                  <a:pt x="2190015" y="2013243"/>
                </a:lnTo>
                <a:lnTo>
                  <a:pt x="2193826" y="2019273"/>
                </a:lnTo>
                <a:lnTo>
                  <a:pt x="2197321" y="2025620"/>
                </a:lnTo>
                <a:lnTo>
                  <a:pt x="2200497" y="2031651"/>
                </a:lnTo>
                <a:lnTo>
                  <a:pt x="2203038" y="2037998"/>
                </a:lnTo>
                <a:lnTo>
                  <a:pt x="2205897" y="2044663"/>
                </a:lnTo>
                <a:lnTo>
                  <a:pt x="2208121" y="2051328"/>
                </a:lnTo>
                <a:lnTo>
                  <a:pt x="2210027" y="2058310"/>
                </a:lnTo>
                <a:lnTo>
                  <a:pt x="2211615" y="2065292"/>
                </a:lnTo>
                <a:lnTo>
                  <a:pt x="2212886" y="2072592"/>
                </a:lnTo>
                <a:lnTo>
                  <a:pt x="2213838" y="2079892"/>
                </a:lnTo>
                <a:lnTo>
                  <a:pt x="2214474" y="2087191"/>
                </a:lnTo>
                <a:lnTo>
                  <a:pt x="2214791" y="2094491"/>
                </a:lnTo>
                <a:lnTo>
                  <a:pt x="2214474" y="2102108"/>
                </a:lnTo>
                <a:lnTo>
                  <a:pt x="2213838" y="2109408"/>
                </a:lnTo>
                <a:lnTo>
                  <a:pt x="2212886" y="2116707"/>
                </a:lnTo>
                <a:lnTo>
                  <a:pt x="2211615" y="2123689"/>
                </a:lnTo>
                <a:lnTo>
                  <a:pt x="2210027" y="2130672"/>
                </a:lnTo>
                <a:lnTo>
                  <a:pt x="2208121" y="2137654"/>
                </a:lnTo>
                <a:lnTo>
                  <a:pt x="2205897" y="2144319"/>
                </a:lnTo>
                <a:lnTo>
                  <a:pt x="2203038" y="2150984"/>
                </a:lnTo>
                <a:lnTo>
                  <a:pt x="2200497" y="2157649"/>
                </a:lnTo>
                <a:lnTo>
                  <a:pt x="2197321" y="2163996"/>
                </a:lnTo>
                <a:lnTo>
                  <a:pt x="2193826" y="2169709"/>
                </a:lnTo>
                <a:lnTo>
                  <a:pt x="2190015" y="2175739"/>
                </a:lnTo>
                <a:lnTo>
                  <a:pt x="2185568" y="2181452"/>
                </a:lnTo>
                <a:lnTo>
                  <a:pt x="2181438" y="2186847"/>
                </a:lnTo>
                <a:lnTo>
                  <a:pt x="2176991" y="2192243"/>
                </a:lnTo>
                <a:lnTo>
                  <a:pt x="2172226" y="2197003"/>
                </a:lnTo>
                <a:lnTo>
                  <a:pt x="2166826" y="2201764"/>
                </a:lnTo>
                <a:lnTo>
                  <a:pt x="2161744" y="2206524"/>
                </a:lnTo>
                <a:lnTo>
                  <a:pt x="2156344" y="2210968"/>
                </a:lnTo>
                <a:lnTo>
                  <a:pt x="2150626" y="2214776"/>
                </a:lnTo>
                <a:lnTo>
                  <a:pt x="2144591" y="2218585"/>
                </a:lnTo>
                <a:lnTo>
                  <a:pt x="2138555" y="2222076"/>
                </a:lnTo>
                <a:lnTo>
                  <a:pt x="2132202" y="2225250"/>
                </a:lnTo>
                <a:lnTo>
                  <a:pt x="2126167" y="2228423"/>
                </a:lnTo>
                <a:lnTo>
                  <a:pt x="2119496" y="2230645"/>
                </a:lnTo>
                <a:lnTo>
                  <a:pt x="2112508" y="2233184"/>
                </a:lnTo>
                <a:lnTo>
                  <a:pt x="2105838" y="2235088"/>
                </a:lnTo>
                <a:lnTo>
                  <a:pt x="2098532" y="2236675"/>
                </a:lnTo>
                <a:lnTo>
                  <a:pt x="2091543" y="2238262"/>
                </a:lnTo>
                <a:lnTo>
                  <a:pt x="2084237" y="2238897"/>
                </a:lnTo>
                <a:lnTo>
                  <a:pt x="2076931" y="2239531"/>
                </a:lnTo>
                <a:lnTo>
                  <a:pt x="2069625" y="2239531"/>
                </a:lnTo>
                <a:lnTo>
                  <a:pt x="1804388" y="2239531"/>
                </a:lnTo>
                <a:lnTo>
                  <a:pt x="1584256" y="2239531"/>
                </a:lnTo>
                <a:lnTo>
                  <a:pt x="1584256" y="2308085"/>
                </a:lnTo>
                <a:lnTo>
                  <a:pt x="2069625" y="2308085"/>
                </a:lnTo>
                <a:lnTo>
                  <a:pt x="2082331" y="2307767"/>
                </a:lnTo>
                <a:lnTo>
                  <a:pt x="2095355" y="2306815"/>
                </a:lnTo>
                <a:lnTo>
                  <a:pt x="2108379" y="2304593"/>
                </a:lnTo>
                <a:lnTo>
                  <a:pt x="2120767" y="2302054"/>
                </a:lnTo>
                <a:lnTo>
                  <a:pt x="2133155" y="2298563"/>
                </a:lnTo>
                <a:lnTo>
                  <a:pt x="2144908" y="2294437"/>
                </a:lnTo>
                <a:lnTo>
                  <a:pt x="2156344" y="2289677"/>
                </a:lnTo>
                <a:lnTo>
                  <a:pt x="2167462" y="2284281"/>
                </a:lnTo>
                <a:lnTo>
                  <a:pt x="2178262" y="2278251"/>
                </a:lnTo>
                <a:lnTo>
                  <a:pt x="2188744" y="2271586"/>
                </a:lnTo>
                <a:lnTo>
                  <a:pt x="2198909" y="2264287"/>
                </a:lnTo>
                <a:lnTo>
                  <a:pt x="2208438" y="2256670"/>
                </a:lnTo>
                <a:lnTo>
                  <a:pt x="2217333" y="2248101"/>
                </a:lnTo>
                <a:lnTo>
                  <a:pt x="2226227" y="2239531"/>
                </a:lnTo>
                <a:lnTo>
                  <a:pt x="2234168" y="2230010"/>
                </a:lnTo>
                <a:lnTo>
                  <a:pt x="2241792" y="2220489"/>
                </a:lnTo>
                <a:lnTo>
                  <a:pt x="2946339" y="2149079"/>
                </a:lnTo>
                <a:lnTo>
                  <a:pt x="2952057" y="2148445"/>
                </a:lnTo>
                <a:lnTo>
                  <a:pt x="2958410" y="2148445"/>
                </a:lnTo>
                <a:lnTo>
                  <a:pt x="2964445" y="2148762"/>
                </a:lnTo>
                <a:lnTo>
                  <a:pt x="2970480" y="2149079"/>
                </a:lnTo>
                <a:lnTo>
                  <a:pt x="2976198" y="2150349"/>
                </a:lnTo>
                <a:lnTo>
                  <a:pt x="2982234" y="2151301"/>
                </a:lnTo>
                <a:lnTo>
                  <a:pt x="2988269" y="2152571"/>
                </a:lnTo>
                <a:lnTo>
                  <a:pt x="2993669" y="2154792"/>
                </a:lnTo>
                <a:lnTo>
                  <a:pt x="2999704" y="2157014"/>
                </a:lnTo>
                <a:lnTo>
                  <a:pt x="3004787" y="2159235"/>
                </a:lnTo>
                <a:lnTo>
                  <a:pt x="3010504" y="2161774"/>
                </a:lnTo>
                <a:lnTo>
                  <a:pt x="3015587" y="2164948"/>
                </a:lnTo>
                <a:lnTo>
                  <a:pt x="3020987" y="2168439"/>
                </a:lnTo>
                <a:lnTo>
                  <a:pt x="3025752" y="2171930"/>
                </a:lnTo>
                <a:lnTo>
                  <a:pt x="3030834" y="2175739"/>
                </a:lnTo>
                <a:lnTo>
                  <a:pt x="3035281" y="2179865"/>
                </a:lnTo>
                <a:lnTo>
                  <a:pt x="3039728" y="2184308"/>
                </a:lnTo>
                <a:lnTo>
                  <a:pt x="3043858" y="2189069"/>
                </a:lnTo>
                <a:lnTo>
                  <a:pt x="3047669" y="2193829"/>
                </a:lnTo>
                <a:lnTo>
                  <a:pt x="3051164" y="2199225"/>
                </a:lnTo>
                <a:lnTo>
                  <a:pt x="3054658" y="2204303"/>
                </a:lnTo>
                <a:lnTo>
                  <a:pt x="3057834" y="2209381"/>
                </a:lnTo>
                <a:lnTo>
                  <a:pt x="3060693" y="2215094"/>
                </a:lnTo>
                <a:lnTo>
                  <a:pt x="3063234" y="2220806"/>
                </a:lnTo>
                <a:lnTo>
                  <a:pt x="3065458" y="2226519"/>
                </a:lnTo>
                <a:lnTo>
                  <a:pt x="3067681" y="2232549"/>
                </a:lnTo>
                <a:lnTo>
                  <a:pt x="3069270" y="2238897"/>
                </a:lnTo>
                <a:lnTo>
                  <a:pt x="3070858" y="2244609"/>
                </a:lnTo>
                <a:lnTo>
                  <a:pt x="3071811" y="2250957"/>
                </a:lnTo>
                <a:lnTo>
                  <a:pt x="3072446" y="2257305"/>
                </a:lnTo>
                <a:lnTo>
                  <a:pt x="3072764" y="2263652"/>
                </a:lnTo>
                <a:lnTo>
                  <a:pt x="3073399" y="2270317"/>
                </a:lnTo>
                <a:lnTo>
                  <a:pt x="3073399" y="2283647"/>
                </a:lnTo>
                <a:lnTo>
                  <a:pt x="3073399" y="2289994"/>
                </a:lnTo>
                <a:lnTo>
                  <a:pt x="3072764" y="2296342"/>
                </a:lnTo>
                <a:lnTo>
                  <a:pt x="3072128" y="2302372"/>
                </a:lnTo>
                <a:lnTo>
                  <a:pt x="3071176" y="2308085"/>
                </a:lnTo>
                <a:lnTo>
                  <a:pt x="3070222" y="2314115"/>
                </a:lnTo>
                <a:lnTo>
                  <a:pt x="3068952" y="2320145"/>
                </a:lnTo>
                <a:lnTo>
                  <a:pt x="3067364" y="2325540"/>
                </a:lnTo>
                <a:lnTo>
                  <a:pt x="3065458" y="2331570"/>
                </a:lnTo>
                <a:lnTo>
                  <a:pt x="3063870" y="2336966"/>
                </a:lnTo>
                <a:lnTo>
                  <a:pt x="3061646" y="2342361"/>
                </a:lnTo>
                <a:lnTo>
                  <a:pt x="3059422" y="2347757"/>
                </a:lnTo>
                <a:lnTo>
                  <a:pt x="3056564" y="2353152"/>
                </a:lnTo>
                <a:lnTo>
                  <a:pt x="3054022" y="2357913"/>
                </a:lnTo>
                <a:lnTo>
                  <a:pt x="3050846" y="2363308"/>
                </a:lnTo>
                <a:lnTo>
                  <a:pt x="3047669" y="2368069"/>
                </a:lnTo>
                <a:lnTo>
                  <a:pt x="3044493" y="2372512"/>
                </a:lnTo>
                <a:lnTo>
                  <a:pt x="3040999" y="2377272"/>
                </a:lnTo>
                <a:lnTo>
                  <a:pt x="3037187" y="2381716"/>
                </a:lnTo>
                <a:lnTo>
                  <a:pt x="3033375" y="2385842"/>
                </a:lnTo>
                <a:lnTo>
                  <a:pt x="3029563" y="2389967"/>
                </a:lnTo>
                <a:lnTo>
                  <a:pt x="3025434" y="2394411"/>
                </a:lnTo>
                <a:lnTo>
                  <a:pt x="3020987" y="2397902"/>
                </a:lnTo>
                <a:lnTo>
                  <a:pt x="3016857" y="2401710"/>
                </a:lnTo>
                <a:lnTo>
                  <a:pt x="3011775" y="2405202"/>
                </a:lnTo>
                <a:lnTo>
                  <a:pt x="3007328" y="2408058"/>
                </a:lnTo>
                <a:lnTo>
                  <a:pt x="3002563" y="2410914"/>
                </a:lnTo>
                <a:lnTo>
                  <a:pt x="2997163" y="2414088"/>
                </a:lnTo>
                <a:lnTo>
                  <a:pt x="2992398" y="2416627"/>
                </a:lnTo>
                <a:lnTo>
                  <a:pt x="2986681" y="2419166"/>
                </a:lnTo>
                <a:lnTo>
                  <a:pt x="2981598" y="2421070"/>
                </a:lnTo>
                <a:lnTo>
                  <a:pt x="2975880" y="2423292"/>
                </a:lnTo>
                <a:lnTo>
                  <a:pt x="2970480" y="2424879"/>
                </a:lnTo>
                <a:lnTo>
                  <a:pt x="1949871" y="2711469"/>
                </a:lnTo>
                <a:lnTo>
                  <a:pt x="1922236" y="2718769"/>
                </a:lnTo>
                <a:lnTo>
                  <a:pt x="1894600" y="2725433"/>
                </a:lnTo>
                <a:lnTo>
                  <a:pt x="1867282" y="2731781"/>
                </a:lnTo>
                <a:lnTo>
                  <a:pt x="1839329" y="2737176"/>
                </a:lnTo>
                <a:lnTo>
                  <a:pt x="1811376" y="2742254"/>
                </a:lnTo>
                <a:lnTo>
                  <a:pt x="1783423" y="2746380"/>
                </a:lnTo>
                <a:lnTo>
                  <a:pt x="1755470" y="2750189"/>
                </a:lnTo>
                <a:lnTo>
                  <a:pt x="1727199" y="2753362"/>
                </a:lnTo>
                <a:lnTo>
                  <a:pt x="1698928" y="2755584"/>
                </a:lnTo>
                <a:lnTo>
                  <a:pt x="1670975" y="2757488"/>
                </a:lnTo>
                <a:lnTo>
                  <a:pt x="1643022" y="2758440"/>
                </a:lnTo>
                <a:lnTo>
                  <a:pt x="1614751" y="2759075"/>
                </a:lnTo>
                <a:lnTo>
                  <a:pt x="1586480" y="2758758"/>
                </a:lnTo>
                <a:lnTo>
                  <a:pt x="1558209" y="2758123"/>
                </a:lnTo>
                <a:lnTo>
                  <a:pt x="1529621" y="2757171"/>
                </a:lnTo>
                <a:lnTo>
                  <a:pt x="1501350" y="2754949"/>
                </a:lnTo>
                <a:lnTo>
                  <a:pt x="1079193" y="2720990"/>
                </a:lnTo>
                <a:lnTo>
                  <a:pt x="1073158" y="2720355"/>
                </a:lnTo>
                <a:lnTo>
                  <a:pt x="1067122" y="2719403"/>
                </a:lnTo>
                <a:lnTo>
                  <a:pt x="1061405" y="2718451"/>
                </a:lnTo>
                <a:lnTo>
                  <a:pt x="1055687" y="2717182"/>
                </a:lnTo>
                <a:lnTo>
                  <a:pt x="1055687" y="1952625"/>
                </a:lnTo>
                <a:lnTo>
                  <a:pt x="1055687" y="1952624"/>
                </a:lnTo>
                <a:lnTo>
                  <a:pt x="1055687" y="1949450"/>
                </a:lnTo>
                <a:close/>
                <a:moveTo>
                  <a:pt x="699851" y="1948276"/>
                </a:moveTo>
                <a:lnTo>
                  <a:pt x="693503" y="1948912"/>
                </a:lnTo>
                <a:lnTo>
                  <a:pt x="687790" y="1949865"/>
                </a:lnTo>
                <a:lnTo>
                  <a:pt x="682077" y="1950819"/>
                </a:lnTo>
                <a:lnTo>
                  <a:pt x="676364" y="1951772"/>
                </a:lnTo>
                <a:lnTo>
                  <a:pt x="670651" y="1953680"/>
                </a:lnTo>
                <a:lnTo>
                  <a:pt x="665255" y="1955269"/>
                </a:lnTo>
                <a:lnTo>
                  <a:pt x="659860" y="1957494"/>
                </a:lnTo>
                <a:lnTo>
                  <a:pt x="654781" y="1959719"/>
                </a:lnTo>
                <a:lnTo>
                  <a:pt x="649386" y="1962579"/>
                </a:lnTo>
                <a:lnTo>
                  <a:pt x="644625" y="1965440"/>
                </a:lnTo>
                <a:lnTo>
                  <a:pt x="639864" y="1968619"/>
                </a:lnTo>
                <a:lnTo>
                  <a:pt x="635103" y="1971797"/>
                </a:lnTo>
                <a:lnTo>
                  <a:pt x="630659" y="1975294"/>
                </a:lnTo>
                <a:lnTo>
                  <a:pt x="626533" y="1979108"/>
                </a:lnTo>
                <a:lnTo>
                  <a:pt x="622407" y="1982922"/>
                </a:lnTo>
                <a:lnTo>
                  <a:pt x="618599" y="1986736"/>
                </a:lnTo>
                <a:lnTo>
                  <a:pt x="615107" y="1991186"/>
                </a:lnTo>
                <a:lnTo>
                  <a:pt x="611616" y="1995318"/>
                </a:lnTo>
                <a:lnTo>
                  <a:pt x="608125" y="2000404"/>
                </a:lnTo>
                <a:lnTo>
                  <a:pt x="604951" y="2004854"/>
                </a:lnTo>
                <a:lnTo>
                  <a:pt x="602094" y="2010257"/>
                </a:lnTo>
                <a:lnTo>
                  <a:pt x="599555" y="2015025"/>
                </a:lnTo>
                <a:lnTo>
                  <a:pt x="597333" y="2020111"/>
                </a:lnTo>
                <a:lnTo>
                  <a:pt x="595112" y="2025514"/>
                </a:lnTo>
                <a:lnTo>
                  <a:pt x="593524" y="2030918"/>
                </a:lnTo>
                <a:lnTo>
                  <a:pt x="591620" y="2036639"/>
                </a:lnTo>
                <a:lnTo>
                  <a:pt x="590351" y="2042360"/>
                </a:lnTo>
                <a:lnTo>
                  <a:pt x="589081" y="2048082"/>
                </a:lnTo>
                <a:lnTo>
                  <a:pt x="588446" y="2054121"/>
                </a:lnTo>
                <a:lnTo>
                  <a:pt x="588129" y="2060160"/>
                </a:lnTo>
                <a:lnTo>
                  <a:pt x="587811" y="2065881"/>
                </a:lnTo>
                <a:lnTo>
                  <a:pt x="588129" y="2072238"/>
                </a:lnTo>
                <a:lnTo>
                  <a:pt x="588446" y="2078277"/>
                </a:lnTo>
                <a:lnTo>
                  <a:pt x="589081" y="2083999"/>
                </a:lnTo>
                <a:lnTo>
                  <a:pt x="590351" y="2089720"/>
                </a:lnTo>
                <a:lnTo>
                  <a:pt x="591620" y="2095759"/>
                </a:lnTo>
                <a:lnTo>
                  <a:pt x="593524" y="2101163"/>
                </a:lnTo>
                <a:lnTo>
                  <a:pt x="595112" y="2106566"/>
                </a:lnTo>
                <a:lnTo>
                  <a:pt x="597333" y="2111970"/>
                </a:lnTo>
                <a:lnTo>
                  <a:pt x="599555" y="2117373"/>
                </a:lnTo>
                <a:lnTo>
                  <a:pt x="602094" y="2122141"/>
                </a:lnTo>
                <a:lnTo>
                  <a:pt x="604951" y="2127227"/>
                </a:lnTo>
                <a:lnTo>
                  <a:pt x="608125" y="2131994"/>
                </a:lnTo>
                <a:lnTo>
                  <a:pt x="611616" y="2136444"/>
                </a:lnTo>
                <a:lnTo>
                  <a:pt x="615107" y="2140894"/>
                </a:lnTo>
                <a:lnTo>
                  <a:pt x="618599" y="2145344"/>
                </a:lnTo>
                <a:lnTo>
                  <a:pt x="622407" y="2149476"/>
                </a:lnTo>
                <a:lnTo>
                  <a:pt x="626533" y="2153291"/>
                </a:lnTo>
                <a:lnTo>
                  <a:pt x="630659" y="2157105"/>
                </a:lnTo>
                <a:lnTo>
                  <a:pt x="635103" y="2160601"/>
                </a:lnTo>
                <a:lnTo>
                  <a:pt x="639864" y="2163780"/>
                </a:lnTo>
                <a:lnTo>
                  <a:pt x="644625" y="2166958"/>
                </a:lnTo>
                <a:lnTo>
                  <a:pt x="649386" y="2169501"/>
                </a:lnTo>
                <a:lnTo>
                  <a:pt x="654781" y="2172362"/>
                </a:lnTo>
                <a:lnTo>
                  <a:pt x="659860" y="2174587"/>
                </a:lnTo>
                <a:lnTo>
                  <a:pt x="665255" y="2176494"/>
                </a:lnTo>
                <a:lnTo>
                  <a:pt x="670651" y="2178719"/>
                </a:lnTo>
                <a:lnTo>
                  <a:pt x="676364" y="2179990"/>
                </a:lnTo>
                <a:lnTo>
                  <a:pt x="682077" y="2181579"/>
                </a:lnTo>
                <a:lnTo>
                  <a:pt x="687790" y="2182533"/>
                </a:lnTo>
                <a:lnTo>
                  <a:pt x="693503" y="2183169"/>
                </a:lnTo>
                <a:lnTo>
                  <a:pt x="699851" y="2183486"/>
                </a:lnTo>
                <a:lnTo>
                  <a:pt x="705564" y="2184122"/>
                </a:lnTo>
                <a:lnTo>
                  <a:pt x="711595" y="2183486"/>
                </a:lnTo>
                <a:lnTo>
                  <a:pt x="717625" y="2183169"/>
                </a:lnTo>
                <a:lnTo>
                  <a:pt x="723338" y="2182533"/>
                </a:lnTo>
                <a:lnTo>
                  <a:pt x="729369" y="2181579"/>
                </a:lnTo>
                <a:lnTo>
                  <a:pt x="735082" y="2179990"/>
                </a:lnTo>
                <a:lnTo>
                  <a:pt x="740477" y="2178719"/>
                </a:lnTo>
                <a:lnTo>
                  <a:pt x="746190" y="2176494"/>
                </a:lnTo>
                <a:lnTo>
                  <a:pt x="751269" y="2174587"/>
                </a:lnTo>
                <a:lnTo>
                  <a:pt x="756664" y="2172362"/>
                </a:lnTo>
                <a:lnTo>
                  <a:pt x="761743" y="2169501"/>
                </a:lnTo>
                <a:lnTo>
                  <a:pt x="766821" y="2166958"/>
                </a:lnTo>
                <a:lnTo>
                  <a:pt x="771582" y="2163780"/>
                </a:lnTo>
                <a:lnTo>
                  <a:pt x="776025" y="2160601"/>
                </a:lnTo>
                <a:lnTo>
                  <a:pt x="780469" y="2157105"/>
                </a:lnTo>
                <a:lnTo>
                  <a:pt x="784912" y="2153291"/>
                </a:lnTo>
                <a:lnTo>
                  <a:pt x="789038" y="2149476"/>
                </a:lnTo>
                <a:lnTo>
                  <a:pt x="792847" y="2145344"/>
                </a:lnTo>
                <a:lnTo>
                  <a:pt x="796338" y="2140894"/>
                </a:lnTo>
                <a:lnTo>
                  <a:pt x="799830" y="2136444"/>
                </a:lnTo>
                <a:lnTo>
                  <a:pt x="803321" y="2131994"/>
                </a:lnTo>
                <a:lnTo>
                  <a:pt x="806495" y="2127227"/>
                </a:lnTo>
                <a:lnTo>
                  <a:pt x="809352" y="2122141"/>
                </a:lnTo>
                <a:lnTo>
                  <a:pt x="811573" y="2117373"/>
                </a:lnTo>
                <a:lnTo>
                  <a:pt x="814112" y="2111970"/>
                </a:lnTo>
                <a:lnTo>
                  <a:pt x="816017" y="2106566"/>
                </a:lnTo>
                <a:lnTo>
                  <a:pt x="817921" y="2101163"/>
                </a:lnTo>
                <a:lnTo>
                  <a:pt x="819508" y="2095759"/>
                </a:lnTo>
                <a:lnTo>
                  <a:pt x="821095" y="2089720"/>
                </a:lnTo>
                <a:lnTo>
                  <a:pt x="822047" y="2083999"/>
                </a:lnTo>
                <a:lnTo>
                  <a:pt x="822682" y="2078277"/>
                </a:lnTo>
                <a:lnTo>
                  <a:pt x="823000" y="2072238"/>
                </a:lnTo>
                <a:lnTo>
                  <a:pt x="823000" y="2065881"/>
                </a:lnTo>
                <a:lnTo>
                  <a:pt x="823000" y="2060160"/>
                </a:lnTo>
                <a:lnTo>
                  <a:pt x="822682" y="2054121"/>
                </a:lnTo>
                <a:lnTo>
                  <a:pt x="822047" y="2048082"/>
                </a:lnTo>
                <a:lnTo>
                  <a:pt x="821095" y="2042360"/>
                </a:lnTo>
                <a:lnTo>
                  <a:pt x="819508" y="2036639"/>
                </a:lnTo>
                <a:lnTo>
                  <a:pt x="817921" y="2030918"/>
                </a:lnTo>
                <a:lnTo>
                  <a:pt x="816017" y="2025514"/>
                </a:lnTo>
                <a:lnTo>
                  <a:pt x="814112" y="2020111"/>
                </a:lnTo>
                <a:lnTo>
                  <a:pt x="811573" y="2015025"/>
                </a:lnTo>
                <a:lnTo>
                  <a:pt x="809352" y="2010257"/>
                </a:lnTo>
                <a:lnTo>
                  <a:pt x="806495" y="2004854"/>
                </a:lnTo>
                <a:lnTo>
                  <a:pt x="803321" y="2000404"/>
                </a:lnTo>
                <a:lnTo>
                  <a:pt x="799830" y="1995318"/>
                </a:lnTo>
                <a:lnTo>
                  <a:pt x="796338" y="1991186"/>
                </a:lnTo>
                <a:lnTo>
                  <a:pt x="792847" y="1986736"/>
                </a:lnTo>
                <a:lnTo>
                  <a:pt x="789038" y="1982922"/>
                </a:lnTo>
                <a:lnTo>
                  <a:pt x="784912" y="1979108"/>
                </a:lnTo>
                <a:lnTo>
                  <a:pt x="780469" y="1975294"/>
                </a:lnTo>
                <a:lnTo>
                  <a:pt x="776025" y="1971797"/>
                </a:lnTo>
                <a:lnTo>
                  <a:pt x="771582" y="1968619"/>
                </a:lnTo>
                <a:lnTo>
                  <a:pt x="766821" y="1965440"/>
                </a:lnTo>
                <a:lnTo>
                  <a:pt x="761743" y="1962579"/>
                </a:lnTo>
                <a:lnTo>
                  <a:pt x="756664" y="1959719"/>
                </a:lnTo>
                <a:lnTo>
                  <a:pt x="751269" y="1957494"/>
                </a:lnTo>
                <a:lnTo>
                  <a:pt x="746190" y="1955269"/>
                </a:lnTo>
                <a:lnTo>
                  <a:pt x="740477" y="1953680"/>
                </a:lnTo>
                <a:lnTo>
                  <a:pt x="735082" y="1951772"/>
                </a:lnTo>
                <a:lnTo>
                  <a:pt x="729369" y="1950819"/>
                </a:lnTo>
                <a:lnTo>
                  <a:pt x="723338" y="1949865"/>
                </a:lnTo>
                <a:lnTo>
                  <a:pt x="717625" y="1948912"/>
                </a:lnTo>
                <a:lnTo>
                  <a:pt x="711595" y="1948276"/>
                </a:lnTo>
                <a:lnTo>
                  <a:pt x="705564" y="1948276"/>
                </a:lnTo>
                <a:lnTo>
                  <a:pt x="699851" y="1948276"/>
                </a:lnTo>
                <a:close/>
                <a:moveTo>
                  <a:pt x="0" y="1862138"/>
                </a:moveTo>
                <a:lnTo>
                  <a:pt x="941387" y="1862138"/>
                </a:lnTo>
                <a:lnTo>
                  <a:pt x="941387" y="2093534"/>
                </a:lnTo>
                <a:lnTo>
                  <a:pt x="941387" y="2574126"/>
                </a:lnTo>
                <a:lnTo>
                  <a:pt x="941387" y="3009901"/>
                </a:lnTo>
                <a:lnTo>
                  <a:pt x="0" y="3009901"/>
                </a:lnTo>
                <a:lnTo>
                  <a:pt x="0" y="1862138"/>
                </a:lnTo>
                <a:close/>
                <a:moveTo>
                  <a:pt x="1839398" y="1177026"/>
                </a:moveTo>
                <a:lnTo>
                  <a:pt x="1829243" y="1201810"/>
                </a:lnTo>
                <a:lnTo>
                  <a:pt x="1816551" y="1198314"/>
                </a:lnTo>
                <a:lnTo>
                  <a:pt x="1805127" y="1195455"/>
                </a:lnTo>
                <a:lnTo>
                  <a:pt x="1793704" y="1193230"/>
                </a:lnTo>
                <a:lnTo>
                  <a:pt x="1783232" y="1192277"/>
                </a:lnTo>
                <a:lnTo>
                  <a:pt x="1773078" y="1191959"/>
                </a:lnTo>
                <a:lnTo>
                  <a:pt x="1763241" y="1192277"/>
                </a:lnTo>
                <a:lnTo>
                  <a:pt x="1758799" y="1192595"/>
                </a:lnTo>
                <a:lnTo>
                  <a:pt x="1754356" y="1193230"/>
                </a:lnTo>
                <a:lnTo>
                  <a:pt x="1750231" y="1194501"/>
                </a:lnTo>
                <a:lnTo>
                  <a:pt x="1746106" y="1195455"/>
                </a:lnTo>
                <a:lnTo>
                  <a:pt x="1741981" y="1196726"/>
                </a:lnTo>
                <a:lnTo>
                  <a:pt x="1737856" y="1198314"/>
                </a:lnTo>
                <a:lnTo>
                  <a:pt x="1734365" y="1199903"/>
                </a:lnTo>
                <a:lnTo>
                  <a:pt x="1730557" y="1201810"/>
                </a:lnTo>
                <a:lnTo>
                  <a:pt x="1727067" y="1203716"/>
                </a:lnTo>
                <a:lnTo>
                  <a:pt x="1723576" y="1205940"/>
                </a:lnTo>
                <a:lnTo>
                  <a:pt x="1720403" y="1208482"/>
                </a:lnTo>
                <a:lnTo>
                  <a:pt x="1717230" y="1211024"/>
                </a:lnTo>
                <a:lnTo>
                  <a:pt x="1714691" y="1213884"/>
                </a:lnTo>
                <a:lnTo>
                  <a:pt x="1711835" y="1217061"/>
                </a:lnTo>
                <a:lnTo>
                  <a:pt x="1708980" y="1220239"/>
                </a:lnTo>
                <a:lnTo>
                  <a:pt x="1706441" y="1223734"/>
                </a:lnTo>
                <a:lnTo>
                  <a:pt x="1704220" y="1227547"/>
                </a:lnTo>
                <a:lnTo>
                  <a:pt x="1701998" y="1231360"/>
                </a:lnTo>
                <a:lnTo>
                  <a:pt x="1700095" y="1235173"/>
                </a:lnTo>
                <a:lnTo>
                  <a:pt x="1697873" y="1239303"/>
                </a:lnTo>
                <a:lnTo>
                  <a:pt x="1695652" y="1245023"/>
                </a:lnTo>
                <a:lnTo>
                  <a:pt x="1694066" y="1250106"/>
                </a:lnTo>
                <a:lnTo>
                  <a:pt x="1692162" y="1255508"/>
                </a:lnTo>
                <a:lnTo>
                  <a:pt x="1691210" y="1260592"/>
                </a:lnTo>
                <a:lnTo>
                  <a:pt x="1690575" y="1265676"/>
                </a:lnTo>
                <a:lnTo>
                  <a:pt x="1690575" y="1270442"/>
                </a:lnTo>
                <a:lnTo>
                  <a:pt x="1690575" y="1275526"/>
                </a:lnTo>
                <a:lnTo>
                  <a:pt x="1690892" y="1279974"/>
                </a:lnTo>
                <a:lnTo>
                  <a:pt x="1691844" y="1284423"/>
                </a:lnTo>
                <a:lnTo>
                  <a:pt x="1693114" y="1288871"/>
                </a:lnTo>
                <a:lnTo>
                  <a:pt x="1694066" y="1293320"/>
                </a:lnTo>
                <a:lnTo>
                  <a:pt x="1695335" y="1297450"/>
                </a:lnTo>
                <a:lnTo>
                  <a:pt x="1697239" y="1301263"/>
                </a:lnTo>
                <a:lnTo>
                  <a:pt x="1699143" y="1305076"/>
                </a:lnTo>
                <a:lnTo>
                  <a:pt x="1701364" y="1308889"/>
                </a:lnTo>
                <a:lnTo>
                  <a:pt x="1703902" y="1312384"/>
                </a:lnTo>
                <a:lnTo>
                  <a:pt x="1709931" y="1320328"/>
                </a:lnTo>
                <a:lnTo>
                  <a:pt x="1718816" y="1330495"/>
                </a:lnTo>
                <a:lnTo>
                  <a:pt x="1729923" y="1342570"/>
                </a:lnTo>
                <a:lnTo>
                  <a:pt x="1743885" y="1357186"/>
                </a:lnTo>
                <a:lnTo>
                  <a:pt x="1760385" y="1373073"/>
                </a:lnTo>
                <a:lnTo>
                  <a:pt x="1772443" y="1386418"/>
                </a:lnTo>
                <a:lnTo>
                  <a:pt x="1781646" y="1396268"/>
                </a:lnTo>
                <a:lnTo>
                  <a:pt x="1784184" y="1400081"/>
                </a:lnTo>
                <a:lnTo>
                  <a:pt x="1786405" y="1402623"/>
                </a:lnTo>
                <a:lnTo>
                  <a:pt x="1787675" y="1405165"/>
                </a:lnTo>
                <a:lnTo>
                  <a:pt x="1788944" y="1408025"/>
                </a:lnTo>
                <a:lnTo>
                  <a:pt x="1789578" y="1411202"/>
                </a:lnTo>
                <a:lnTo>
                  <a:pt x="1789896" y="1414062"/>
                </a:lnTo>
                <a:lnTo>
                  <a:pt x="1789896" y="1417557"/>
                </a:lnTo>
                <a:lnTo>
                  <a:pt x="1789261" y="1420734"/>
                </a:lnTo>
                <a:lnTo>
                  <a:pt x="1787992" y="1424230"/>
                </a:lnTo>
                <a:lnTo>
                  <a:pt x="1786723" y="1428360"/>
                </a:lnTo>
                <a:lnTo>
                  <a:pt x="1784501" y="1432491"/>
                </a:lnTo>
                <a:lnTo>
                  <a:pt x="1782598" y="1435986"/>
                </a:lnTo>
                <a:lnTo>
                  <a:pt x="1779742" y="1438210"/>
                </a:lnTo>
                <a:lnTo>
                  <a:pt x="1778472" y="1439481"/>
                </a:lnTo>
                <a:lnTo>
                  <a:pt x="1776568" y="1440435"/>
                </a:lnTo>
                <a:lnTo>
                  <a:pt x="1774982" y="1440752"/>
                </a:lnTo>
                <a:lnTo>
                  <a:pt x="1773395" y="1441070"/>
                </a:lnTo>
                <a:lnTo>
                  <a:pt x="1769587" y="1441388"/>
                </a:lnTo>
                <a:lnTo>
                  <a:pt x="1765462" y="1440752"/>
                </a:lnTo>
                <a:lnTo>
                  <a:pt x="1761337" y="1439481"/>
                </a:lnTo>
                <a:lnTo>
                  <a:pt x="1756260" y="1436939"/>
                </a:lnTo>
                <a:lnTo>
                  <a:pt x="1754356" y="1435668"/>
                </a:lnTo>
                <a:lnTo>
                  <a:pt x="1752452" y="1434080"/>
                </a:lnTo>
                <a:lnTo>
                  <a:pt x="1751183" y="1432809"/>
                </a:lnTo>
                <a:lnTo>
                  <a:pt x="1750231" y="1431220"/>
                </a:lnTo>
                <a:lnTo>
                  <a:pt x="1749279" y="1429631"/>
                </a:lnTo>
                <a:lnTo>
                  <a:pt x="1748644" y="1427725"/>
                </a:lnTo>
                <a:lnTo>
                  <a:pt x="1748644" y="1426136"/>
                </a:lnTo>
                <a:lnTo>
                  <a:pt x="1748644" y="1423912"/>
                </a:lnTo>
                <a:lnTo>
                  <a:pt x="1749914" y="1418510"/>
                </a:lnTo>
                <a:lnTo>
                  <a:pt x="1751818" y="1411838"/>
                </a:lnTo>
                <a:lnTo>
                  <a:pt x="1754991" y="1403894"/>
                </a:lnTo>
                <a:lnTo>
                  <a:pt x="1759433" y="1393091"/>
                </a:lnTo>
                <a:lnTo>
                  <a:pt x="1710883" y="1372438"/>
                </a:lnTo>
                <a:lnTo>
                  <a:pt x="1662334" y="1351466"/>
                </a:lnTo>
                <a:lnTo>
                  <a:pt x="1658526" y="1358457"/>
                </a:lnTo>
                <a:lnTo>
                  <a:pt x="1655987" y="1363223"/>
                </a:lnTo>
                <a:lnTo>
                  <a:pt x="1653131" y="1370531"/>
                </a:lnTo>
                <a:lnTo>
                  <a:pt x="1651545" y="1377521"/>
                </a:lnTo>
                <a:lnTo>
                  <a:pt x="1650910" y="1381017"/>
                </a:lnTo>
                <a:lnTo>
                  <a:pt x="1650593" y="1384512"/>
                </a:lnTo>
                <a:lnTo>
                  <a:pt x="1650593" y="1388007"/>
                </a:lnTo>
                <a:lnTo>
                  <a:pt x="1650593" y="1391502"/>
                </a:lnTo>
                <a:lnTo>
                  <a:pt x="1650910" y="1394997"/>
                </a:lnTo>
                <a:lnTo>
                  <a:pt x="1651227" y="1398492"/>
                </a:lnTo>
                <a:lnTo>
                  <a:pt x="1651862" y="1401670"/>
                </a:lnTo>
                <a:lnTo>
                  <a:pt x="1652814" y="1405165"/>
                </a:lnTo>
                <a:lnTo>
                  <a:pt x="1654083" y="1408660"/>
                </a:lnTo>
                <a:lnTo>
                  <a:pt x="1655353" y="1411838"/>
                </a:lnTo>
                <a:lnTo>
                  <a:pt x="1658843" y="1418510"/>
                </a:lnTo>
                <a:lnTo>
                  <a:pt x="1662968" y="1425183"/>
                </a:lnTo>
                <a:lnTo>
                  <a:pt x="1668363" y="1431220"/>
                </a:lnTo>
                <a:lnTo>
                  <a:pt x="1674392" y="1437575"/>
                </a:lnTo>
                <a:lnTo>
                  <a:pt x="1681373" y="1443930"/>
                </a:lnTo>
                <a:lnTo>
                  <a:pt x="1689623" y="1450285"/>
                </a:lnTo>
                <a:lnTo>
                  <a:pt x="1698191" y="1456004"/>
                </a:lnTo>
                <a:lnTo>
                  <a:pt x="1707710" y="1462041"/>
                </a:lnTo>
                <a:lnTo>
                  <a:pt x="1718499" y="1467760"/>
                </a:lnTo>
                <a:lnTo>
                  <a:pt x="1709614" y="1489049"/>
                </a:lnTo>
                <a:lnTo>
                  <a:pt x="1755308" y="1507796"/>
                </a:lnTo>
                <a:lnTo>
                  <a:pt x="1764193" y="1486507"/>
                </a:lnTo>
                <a:lnTo>
                  <a:pt x="1776568" y="1490320"/>
                </a:lnTo>
                <a:lnTo>
                  <a:pt x="1788944" y="1493498"/>
                </a:lnTo>
                <a:lnTo>
                  <a:pt x="1800050" y="1495722"/>
                </a:lnTo>
                <a:lnTo>
                  <a:pt x="1810839" y="1497311"/>
                </a:lnTo>
                <a:lnTo>
                  <a:pt x="1820993" y="1497946"/>
                </a:lnTo>
                <a:lnTo>
                  <a:pt x="1830513" y="1497946"/>
                </a:lnTo>
                <a:lnTo>
                  <a:pt x="1839398" y="1497311"/>
                </a:lnTo>
                <a:lnTo>
                  <a:pt x="1847648" y="1496040"/>
                </a:lnTo>
                <a:lnTo>
                  <a:pt x="1851456" y="1495086"/>
                </a:lnTo>
                <a:lnTo>
                  <a:pt x="1855264" y="1493815"/>
                </a:lnTo>
                <a:lnTo>
                  <a:pt x="1858754" y="1492862"/>
                </a:lnTo>
                <a:lnTo>
                  <a:pt x="1862245" y="1490956"/>
                </a:lnTo>
                <a:lnTo>
                  <a:pt x="1865418" y="1489367"/>
                </a:lnTo>
                <a:lnTo>
                  <a:pt x="1868591" y="1487460"/>
                </a:lnTo>
                <a:lnTo>
                  <a:pt x="1871764" y="1485554"/>
                </a:lnTo>
                <a:lnTo>
                  <a:pt x="1874620" y="1483330"/>
                </a:lnTo>
                <a:lnTo>
                  <a:pt x="1876841" y="1480788"/>
                </a:lnTo>
                <a:lnTo>
                  <a:pt x="1879380" y="1478564"/>
                </a:lnTo>
                <a:lnTo>
                  <a:pt x="1881918" y="1475704"/>
                </a:lnTo>
                <a:lnTo>
                  <a:pt x="1883822" y="1472527"/>
                </a:lnTo>
                <a:lnTo>
                  <a:pt x="1886044" y="1469667"/>
                </a:lnTo>
                <a:lnTo>
                  <a:pt x="1887947" y="1466172"/>
                </a:lnTo>
                <a:lnTo>
                  <a:pt x="1889534" y="1462677"/>
                </a:lnTo>
                <a:lnTo>
                  <a:pt x="1890803" y="1459181"/>
                </a:lnTo>
                <a:lnTo>
                  <a:pt x="1892707" y="1454097"/>
                </a:lnTo>
                <a:lnTo>
                  <a:pt x="1893976" y="1448696"/>
                </a:lnTo>
                <a:lnTo>
                  <a:pt x="1895246" y="1443930"/>
                </a:lnTo>
                <a:lnTo>
                  <a:pt x="1895563" y="1438846"/>
                </a:lnTo>
                <a:lnTo>
                  <a:pt x="1895880" y="1433444"/>
                </a:lnTo>
                <a:lnTo>
                  <a:pt x="1895563" y="1428360"/>
                </a:lnTo>
                <a:lnTo>
                  <a:pt x="1894611" y="1422959"/>
                </a:lnTo>
                <a:lnTo>
                  <a:pt x="1893342" y="1417875"/>
                </a:lnTo>
                <a:lnTo>
                  <a:pt x="1892073" y="1412791"/>
                </a:lnTo>
                <a:lnTo>
                  <a:pt x="1890169" y="1407707"/>
                </a:lnTo>
                <a:lnTo>
                  <a:pt x="1888582" y="1402941"/>
                </a:lnTo>
                <a:lnTo>
                  <a:pt x="1886361" y="1398492"/>
                </a:lnTo>
                <a:lnTo>
                  <a:pt x="1883822" y="1394044"/>
                </a:lnTo>
                <a:lnTo>
                  <a:pt x="1881601" y="1389913"/>
                </a:lnTo>
                <a:lnTo>
                  <a:pt x="1878745" y="1385783"/>
                </a:lnTo>
                <a:lnTo>
                  <a:pt x="1875572" y="1381652"/>
                </a:lnTo>
                <a:lnTo>
                  <a:pt x="1867956" y="1372755"/>
                </a:lnTo>
                <a:lnTo>
                  <a:pt x="1857168" y="1361317"/>
                </a:lnTo>
                <a:lnTo>
                  <a:pt x="1843205" y="1346700"/>
                </a:lnTo>
                <a:lnTo>
                  <a:pt x="1826388" y="1329542"/>
                </a:lnTo>
                <a:lnTo>
                  <a:pt x="1821310" y="1324141"/>
                </a:lnTo>
                <a:lnTo>
                  <a:pt x="1816551" y="1319374"/>
                </a:lnTo>
                <a:lnTo>
                  <a:pt x="1812743" y="1314608"/>
                </a:lnTo>
                <a:lnTo>
                  <a:pt x="1810204" y="1310160"/>
                </a:lnTo>
                <a:lnTo>
                  <a:pt x="1807348" y="1306029"/>
                </a:lnTo>
                <a:lnTo>
                  <a:pt x="1805444" y="1302534"/>
                </a:lnTo>
                <a:lnTo>
                  <a:pt x="1804492" y="1299039"/>
                </a:lnTo>
                <a:lnTo>
                  <a:pt x="1804175" y="1295861"/>
                </a:lnTo>
                <a:lnTo>
                  <a:pt x="1804175" y="1293320"/>
                </a:lnTo>
                <a:lnTo>
                  <a:pt x="1804492" y="1289824"/>
                </a:lnTo>
                <a:lnTo>
                  <a:pt x="1804810" y="1286329"/>
                </a:lnTo>
                <a:lnTo>
                  <a:pt x="1805762" y="1281881"/>
                </a:lnTo>
                <a:lnTo>
                  <a:pt x="1808618" y="1272984"/>
                </a:lnTo>
                <a:lnTo>
                  <a:pt x="1812426" y="1262498"/>
                </a:lnTo>
                <a:lnTo>
                  <a:pt x="1814647" y="1258686"/>
                </a:lnTo>
                <a:lnTo>
                  <a:pt x="1817185" y="1255508"/>
                </a:lnTo>
                <a:lnTo>
                  <a:pt x="1819724" y="1252966"/>
                </a:lnTo>
                <a:lnTo>
                  <a:pt x="1821310" y="1252013"/>
                </a:lnTo>
                <a:lnTo>
                  <a:pt x="1822897" y="1251377"/>
                </a:lnTo>
                <a:lnTo>
                  <a:pt x="1824801" y="1251060"/>
                </a:lnTo>
                <a:lnTo>
                  <a:pt x="1826388" y="1250742"/>
                </a:lnTo>
                <a:lnTo>
                  <a:pt x="1830195" y="1250106"/>
                </a:lnTo>
                <a:lnTo>
                  <a:pt x="1834320" y="1251377"/>
                </a:lnTo>
                <a:lnTo>
                  <a:pt x="1839080" y="1252648"/>
                </a:lnTo>
                <a:lnTo>
                  <a:pt x="1841936" y="1254237"/>
                </a:lnTo>
                <a:lnTo>
                  <a:pt x="1843840" y="1255190"/>
                </a:lnTo>
                <a:lnTo>
                  <a:pt x="1846061" y="1256461"/>
                </a:lnTo>
                <a:lnTo>
                  <a:pt x="1847648" y="1258368"/>
                </a:lnTo>
                <a:lnTo>
                  <a:pt x="1848917" y="1259639"/>
                </a:lnTo>
                <a:lnTo>
                  <a:pt x="1849869" y="1261545"/>
                </a:lnTo>
                <a:lnTo>
                  <a:pt x="1850504" y="1263134"/>
                </a:lnTo>
                <a:lnTo>
                  <a:pt x="1850821" y="1265040"/>
                </a:lnTo>
                <a:lnTo>
                  <a:pt x="1850504" y="1267265"/>
                </a:lnTo>
                <a:lnTo>
                  <a:pt x="1850186" y="1270124"/>
                </a:lnTo>
                <a:lnTo>
                  <a:pt x="1847965" y="1277432"/>
                </a:lnTo>
                <a:lnTo>
                  <a:pt x="1844792" y="1287282"/>
                </a:lnTo>
                <a:lnTo>
                  <a:pt x="1840032" y="1299039"/>
                </a:lnTo>
                <a:lnTo>
                  <a:pt x="1833369" y="1315562"/>
                </a:lnTo>
                <a:lnTo>
                  <a:pt x="1881918" y="1334944"/>
                </a:lnTo>
                <a:lnTo>
                  <a:pt x="1929834" y="1354008"/>
                </a:lnTo>
                <a:lnTo>
                  <a:pt x="1935228" y="1340981"/>
                </a:lnTo>
                <a:lnTo>
                  <a:pt x="1937132" y="1335262"/>
                </a:lnTo>
                <a:lnTo>
                  <a:pt x="1938718" y="1330178"/>
                </a:lnTo>
                <a:lnTo>
                  <a:pt x="1939988" y="1324776"/>
                </a:lnTo>
                <a:lnTo>
                  <a:pt x="1941257" y="1319692"/>
                </a:lnTo>
                <a:lnTo>
                  <a:pt x="1942209" y="1314926"/>
                </a:lnTo>
                <a:lnTo>
                  <a:pt x="1942526" y="1309842"/>
                </a:lnTo>
                <a:lnTo>
                  <a:pt x="1942844" y="1305076"/>
                </a:lnTo>
                <a:lnTo>
                  <a:pt x="1942526" y="1300628"/>
                </a:lnTo>
                <a:lnTo>
                  <a:pt x="1942209" y="1295861"/>
                </a:lnTo>
                <a:lnTo>
                  <a:pt x="1941574" y="1291413"/>
                </a:lnTo>
                <a:lnTo>
                  <a:pt x="1940305" y="1287282"/>
                </a:lnTo>
                <a:lnTo>
                  <a:pt x="1939036" y="1283152"/>
                </a:lnTo>
                <a:lnTo>
                  <a:pt x="1937132" y="1279021"/>
                </a:lnTo>
                <a:lnTo>
                  <a:pt x="1935545" y="1274890"/>
                </a:lnTo>
                <a:lnTo>
                  <a:pt x="1933007" y="1271078"/>
                </a:lnTo>
                <a:lnTo>
                  <a:pt x="1930786" y="1267265"/>
                </a:lnTo>
                <a:lnTo>
                  <a:pt x="1925074" y="1260274"/>
                </a:lnTo>
                <a:lnTo>
                  <a:pt x="1918727" y="1253602"/>
                </a:lnTo>
                <a:lnTo>
                  <a:pt x="1912064" y="1247565"/>
                </a:lnTo>
                <a:lnTo>
                  <a:pt x="1905083" y="1241210"/>
                </a:lnTo>
                <a:lnTo>
                  <a:pt x="1897467" y="1235490"/>
                </a:lnTo>
                <a:lnTo>
                  <a:pt x="1889534" y="1230089"/>
                </a:lnTo>
                <a:lnTo>
                  <a:pt x="1881284" y="1225005"/>
                </a:lnTo>
                <a:lnTo>
                  <a:pt x="1872082" y="1220556"/>
                </a:lnTo>
                <a:lnTo>
                  <a:pt x="1882553" y="1194819"/>
                </a:lnTo>
                <a:lnTo>
                  <a:pt x="1839398" y="1177026"/>
                </a:lnTo>
                <a:close/>
                <a:moveTo>
                  <a:pt x="1952046" y="1106804"/>
                </a:moveTo>
                <a:lnTo>
                  <a:pt x="1958075" y="1113159"/>
                </a:lnTo>
                <a:lnTo>
                  <a:pt x="1964421" y="1119832"/>
                </a:lnTo>
                <a:lnTo>
                  <a:pt x="1970768" y="1126504"/>
                </a:lnTo>
                <a:lnTo>
                  <a:pt x="1976162" y="1133813"/>
                </a:lnTo>
                <a:lnTo>
                  <a:pt x="1981557" y="1141438"/>
                </a:lnTo>
                <a:lnTo>
                  <a:pt x="1986634" y="1149064"/>
                </a:lnTo>
                <a:lnTo>
                  <a:pt x="1991711" y="1157326"/>
                </a:lnTo>
                <a:lnTo>
                  <a:pt x="1996153" y="1165905"/>
                </a:lnTo>
                <a:lnTo>
                  <a:pt x="2000278" y="1174484"/>
                </a:lnTo>
                <a:lnTo>
                  <a:pt x="2004086" y="1183698"/>
                </a:lnTo>
                <a:lnTo>
                  <a:pt x="2007577" y="1192595"/>
                </a:lnTo>
                <a:lnTo>
                  <a:pt x="2010750" y="1202127"/>
                </a:lnTo>
                <a:lnTo>
                  <a:pt x="2013606" y="1211977"/>
                </a:lnTo>
                <a:lnTo>
                  <a:pt x="2016462" y="1221510"/>
                </a:lnTo>
                <a:lnTo>
                  <a:pt x="2018366" y="1231677"/>
                </a:lnTo>
                <a:lnTo>
                  <a:pt x="2020587" y="1242163"/>
                </a:lnTo>
                <a:lnTo>
                  <a:pt x="2021856" y="1252648"/>
                </a:lnTo>
                <a:lnTo>
                  <a:pt x="2023443" y="1263134"/>
                </a:lnTo>
                <a:lnTo>
                  <a:pt x="2024077" y="1273937"/>
                </a:lnTo>
                <a:lnTo>
                  <a:pt x="2024395" y="1285058"/>
                </a:lnTo>
                <a:lnTo>
                  <a:pt x="2024712" y="1295861"/>
                </a:lnTo>
                <a:lnTo>
                  <a:pt x="2024395" y="1306982"/>
                </a:lnTo>
                <a:lnTo>
                  <a:pt x="2024077" y="1318739"/>
                </a:lnTo>
                <a:lnTo>
                  <a:pt x="2023125" y="1329860"/>
                </a:lnTo>
                <a:lnTo>
                  <a:pt x="2021539" y="1341299"/>
                </a:lnTo>
                <a:lnTo>
                  <a:pt x="2019952" y="1352737"/>
                </a:lnTo>
                <a:lnTo>
                  <a:pt x="2018048" y="1364494"/>
                </a:lnTo>
                <a:lnTo>
                  <a:pt x="2015827" y="1375933"/>
                </a:lnTo>
                <a:lnTo>
                  <a:pt x="2012654" y="1387371"/>
                </a:lnTo>
                <a:lnTo>
                  <a:pt x="2009481" y="1399128"/>
                </a:lnTo>
                <a:lnTo>
                  <a:pt x="2005990" y="1410884"/>
                </a:lnTo>
                <a:lnTo>
                  <a:pt x="2001865" y="1422323"/>
                </a:lnTo>
                <a:lnTo>
                  <a:pt x="1998057" y="1432809"/>
                </a:lnTo>
                <a:lnTo>
                  <a:pt x="1993615" y="1442976"/>
                </a:lnTo>
                <a:lnTo>
                  <a:pt x="1989172" y="1452509"/>
                </a:lnTo>
                <a:lnTo>
                  <a:pt x="1984412" y="1462359"/>
                </a:lnTo>
                <a:lnTo>
                  <a:pt x="1979018" y="1472209"/>
                </a:lnTo>
                <a:lnTo>
                  <a:pt x="1973941" y="1481106"/>
                </a:lnTo>
                <a:lnTo>
                  <a:pt x="1967912" y="1490638"/>
                </a:lnTo>
                <a:lnTo>
                  <a:pt x="1961883" y="1499852"/>
                </a:lnTo>
                <a:lnTo>
                  <a:pt x="1955854" y="1508432"/>
                </a:lnTo>
                <a:lnTo>
                  <a:pt x="1949507" y="1517011"/>
                </a:lnTo>
                <a:lnTo>
                  <a:pt x="1942526" y="1525272"/>
                </a:lnTo>
                <a:lnTo>
                  <a:pt x="1935545" y="1533215"/>
                </a:lnTo>
                <a:lnTo>
                  <a:pt x="1928247" y="1540841"/>
                </a:lnTo>
                <a:lnTo>
                  <a:pt x="1920631" y="1548149"/>
                </a:lnTo>
                <a:lnTo>
                  <a:pt x="1912381" y="1555457"/>
                </a:lnTo>
                <a:lnTo>
                  <a:pt x="1904448" y="1562130"/>
                </a:lnTo>
                <a:lnTo>
                  <a:pt x="1896198" y="1568803"/>
                </a:lnTo>
                <a:lnTo>
                  <a:pt x="1887947" y="1575158"/>
                </a:lnTo>
                <a:lnTo>
                  <a:pt x="1878745" y="1581195"/>
                </a:lnTo>
                <a:lnTo>
                  <a:pt x="1870178" y="1586279"/>
                </a:lnTo>
                <a:lnTo>
                  <a:pt x="1860658" y="1591680"/>
                </a:lnTo>
                <a:lnTo>
                  <a:pt x="1851138" y="1596129"/>
                </a:lnTo>
                <a:lnTo>
                  <a:pt x="1841302" y="1600577"/>
                </a:lnTo>
                <a:lnTo>
                  <a:pt x="1831782" y="1604390"/>
                </a:lnTo>
                <a:lnTo>
                  <a:pt x="1821628" y="1607885"/>
                </a:lnTo>
                <a:lnTo>
                  <a:pt x="1811474" y="1611063"/>
                </a:lnTo>
                <a:lnTo>
                  <a:pt x="1801002" y="1613922"/>
                </a:lnTo>
                <a:lnTo>
                  <a:pt x="1790213" y="1615829"/>
                </a:lnTo>
                <a:lnTo>
                  <a:pt x="1779742" y="1617735"/>
                </a:lnTo>
                <a:lnTo>
                  <a:pt x="1768636" y="1618688"/>
                </a:lnTo>
                <a:lnTo>
                  <a:pt x="1757529" y="1619324"/>
                </a:lnTo>
                <a:lnTo>
                  <a:pt x="1746423" y="1619642"/>
                </a:lnTo>
                <a:lnTo>
                  <a:pt x="1807666" y="1643472"/>
                </a:lnTo>
                <a:lnTo>
                  <a:pt x="1869226" y="1666668"/>
                </a:lnTo>
                <a:lnTo>
                  <a:pt x="1931103" y="1689227"/>
                </a:lnTo>
                <a:lnTo>
                  <a:pt x="1992663" y="1711469"/>
                </a:lnTo>
                <a:lnTo>
                  <a:pt x="2054857" y="1733076"/>
                </a:lnTo>
                <a:lnTo>
                  <a:pt x="2116734" y="1754047"/>
                </a:lnTo>
                <a:lnTo>
                  <a:pt x="2179246" y="1775018"/>
                </a:lnTo>
                <a:lnTo>
                  <a:pt x="2241758" y="1795353"/>
                </a:lnTo>
                <a:lnTo>
                  <a:pt x="2243345" y="1789952"/>
                </a:lnTo>
                <a:lnTo>
                  <a:pt x="2244614" y="1785503"/>
                </a:lnTo>
                <a:lnTo>
                  <a:pt x="2246518" y="1781373"/>
                </a:lnTo>
                <a:lnTo>
                  <a:pt x="2248422" y="1777242"/>
                </a:lnTo>
                <a:lnTo>
                  <a:pt x="2250643" y="1773429"/>
                </a:lnTo>
                <a:lnTo>
                  <a:pt x="2252547" y="1769616"/>
                </a:lnTo>
                <a:lnTo>
                  <a:pt x="2255086" y="1766121"/>
                </a:lnTo>
                <a:lnTo>
                  <a:pt x="2257941" y="1762626"/>
                </a:lnTo>
                <a:lnTo>
                  <a:pt x="2260797" y="1759131"/>
                </a:lnTo>
                <a:lnTo>
                  <a:pt x="2263970" y="1755953"/>
                </a:lnTo>
                <a:lnTo>
                  <a:pt x="2266826" y="1752776"/>
                </a:lnTo>
                <a:lnTo>
                  <a:pt x="2270317" y="1749916"/>
                </a:lnTo>
                <a:lnTo>
                  <a:pt x="2273807" y="1747057"/>
                </a:lnTo>
                <a:lnTo>
                  <a:pt x="2277298" y="1744832"/>
                </a:lnTo>
                <a:lnTo>
                  <a:pt x="2281106" y="1742290"/>
                </a:lnTo>
                <a:lnTo>
                  <a:pt x="2285231" y="1740066"/>
                </a:lnTo>
                <a:lnTo>
                  <a:pt x="2289356" y="1738160"/>
                </a:lnTo>
                <a:lnTo>
                  <a:pt x="2293481" y="1736253"/>
                </a:lnTo>
                <a:lnTo>
                  <a:pt x="2297606" y="1734665"/>
                </a:lnTo>
                <a:lnTo>
                  <a:pt x="2301731" y="1733076"/>
                </a:lnTo>
                <a:lnTo>
                  <a:pt x="2306491" y="1731805"/>
                </a:lnTo>
                <a:lnTo>
                  <a:pt x="2310934" y="1730852"/>
                </a:lnTo>
                <a:lnTo>
                  <a:pt x="2315376" y="1730216"/>
                </a:lnTo>
                <a:lnTo>
                  <a:pt x="2319819" y="1729263"/>
                </a:lnTo>
                <a:lnTo>
                  <a:pt x="2324578" y="1728627"/>
                </a:lnTo>
                <a:lnTo>
                  <a:pt x="2329338" y="1728627"/>
                </a:lnTo>
                <a:lnTo>
                  <a:pt x="2334098" y="1728310"/>
                </a:lnTo>
                <a:lnTo>
                  <a:pt x="2339175" y="1728627"/>
                </a:lnTo>
                <a:lnTo>
                  <a:pt x="2343618" y="1728945"/>
                </a:lnTo>
                <a:lnTo>
                  <a:pt x="2348377" y="1729581"/>
                </a:lnTo>
                <a:lnTo>
                  <a:pt x="2353454" y="1730534"/>
                </a:lnTo>
                <a:lnTo>
                  <a:pt x="2358214" y="1731487"/>
                </a:lnTo>
                <a:lnTo>
                  <a:pt x="2363291" y="1732758"/>
                </a:lnTo>
                <a:lnTo>
                  <a:pt x="2369003" y="1734982"/>
                </a:lnTo>
                <a:lnTo>
                  <a:pt x="2471180" y="1380699"/>
                </a:lnTo>
                <a:lnTo>
                  <a:pt x="2465468" y="1379428"/>
                </a:lnTo>
                <a:lnTo>
                  <a:pt x="2461026" y="1377839"/>
                </a:lnTo>
                <a:lnTo>
                  <a:pt x="2456583" y="1376250"/>
                </a:lnTo>
                <a:lnTo>
                  <a:pt x="2452458" y="1374344"/>
                </a:lnTo>
                <a:lnTo>
                  <a:pt x="2448333" y="1372438"/>
                </a:lnTo>
                <a:lnTo>
                  <a:pt x="2444208" y="1370213"/>
                </a:lnTo>
                <a:lnTo>
                  <a:pt x="2440400" y="1367989"/>
                </a:lnTo>
                <a:lnTo>
                  <a:pt x="2436592" y="1365447"/>
                </a:lnTo>
                <a:lnTo>
                  <a:pt x="2433102" y="1362587"/>
                </a:lnTo>
                <a:lnTo>
                  <a:pt x="2429611" y="1359728"/>
                </a:lnTo>
                <a:lnTo>
                  <a:pt x="2426438" y="1356550"/>
                </a:lnTo>
                <a:lnTo>
                  <a:pt x="2423582" y="1353691"/>
                </a:lnTo>
                <a:lnTo>
                  <a:pt x="2420726" y="1350513"/>
                </a:lnTo>
                <a:lnTo>
                  <a:pt x="2417870" y="1347018"/>
                </a:lnTo>
                <a:lnTo>
                  <a:pt x="2415332" y="1343523"/>
                </a:lnTo>
                <a:lnTo>
                  <a:pt x="2413110" y="1339710"/>
                </a:lnTo>
                <a:lnTo>
                  <a:pt x="2410889" y="1336215"/>
                </a:lnTo>
                <a:lnTo>
                  <a:pt x="2408668" y="1332402"/>
                </a:lnTo>
                <a:lnTo>
                  <a:pt x="2407081" y="1327954"/>
                </a:lnTo>
                <a:lnTo>
                  <a:pt x="2405177" y="1324141"/>
                </a:lnTo>
                <a:lnTo>
                  <a:pt x="2403908" y="1320010"/>
                </a:lnTo>
                <a:lnTo>
                  <a:pt x="2402639" y="1315879"/>
                </a:lnTo>
                <a:lnTo>
                  <a:pt x="2401370" y="1311749"/>
                </a:lnTo>
                <a:lnTo>
                  <a:pt x="2400735" y="1307618"/>
                </a:lnTo>
                <a:lnTo>
                  <a:pt x="2400100" y="1303170"/>
                </a:lnTo>
                <a:lnTo>
                  <a:pt x="2399783" y="1298721"/>
                </a:lnTo>
                <a:lnTo>
                  <a:pt x="2399783" y="1294590"/>
                </a:lnTo>
                <a:lnTo>
                  <a:pt x="2399783" y="1290142"/>
                </a:lnTo>
                <a:lnTo>
                  <a:pt x="2400100" y="1285376"/>
                </a:lnTo>
                <a:lnTo>
                  <a:pt x="2400418" y="1281245"/>
                </a:lnTo>
                <a:lnTo>
                  <a:pt x="2401052" y="1276797"/>
                </a:lnTo>
                <a:lnTo>
                  <a:pt x="2402322" y="1272348"/>
                </a:lnTo>
                <a:lnTo>
                  <a:pt x="2403591" y="1267900"/>
                </a:lnTo>
                <a:lnTo>
                  <a:pt x="2403908" y="1266947"/>
                </a:lnTo>
                <a:lnTo>
                  <a:pt x="2346473" y="1248835"/>
                </a:lnTo>
                <a:lnTo>
                  <a:pt x="2289673" y="1230406"/>
                </a:lnTo>
                <a:lnTo>
                  <a:pt x="2232873" y="1211660"/>
                </a:lnTo>
                <a:lnTo>
                  <a:pt x="2176073" y="1191642"/>
                </a:lnTo>
                <a:lnTo>
                  <a:pt x="2119590" y="1171306"/>
                </a:lnTo>
                <a:lnTo>
                  <a:pt x="2063425" y="1150335"/>
                </a:lnTo>
                <a:lnTo>
                  <a:pt x="2007577" y="1128729"/>
                </a:lnTo>
                <a:lnTo>
                  <a:pt x="1952046" y="1106804"/>
                </a:lnTo>
                <a:close/>
                <a:moveTo>
                  <a:pt x="1413556" y="857694"/>
                </a:moveTo>
                <a:lnTo>
                  <a:pt x="1413238" y="858329"/>
                </a:lnTo>
                <a:lnTo>
                  <a:pt x="1411017" y="862460"/>
                </a:lnTo>
                <a:lnTo>
                  <a:pt x="1408478" y="866273"/>
                </a:lnTo>
                <a:lnTo>
                  <a:pt x="1405940" y="869768"/>
                </a:lnTo>
                <a:lnTo>
                  <a:pt x="1403401" y="873263"/>
                </a:lnTo>
                <a:lnTo>
                  <a:pt x="1400228" y="876758"/>
                </a:lnTo>
                <a:lnTo>
                  <a:pt x="1397055" y="879936"/>
                </a:lnTo>
                <a:lnTo>
                  <a:pt x="1393882" y="882796"/>
                </a:lnTo>
                <a:lnTo>
                  <a:pt x="1390709" y="885655"/>
                </a:lnTo>
                <a:lnTo>
                  <a:pt x="1387218" y="888515"/>
                </a:lnTo>
                <a:lnTo>
                  <a:pt x="1383410" y="890739"/>
                </a:lnTo>
                <a:lnTo>
                  <a:pt x="1379920" y="892963"/>
                </a:lnTo>
                <a:lnTo>
                  <a:pt x="1376112" y="894870"/>
                </a:lnTo>
                <a:lnTo>
                  <a:pt x="1372304" y="897094"/>
                </a:lnTo>
                <a:lnTo>
                  <a:pt x="1368179" y="899000"/>
                </a:lnTo>
                <a:lnTo>
                  <a:pt x="1364371" y="900271"/>
                </a:lnTo>
                <a:lnTo>
                  <a:pt x="1360246" y="901542"/>
                </a:lnTo>
                <a:lnTo>
                  <a:pt x="1351361" y="903449"/>
                </a:lnTo>
                <a:lnTo>
                  <a:pt x="1347236" y="904084"/>
                </a:lnTo>
                <a:lnTo>
                  <a:pt x="1343111" y="904720"/>
                </a:lnTo>
                <a:lnTo>
                  <a:pt x="1338668" y="905038"/>
                </a:lnTo>
                <a:lnTo>
                  <a:pt x="1333908" y="905038"/>
                </a:lnTo>
                <a:lnTo>
                  <a:pt x="1329783" y="904720"/>
                </a:lnTo>
                <a:lnTo>
                  <a:pt x="1325341" y="904402"/>
                </a:lnTo>
                <a:lnTo>
                  <a:pt x="1320898" y="904084"/>
                </a:lnTo>
                <a:lnTo>
                  <a:pt x="1316456" y="903131"/>
                </a:lnTo>
                <a:lnTo>
                  <a:pt x="1312013" y="901860"/>
                </a:lnTo>
                <a:lnTo>
                  <a:pt x="1307571" y="900907"/>
                </a:lnTo>
                <a:lnTo>
                  <a:pt x="1303446" y="899636"/>
                </a:lnTo>
                <a:lnTo>
                  <a:pt x="1299321" y="897729"/>
                </a:lnTo>
                <a:lnTo>
                  <a:pt x="1294561" y="895823"/>
                </a:lnTo>
                <a:lnTo>
                  <a:pt x="1290436" y="893599"/>
                </a:lnTo>
                <a:lnTo>
                  <a:pt x="1289801" y="892963"/>
                </a:lnTo>
                <a:lnTo>
                  <a:pt x="1113054" y="1215790"/>
                </a:lnTo>
                <a:lnTo>
                  <a:pt x="1114006" y="1216426"/>
                </a:lnTo>
                <a:lnTo>
                  <a:pt x="1118131" y="1218968"/>
                </a:lnTo>
                <a:lnTo>
                  <a:pt x="1122891" y="1221510"/>
                </a:lnTo>
                <a:lnTo>
                  <a:pt x="1126699" y="1224369"/>
                </a:lnTo>
                <a:lnTo>
                  <a:pt x="1130507" y="1227547"/>
                </a:lnTo>
                <a:lnTo>
                  <a:pt x="1134315" y="1230724"/>
                </a:lnTo>
                <a:lnTo>
                  <a:pt x="1137805" y="1233902"/>
                </a:lnTo>
                <a:lnTo>
                  <a:pt x="1141296" y="1237397"/>
                </a:lnTo>
                <a:lnTo>
                  <a:pt x="1144469" y="1240892"/>
                </a:lnTo>
                <a:lnTo>
                  <a:pt x="1147325" y="1244387"/>
                </a:lnTo>
                <a:lnTo>
                  <a:pt x="1149863" y="1248200"/>
                </a:lnTo>
                <a:lnTo>
                  <a:pt x="1152719" y="1252013"/>
                </a:lnTo>
                <a:lnTo>
                  <a:pt x="1155258" y="1255826"/>
                </a:lnTo>
                <a:lnTo>
                  <a:pt x="1157479" y="1259957"/>
                </a:lnTo>
                <a:lnTo>
                  <a:pt x="1159383" y="1264087"/>
                </a:lnTo>
                <a:lnTo>
                  <a:pt x="1161287" y="1268536"/>
                </a:lnTo>
                <a:lnTo>
                  <a:pt x="1162873" y="1272666"/>
                </a:lnTo>
                <a:lnTo>
                  <a:pt x="1164143" y="1276797"/>
                </a:lnTo>
                <a:lnTo>
                  <a:pt x="1165412" y="1280928"/>
                </a:lnTo>
                <a:lnTo>
                  <a:pt x="1166364" y="1285376"/>
                </a:lnTo>
                <a:lnTo>
                  <a:pt x="1167316" y="1289824"/>
                </a:lnTo>
                <a:lnTo>
                  <a:pt x="1167633" y="1294273"/>
                </a:lnTo>
                <a:lnTo>
                  <a:pt x="1168268" y="1298403"/>
                </a:lnTo>
                <a:lnTo>
                  <a:pt x="1168585" y="1302852"/>
                </a:lnTo>
                <a:lnTo>
                  <a:pt x="1168268" y="1307618"/>
                </a:lnTo>
                <a:lnTo>
                  <a:pt x="1167633" y="1311749"/>
                </a:lnTo>
                <a:lnTo>
                  <a:pt x="1167316" y="1316197"/>
                </a:lnTo>
                <a:lnTo>
                  <a:pt x="1166364" y="1320328"/>
                </a:lnTo>
                <a:lnTo>
                  <a:pt x="1165412" y="1324776"/>
                </a:lnTo>
                <a:lnTo>
                  <a:pt x="1164143" y="1329224"/>
                </a:lnTo>
                <a:lnTo>
                  <a:pt x="1162556" y="1333355"/>
                </a:lnTo>
                <a:lnTo>
                  <a:pt x="1160652" y="1337486"/>
                </a:lnTo>
                <a:lnTo>
                  <a:pt x="1159066" y="1341616"/>
                </a:lnTo>
                <a:lnTo>
                  <a:pt x="1155892" y="1346700"/>
                </a:lnTo>
                <a:lnTo>
                  <a:pt x="1215231" y="1376568"/>
                </a:lnTo>
                <a:lnTo>
                  <a:pt x="1274887" y="1406118"/>
                </a:lnTo>
                <a:lnTo>
                  <a:pt x="1334226" y="1435351"/>
                </a:lnTo>
                <a:lnTo>
                  <a:pt x="1393882" y="1464265"/>
                </a:lnTo>
                <a:lnTo>
                  <a:pt x="1453855" y="1492227"/>
                </a:lnTo>
                <a:lnTo>
                  <a:pt x="1514146" y="1519870"/>
                </a:lnTo>
                <a:lnTo>
                  <a:pt x="1574754" y="1547196"/>
                </a:lnTo>
                <a:lnTo>
                  <a:pt x="1635679" y="1574204"/>
                </a:lnTo>
                <a:lnTo>
                  <a:pt x="1627746" y="1565943"/>
                </a:lnTo>
                <a:lnTo>
                  <a:pt x="1620448" y="1557682"/>
                </a:lnTo>
                <a:lnTo>
                  <a:pt x="1613466" y="1549103"/>
                </a:lnTo>
                <a:lnTo>
                  <a:pt x="1607120" y="1540206"/>
                </a:lnTo>
                <a:lnTo>
                  <a:pt x="1601091" y="1531309"/>
                </a:lnTo>
                <a:lnTo>
                  <a:pt x="1595379" y="1522094"/>
                </a:lnTo>
                <a:lnTo>
                  <a:pt x="1590620" y="1512562"/>
                </a:lnTo>
                <a:lnTo>
                  <a:pt x="1585542" y="1503030"/>
                </a:lnTo>
                <a:lnTo>
                  <a:pt x="1581417" y="1493180"/>
                </a:lnTo>
                <a:lnTo>
                  <a:pt x="1577609" y="1483330"/>
                </a:lnTo>
                <a:lnTo>
                  <a:pt x="1574436" y="1473162"/>
                </a:lnTo>
                <a:lnTo>
                  <a:pt x="1571263" y="1462994"/>
                </a:lnTo>
                <a:lnTo>
                  <a:pt x="1569042" y="1453144"/>
                </a:lnTo>
                <a:lnTo>
                  <a:pt x="1566821" y="1442659"/>
                </a:lnTo>
                <a:lnTo>
                  <a:pt x="1565234" y="1432173"/>
                </a:lnTo>
                <a:lnTo>
                  <a:pt x="1563647" y="1421688"/>
                </a:lnTo>
                <a:lnTo>
                  <a:pt x="1563013" y="1411202"/>
                </a:lnTo>
                <a:lnTo>
                  <a:pt x="1562378" y="1400717"/>
                </a:lnTo>
                <a:lnTo>
                  <a:pt x="1562378" y="1389913"/>
                </a:lnTo>
                <a:lnTo>
                  <a:pt x="1562378" y="1379110"/>
                </a:lnTo>
                <a:lnTo>
                  <a:pt x="1563013" y="1368625"/>
                </a:lnTo>
                <a:lnTo>
                  <a:pt x="1563965" y="1357821"/>
                </a:lnTo>
                <a:lnTo>
                  <a:pt x="1565551" y="1347336"/>
                </a:lnTo>
                <a:lnTo>
                  <a:pt x="1567138" y="1336533"/>
                </a:lnTo>
                <a:lnTo>
                  <a:pt x="1569359" y="1326047"/>
                </a:lnTo>
                <a:lnTo>
                  <a:pt x="1571580" y="1315562"/>
                </a:lnTo>
                <a:lnTo>
                  <a:pt x="1574436" y="1305076"/>
                </a:lnTo>
                <a:lnTo>
                  <a:pt x="1577609" y="1294590"/>
                </a:lnTo>
                <a:lnTo>
                  <a:pt x="1581100" y="1284105"/>
                </a:lnTo>
                <a:lnTo>
                  <a:pt x="1584908" y="1273937"/>
                </a:lnTo>
                <a:lnTo>
                  <a:pt x="1588716" y="1263769"/>
                </a:lnTo>
                <a:lnTo>
                  <a:pt x="1593158" y="1253602"/>
                </a:lnTo>
                <a:lnTo>
                  <a:pt x="1598552" y="1242481"/>
                </a:lnTo>
                <a:lnTo>
                  <a:pt x="1604582" y="1231677"/>
                </a:lnTo>
                <a:lnTo>
                  <a:pt x="1610293" y="1221192"/>
                </a:lnTo>
                <a:lnTo>
                  <a:pt x="1616322" y="1211024"/>
                </a:lnTo>
                <a:lnTo>
                  <a:pt x="1622986" y="1201174"/>
                </a:lnTo>
                <a:lnTo>
                  <a:pt x="1629650" y="1191642"/>
                </a:lnTo>
                <a:lnTo>
                  <a:pt x="1636631" y="1182109"/>
                </a:lnTo>
                <a:lnTo>
                  <a:pt x="1643612" y="1173213"/>
                </a:lnTo>
                <a:lnTo>
                  <a:pt x="1650910" y="1164316"/>
                </a:lnTo>
                <a:lnTo>
                  <a:pt x="1658526" y="1156055"/>
                </a:lnTo>
                <a:lnTo>
                  <a:pt x="1666141" y="1148111"/>
                </a:lnTo>
                <a:lnTo>
                  <a:pt x="1673757" y="1140485"/>
                </a:lnTo>
                <a:lnTo>
                  <a:pt x="1682325" y="1132859"/>
                </a:lnTo>
                <a:lnTo>
                  <a:pt x="1690258" y="1125551"/>
                </a:lnTo>
                <a:lnTo>
                  <a:pt x="1698508" y="1119196"/>
                </a:lnTo>
                <a:lnTo>
                  <a:pt x="1707076" y="1112841"/>
                </a:lnTo>
                <a:lnTo>
                  <a:pt x="1715643" y="1106804"/>
                </a:lnTo>
                <a:lnTo>
                  <a:pt x="1724211" y="1101403"/>
                </a:lnTo>
                <a:lnTo>
                  <a:pt x="1733096" y="1096001"/>
                </a:lnTo>
                <a:lnTo>
                  <a:pt x="1741981" y="1091235"/>
                </a:lnTo>
                <a:lnTo>
                  <a:pt x="1750866" y="1086469"/>
                </a:lnTo>
                <a:lnTo>
                  <a:pt x="1759751" y="1082656"/>
                </a:lnTo>
                <a:lnTo>
                  <a:pt x="1768953" y="1078843"/>
                </a:lnTo>
                <a:lnTo>
                  <a:pt x="1778155" y="1075666"/>
                </a:lnTo>
                <a:lnTo>
                  <a:pt x="1787357" y="1073124"/>
                </a:lnTo>
                <a:lnTo>
                  <a:pt x="1796560" y="1070582"/>
                </a:lnTo>
                <a:lnTo>
                  <a:pt x="1805444" y="1068357"/>
                </a:lnTo>
                <a:lnTo>
                  <a:pt x="1814647" y="1067086"/>
                </a:lnTo>
                <a:lnTo>
                  <a:pt x="1824166" y="1066133"/>
                </a:lnTo>
                <a:lnTo>
                  <a:pt x="1833051" y="1065180"/>
                </a:lnTo>
                <a:lnTo>
                  <a:pt x="1842254" y="1064862"/>
                </a:lnTo>
                <a:lnTo>
                  <a:pt x="1850821" y="1065180"/>
                </a:lnTo>
                <a:lnTo>
                  <a:pt x="1795290" y="1041349"/>
                </a:lnTo>
                <a:lnTo>
                  <a:pt x="1740077" y="1016883"/>
                </a:lnTo>
                <a:lnTo>
                  <a:pt x="1684863" y="991781"/>
                </a:lnTo>
                <a:lnTo>
                  <a:pt x="1630284" y="966044"/>
                </a:lnTo>
                <a:lnTo>
                  <a:pt x="1575388" y="939672"/>
                </a:lnTo>
                <a:lnTo>
                  <a:pt x="1521127" y="912663"/>
                </a:lnTo>
                <a:lnTo>
                  <a:pt x="1467182" y="885655"/>
                </a:lnTo>
                <a:lnTo>
                  <a:pt x="1413556" y="857694"/>
                </a:lnTo>
                <a:close/>
                <a:moveTo>
                  <a:pt x="1297417" y="692150"/>
                </a:moveTo>
                <a:lnTo>
                  <a:pt x="1336764" y="713756"/>
                </a:lnTo>
                <a:lnTo>
                  <a:pt x="1376112" y="734727"/>
                </a:lnTo>
                <a:lnTo>
                  <a:pt x="1415459" y="755698"/>
                </a:lnTo>
                <a:lnTo>
                  <a:pt x="1454807" y="776352"/>
                </a:lnTo>
                <a:lnTo>
                  <a:pt x="1494789" y="796687"/>
                </a:lnTo>
                <a:lnTo>
                  <a:pt x="1534454" y="816387"/>
                </a:lnTo>
                <a:lnTo>
                  <a:pt x="1574119" y="836405"/>
                </a:lnTo>
                <a:lnTo>
                  <a:pt x="1613784" y="855470"/>
                </a:lnTo>
                <a:lnTo>
                  <a:pt x="1654083" y="874852"/>
                </a:lnTo>
                <a:lnTo>
                  <a:pt x="1694066" y="893599"/>
                </a:lnTo>
                <a:lnTo>
                  <a:pt x="1734048" y="912028"/>
                </a:lnTo>
                <a:lnTo>
                  <a:pt x="1774664" y="930139"/>
                </a:lnTo>
                <a:lnTo>
                  <a:pt x="1814964" y="947933"/>
                </a:lnTo>
                <a:lnTo>
                  <a:pt x="1855264" y="965409"/>
                </a:lnTo>
                <a:lnTo>
                  <a:pt x="1896198" y="982885"/>
                </a:lnTo>
                <a:lnTo>
                  <a:pt x="1936815" y="999725"/>
                </a:lnTo>
                <a:lnTo>
                  <a:pt x="1977749" y="1016565"/>
                </a:lnTo>
                <a:lnTo>
                  <a:pt x="2018683" y="1032770"/>
                </a:lnTo>
                <a:lnTo>
                  <a:pt x="2059934" y="1049293"/>
                </a:lnTo>
                <a:lnTo>
                  <a:pt x="2101186" y="1064862"/>
                </a:lnTo>
                <a:lnTo>
                  <a:pt x="2142437" y="1080749"/>
                </a:lnTo>
                <a:lnTo>
                  <a:pt x="2184006" y="1095683"/>
                </a:lnTo>
                <a:lnTo>
                  <a:pt x="2225575" y="1110617"/>
                </a:lnTo>
                <a:lnTo>
                  <a:pt x="2267461" y="1125233"/>
                </a:lnTo>
                <a:lnTo>
                  <a:pt x="2309347" y="1139850"/>
                </a:lnTo>
                <a:lnTo>
                  <a:pt x="2351233" y="1153830"/>
                </a:lnTo>
                <a:lnTo>
                  <a:pt x="2393437" y="1167811"/>
                </a:lnTo>
                <a:lnTo>
                  <a:pt x="2435957" y="1181474"/>
                </a:lnTo>
                <a:lnTo>
                  <a:pt x="2478478" y="1194819"/>
                </a:lnTo>
                <a:lnTo>
                  <a:pt x="2520999" y="1207529"/>
                </a:lnTo>
                <a:lnTo>
                  <a:pt x="2563837" y="1220556"/>
                </a:lnTo>
                <a:lnTo>
                  <a:pt x="2606675" y="1233266"/>
                </a:lnTo>
                <a:lnTo>
                  <a:pt x="2415332" y="1938338"/>
                </a:lnTo>
                <a:lnTo>
                  <a:pt x="2366782" y="1924357"/>
                </a:lnTo>
                <a:lnTo>
                  <a:pt x="2318549" y="1910059"/>
                </a:lnTo>
                <a:lnTo>
                  <a:pt x="2270317" y="1895443"/>
                </a:lnTo>
                <a:lnTo>
                  <a:pt x="2222402" y="1880509"/>
                </a:lnTo>
                <a:lnTo>
                  <a:pt x="2174486" y="1865257"/>
                </a:lnTo>
                <a:lnTo>
                  <a:pt x="2126889" y="1849370"/>
                </a:lnTo>
                <a:lnTo>
                  <a:pt x="2079608" y="1833800"/>
                </a:lnTo>
                <a:lnTo>
                  <a:pt x="2032010" y="1817278"/>
                </a:lnTo>
                <a:lnTo>
                  <a:pt x="1984730" y="1800755"/>
                </a:lnTo>
                <a:lnTo>
                  <a:pt x="1937766" y="1783915"/>
                </a:lnTo>
                <a:lnTo>
                  <a:pt x="1890803" y="1766757"/>
                </a:lnTo>
                <a:lnTo>
                  <a:pt x="1844157" y="1749281"/>
                </a:lnTo>
                <a:lnTo>
                  <a:pt x="1797512" y="1731169"/>
                </a:lnTo>
                <a:lnTo>
                  <a:pt x="1751183" y="1713058"/>
                </a:lnTo>
                <a:lnTo>
                  <a:pt x="1704854" y="1694629"/>
                </a:lnTo>
                <a:lnTo>
                  <a:pt x="1658526" y="1675564"/>
                </a:lnTo>
                <a:lnTo>
                  <a:pt x="1612514" y="1656500"/>
                </a:lnTo>
                <a:lnTo>
                  <a:pt x="1566503" y="1636800"/>
                </a:lnTo>
                <a:lnTo>
                  <a:pt x="1520809" y="1617100"/>
                </a:lnTo>
                <a:lnTo>
                  <a:pt x="1475115" y="1596764"/>
                </a:lnTo>
                <a:lnTo>
                  <a:pt x="1429739" y="1576111"/>
                </a:lnTo>
                <a:lnTo>
                  <a:pt x="1384045" y="1555140"/>
                </a:lnTo>
                <a:lnTo>
                  <a:pt x="1338986" y="1534169"/>
                </a:lnTo>
                <a:lnTo>
                  <a:pt x="1293926" y="1512562"/>
                </a:lnTo>
                <a:lnTo>
                  <a:pt x="1248867" y="1490638"/>
                </a:lnTo>
                <a:lnTo>
                  <a:pt x="1204125" y="1468396"/>
                </a:lnTo>
                <a:lnTo>
                  <a:pt x="1159066" y="1446154"/>
                </a:lnTo>
                <a:lnTo>
                  <a:pt x="1114324" y="1422959"/>
                </a:lnTo>
                <a:lnTo>
                  <a:pt x="1069899" y="1399446"/>
                </a:lnTo>
                <a:lnTo>
                  <a:pt x="1025474" y="1376250"/>
                </a:lnTo>
                <a:lnTo>
                  <a:pt x="981050" y="1352102"/>
                </a:lnTo>
                <a:lnTo>
                  <a:pt x="936625" y="1327636"/>
                </a:lnTo>
                <a:lnTo>
                  <a:pt x="1297417" y="692150"/>
                </a:lnTo>
                <a:close/>
                <a:moveTo>
                  <a:pt x="2337312" y="325877"/>
                </a:moveTo>
                <a:lnTo>
                  <a:pt x="2306540" y="337312"/>
                </a:lnTo>
                <a:lnTo>
                  <a:pt x="2313202" y="355098"/>
                </a:lnTo>
                <a:lnTo>
                  <a:pt x="2305271" y="358910"/>
                </a:lnTo>
                <a:lnTo>
                  <a:pt x="2297974" y="363356"/>
                </a:lnTo>
                <a:lnTo>
                  <a:pt x="2291312" y="367803"/>
                </a:lnTo>
                <a:lnTo>
                  <a:pt x="2285285" y="372250"/>
                </a:lnTo>
                <a:lnTo>
                  <a:pt x="2280209" y="376696"/>
                </a:lnTo>
                <a:lnTo>
                  <a:pt x="2275450" y="381778"/>
                </a:lnTo>
                <a:lnTo>
                  <a:pt x="2271644" y="386543"/>
                </a:lnTo>
                <a:lnTo>
                  <a:pt x="2268154" y="391625"/>
                </a:lnTo>
                <a:lnTo>
                  <a:pt x="2265299" y="396706"/>
                </a:lnTo>
                <a:lnTo>
                  <a:pt x="2263078" y="402106"/>
                </a:lnTo>
                <a:lnTo>
                  <a:pt x="2261809" y="407506"/>
                </a:lnTo>
                <a:lnTo>
                  <a:pt x="2261175" y="413223"/>
                </a:lnTo>
                <a:lnTo>
                  <a:pt x="2260540" y="418622"/>
                </a:lnTo>
                <a:lnTo>
                  <a:pt x="2261492" y="424657"/>
                </a:lnTo>
                <a:lnTo>
                  <a:pt x="2262444" y="431009"/>
                </a:lnTo>
                <a:lnTo>
                  <a:pt x="2264664" y="436727"/>
                </a:lnTo>
                <a:lnTo>
                  <a:pt x="2265933" y="440538"/>
                </a:lnTo>
                <a:lnTo>
                  <a:pt x="2267202" y="444032"/>
                </a:lnTo>
                <a:lnTo>
                  <a:pt x="2269106" y="447526"/>
                </a:lnTo>
                <a:lnTo>
                  <a:pt x="2271009" y="450702"/>
                </a:lnTo>
                <a:lnTo>
                  <a:pt x="2273230" y="453560"/>
                </a:lnTo>
                <a:lnTo>
                  <a:pt x="2275450" y="456419"/>
                </a:lnTo>
                <a:lnTo>
                  <a:pt x="2277671" y="458325"/>
                </a:lnTo>
                <a:lnTo>
                  <a:pt x="2280209" y="460866"/>
                </a:lnTo>
                <a:lnTo>
                  <a:pt x="2285285" y="464359"/>
                </a:lnTo>
                <a:lnTo>
                  <a:pt x="2290678" y="467536"/>
                </a:lnTo>
                <a:lnTo>
                  <a:pt x="2296388" y="469759"/>
                </a:lnTo>
                <a:lnTo>
                  <a:pt x="2301781" y="471347"/>
                </a:lnTo>
                <a:lnTo>
                  <a:pt x="2308761" y="472300"/>
                </a:lnTo>
                <a:lnTo>
                  <a:pt x="2318278" y="473253"/>
                </a:lnTo>
                <a:lnTo>
                  <a:pt x="2329698" y="474206"/>
                </a:lnTo>
                <a:lnTo>
                  <a:pt x="2343657" y="474841"/>
                </a:lnTo>
                <a:lnTo>
                  <a:pt x="2359519" y="475158"/>
                </a:lnTo>
                <a:lnTo>
                  <a:pt x="2372209" y="476111"/>
                </a:lnTo>
                <a:lnTo>
                  <a:pt x="2381726" y="477064"/>
                </a:lnTo>
                <a:lnTo>
                  <a:pt x="2387119" y="478017"/>
                </a:lnTo>
                <a:lnTo>
                  <a:pt x="2389340" y="478335"/>
                </a:lnTo>
                <a:lnTo>
                  <a:pt x="2390926" y="479288"/>
                </a:lnTo>
                <a:lnTo>
                  <a:pt x="2392829" y="480558"/>
                </a:lnTo>
                <a:lnTo>
                  <a:pt x="2394098" y="481828"/>
                </a:lnTo>
                <a:lnTo>
                  <a:pt x="2396002" y="483734"/>
                </a:lnTo>
                <a:lnTo>
                  <a:pt x="2396953" y="485640"/>
                </a:lnTo>
                <a:lnTo>
                  <a:pt x="2398222" y="488181"/>
                </a:lnTo>
                <a:lnTo>
                  <a:pt x="2399491" y="490722"/>
                </a:lnTo>
                <a:lnTo>
                  <a:pt x="2400443" y="493580"/>
                </a:lnTo>
                <a:lnTo>
                  <a:pt x="2400760" y="496439"/>
                </a:lnTo>
                <a:lnTo>
                  <a:pt x="2400760" y="499298"/>
                </a:lnTo>
                <a:lnTo>
                  <a:pt x="2400126" y="501839"/>
                </a:lnTo>
                <a:lnTo>
                  <a:pt x="2398540" y="503744"/>
                </a:lnTo>
                <a:lnTo>
                  <a:pt x="2396953" y="505650"/>
                </a:lnTo>
                <a:lnTo>
                  <a:pt x="2394415" y="507238"/>
                </a:lnTo>
                <a:lnTo>
                  <a:pt x="2391560" y="508826"/>
                </a:lnTo>
                <a:lnTo>
                  <a:pt x="2387753" y="509779"/>
                </a:lnTo>
                <a:lnTo>
                  <a:pt x="2384581" y="510097"/>
                </a:lnTo>
                <a:lnTo>
                  <a:pt x="2382360" y="509779"/>
                </a:lnTo>
                <a:lnTo>
                  <a:pt x="2380774" y="509461"/>
                </a:lnTo>
                <a:lnTo>
                  <a:pt x="2379822" y="508826"/>
                </a:lnTo>
                <a:lnTo>
                  <a:pt x="2378236" y="506603"/>
                </a:lnTo>
                <a:lnTo>
                  <a:pt x="2376016" y="503427"/>
                </a:lnTo>
                <a:lnTo>
                  <a:pt x="2373795" y="498980"/>
                </a:lnTo>
                <a:lnTo>
                  <a:pt x="2371574" y="493263"/>
                </a:lnTo>
                <a:lnTo>
                  <a:pt x="2368719" y="485640"/>
                </a:lnTo>
                <a:lnTo>
                  <a:pt x="2334140" y="498662"/>
                </a:lnTo>
                <a:lnTo>
                  <a:pt x="2299243" y="510732"/>
                </a:lnTo>
                <a:lnTo>
                  <a:pt x="2300830" y="516449"/>
                </a:lnTo>
                <a:lnTo>
                  <a:pt x="2301781" y="519943"/>
                </a:lnTo>
                <a:lnTo>
                  <a:pt x="2304002" y="525025"/>
                </a:lnTo>
                <a:lnTo>
                  <a:pt x="2306223" y="529154"/>
                </a:lnTo>
                <a:lnTo>
                  <a:pt x="2309078" y="533600"/>
                </a:lnTo>
                <a:lnTo>
                  <a:pt x="2312568" y="537094"/>
                </a:lnTo>
                <a:lnTo>
                  <a:pt x="2316057" y="539953"/>
                </a:lnTo>
                <a:lnTo>
                  <a:pt x="2320181" y="542811"/>
                </a:lnTo>
                <a:lnTo>
                  <a:pt x="2324940" y="545035"/>
                </a:lnTo>
                <a:lnTo>
                  <a:pt x="2329698" y="546623"/>
                </a:lnTo>
                <a:lnTo>
                  <a:pt x="2334774" y="548211"/>
                </a:lnTo>
                <a:lnTo>
                  <a:pt x="2340485" y="548846"/>
                </a:lnTo>
                <a:lnTo>
                  <a:pt x="2346829" y="549164"/>
                </a:lnTo>
                <a:lnTo>
                  <a:pt x="2353174" y="548846"/>
                </a:lnTo>
                <a:lnTo>
                  <a:pt x="2360154" y="548211"/>
                </a:lnTo>
                <a:lnTo>
                  <a:pt x="2367450" y="546940"/>
                </a:lnTo>
                <a:lnTo>
                  <a:pt x="2375381" y="545670"/>
                </a:lnTo>
                <a:lnTo>
                  <a:pt x="2383312" y="543447"/>
                </a:lnTo>
                <a:lnTo>
                  <a:pt x="2389022" y="558375"/>
                </a:lnTo>
                <a:lnTo>
                  <a:pt x="2421381" y="545988"/>
                </a:lnTo>
                <a:lnTo>
                  <a:pt x="2415353" y="531377"/>
                </a:lnTo>
                <a:lnTo>
                  <a:pt x="2423602" y="527248"/>
                </a:lnTo>
                <a:lnTo>
                  <a:pt x="2431533" y="523119"/>
                </a:lnTo>
                <a:lnTo>
                  <a:pt x="2438512" y="518672"/>
                </a:lnTo>
                <a:lnTo>
                  <a:pt x="2444222" y="514226"/>
                </a:lnTo>
                <a:lnTo>
                  <a:pt x="2449932" y="509779"/>
                </a:lnTo>
                <a:lnTo>
                  <a:pt x="2455008" y="505650"/>
                </a:lnTo>
                <a:lnTo>
                  <a:pt x="2459450" y="500568"/>
                </a:lnTo>
                <a:lnTo>
                  <a:pt x="2462939" y="496121"/>
                </a:lnTo>
                <a:lnTo>
                  <a:pt x="2465477" y="491675"/>
                </a:lnTo>
                <a:lnTo>
                  <a:pt x="2467698" y="486593"/>
                </a:lnTo>
                <a:lnTo>
                  <a:pt x="2469284" y="481828"/>
                </a:lnTo>
                <a:lnTo>
                  <a:pt x="2470553" y="477064"/>
                </a:lnTo>
                <a:lnTo>
                  <a:pt x="2470553" y="471982"/>
                </a:lnTo>
                <a:lnTo>
                  <a:pt x="2470236" y="466900"/>
                </a:lnTo>
                <a:lnTo>
                  <a:pt x="2468967" y="461818"/>
                </a:lnTo>
                <a:lnTo>
                  <a:pt x="2467381" y="456737"/>
                </a:lnTo>
                <a:lnTo>
                  <a:pt x="2465477" y="453243"/>
                </a:lnTo>
                <a:lnTo>
                  <a:pt x="2463891" y="450067"/>
                </a:lnTo>
                <a:lnTo>
                  <a:pt x="2461988" y="446890"/>
                </a:lnTo>
                <a:lnTo>
                  <a:pt x="2459767" y="444032"/>
                </a:lnTo>
                <a:lnTo>
                  <a:pt x="2457546" y="441491"/>
                </a:lnTo>
                <a:lnTo>
                  <a:pt x="2454691" y="438950"/>
                </a:lnTo>
                <a:lnTo>
                  <a:pt x="2451836" y="436409"/>
                </a:lnTo>
                <a:lnTo>
                  <a:pt x="2448981" y="434503"/>
                </a:lnTo>
                <a:lnTo>
                  <a:pt x="2442636" y="431009"/>
                </a:lnTo>
                <a:lnTo>
                  <a:pt x="2435974" y="428151"/>
                </a:lnTo>
                <a:lnTo>
                  <a:pt x="2429312" y="425927"/>
                </a:lnTo>
                <a:lnTo>
                  <a:pt x="2422650" y="424657"/>
                </a:lnTo>
                <a:lnTo>
                  <a:pt x="2414402" y="424022"/>
                </a:lnTo>
                <a:lnTo>
                  <a:pt x="2403298" y="422751"/>
                </a:lnTo>
                <a:lnTo>
                  <a:pt x="2372843" y="421481"/>
                </a:lnTo>
                <a:lnTo>
                  <a:pt x="2362691" y="420846"/>
                </a:lnTo>
                <a:lnTo>
                  <a:pt x="2358567" y="420210"/>
                </a:lnTo>
                <a:lnTo>
                  <a:pt x="2355078" y="419257"/>
                </a:lnTo>
                <a:lnTo>
                  <a:pt x="2351905" y="418622"/>
                </a:lnTo>
                <a:lnTo>
                  <a:pt x="2349050" y="417669"/>
                </a:lnTo>
                <a:lnTo>
                  <a:pt x="2347147" y="416717"/>
                </a:lnTo>
                <a:lnTo>
                  <a:pt x="2345243" y="415128"/>
                </a:lnTo>
                <a:lnTo>
                  <a:pt x="2342705" y="411635"/>
                </a:lnTo>
                <a:lnTo>
                  <a:pt x="2339850" y="407188"/>
                </a:lnTo>
                <a:lnTo>
                  <a:pt x="2336678" y="401153"/>
                </a:lnTo>
                <a:lnTo>
                  <a:pt x="2333823" y="393848"/>
                </a:lnTo>
                <a:lnTo>
                  <a:pt x="2332871" y="390672"/>
                </a:lnTo>
                <a:lnTo>
                  <a:pt x="2332554" y="388448"/>
                </a:lnTo>
                <a:lnTo>
                  <a:pt x="2332871" y="385590"/>
                </a:lnTo>
                <a:lnTo>
                  <a:pt x="2333505" y="383366"/>
                </a:lnTo>
                <a:lnTo>
                  <a:pt x="2334774" y="381461"/>
                </a:lnTo>
                <a:lnTo>
                  <a:pt x="2336995" y="379237"/>
                </a:lnTo>
                <a:lnTo>
                  <a:pt x="2339533" y="377967"/>
                </a:lnTo>
                <a:lnTo>
                  <a:pt x="2342705" y="376379"/>
                </a:lnTo>
                <a:lnTo>
                  <a:pt x="2346512" y="375108"/>
                </a:lnTo>
                <a:lnTo>
                  <a:pt x="2349685" y="375108"/>
                </a:lnTo>
                <a:lnTo>
                  <a:pt x="2350954" y="375108"/>
                </a:lnTo>
                <a:lnTo>
                  <a:pt x="2352223" y="375426"/>
                </a:lnTo>
                <a:lnTo>
                  <a:pt x="2353492" y="376061"/>
                </a:lnTo>
                <a:lnTo>
                  <a:pt x="2354443" y="377332"/>
                </a:lnTo>
                <a:lnTo>
                  <a:pt x="2356664" y="379873"/>
                </a:lnTo>
                <a:lnTo>
                  <a:pt x="2358885" y="384637"/>
                </a:lnTo>
                <a:lnTo>
                  <a:pt x="2362057" y="391307"/>
                </a:lnTo>
                <a:lnTo>
                  <a:pt x="2365229" y="399565"/>
                </a:lnTo>
                <a:lnTo>
                  <a:pt x="2369671" y="410999"/>
                </a:lnTo>
                <a:lnTo>
                  <a:pt x="2403615" y="397659"/>
                </a:lnTo>
                <a:lnTo>
                  <a:pt x="2436926" y="384637"/>
                </a:lnTo>
                <a:lnTo>
                  <a:pt x="2433436" y="375426"/>
                </a:lnTo>
                <a:lnTo>
                  <a:pt x="2429946" y="368121"/>
                </a:lnTo>
                <a:lnTo>
                  <a:pt x="2426457" y="361768"/>
                </a:lnTo>
                <a:lnTo>
                  <a:pt x="2422333" y="356051"/>
                </a:lnTo>
                <a:lnTo>
                  <a:pt x="2420429" y="353510"/>
                </a:lnTo>
                <a:lnTo>
                  <a:pt x="2417891" y="351287"/>
                </a:lnTo>
                <a:lnTo>
                  <a:pt x="2415671" y="349381"/>
                </a:lnTo>
                <a:lnTo>
                  <a:pt x="2412815" y="347158"/>
                </a:lnTo>
                <a:lnTo>
                  <a:pt x="2410595" y="345570"/>
                </a:lnTo>
                <a:lnTo>
                  <a:pt x="2407740" y="343982"/>
                </a:lnTo>
                <a:lnTo>
                  <a:pt x="2405202" y="343029"/>
                </a:lnTo>
                <a:lnTo>
                  <a:pt x="2402029" y="341758"/>
                </a:lnTo>
                <a:lnTo>
                  <a:pt x="2399491" y="340805"/>
                </a:lnTo>
                <a:lnTo>
                  <a:pt x="2396319" y="340170"/>
                </a:lnTo>
                <a:lnTo>
                  <a:pt x="2389974" y="339217"/>
                </a:lnTo>
                <a:lnTo>
                  <a:pt x="2383629" y="338900"/>
                </a:lnTo>
                <a:lnTo>
                  <a:pt x="2377284" y="338582"/>
                </a:lnTo>
                <a:lnTo>
                  <a:pt x="2370940" y="338900"/>
                </a:lnTo>
                <a:lnTo>
                  <a:pt x="2364278" y="339535"/>
                </a:lnTo>
                <a:lnTo>
                  <a:pt x="2357616" y="340488"/>
                </a:lnTo>
                <a:lnTo>
                  <a:pt x="2350954" y="342394"/>
                </a:lnTo>
                <a:lnTo>
                  <a:pt x="2344292" y="343982"/>
                </a:lnTo>
                <a:lnTo>
                  <a:pt x="2337312" y="325877"/>
                </a:lnTo>
                <a:close/>
                <a:moveTo>
                  <a:pt x="2259588" y="275058"/>
                </a:moveTo>
                <a:lnTo>
                  <a:pt x="2219933" y="289351"/>
                </a:lnTo>
                <a:lnTo>
                  <a:pt x="2179961" y="303326"/>
                </a:lnTo>
                <a:lnTo>
                  <a:pt x="2139672" y="316984"/>
                </a:lnTo>
                <a:lnTo>
                  <a:pt x="2099700" y="329689"/>
                </a:lnTo>
                <a:lnTo>
                  <a:pt x="2059727" y="342394"/>
                </a:lnTo>
                <a:lnTo>
                  <a:pt x="2019121" y="354463"/>
                </a:lnTo>
                <a:lnTo>
                  <a:pt x="1978514" y="366533"/>
                </a:lnTo>
                <a:lnTo>
                  <a:pt x="1937590" y="377967"/>
                </a:lnTo>
                <a:lnTo>
                  <a:pt x="1937907" y="378285"/>
                </a:lnTo>
                <a:lnTo>
                  <a:pt x="1939493" y="384637"/>
                </a:lnTo>
                <a:lnTo>
                  <a:pt x="1940128" y="390672"/>
                </a:lnTo>
                <a:lnTo>
                  <a:pt x="1940128" y="397024"/>
                </a:lnTo>
                <a:lnTo>
                  <a:pt x="1939493" y="403059"/>
                </a:lnTo>
                <a:lnTo>
                  <a:pt x="1938542" y="409094"/>
                </a:lnTo>
                <a:lnTo>
                  <a:pt x="1936638" y="414811"/>
                </a:lnTo>
                <a:lnTo>
                  <a:pt x="1934100" y="420528"/>
                </a:lnTo>
                <a:lnTo>
                  <a:pt x="1931562" y="425610"/>
                </a:lnTo>
                <a:lnTo>
                  <a:pt x="1928390" y="431009"/>
                </a:lnTo>
                <a:lnTo>
                  <a:pt x="1924583" y="435456"/>
                </a:lnTo>
                <a:lnTo>
                  <a:pt x="1919824" y="439903"/>
                </a:lnTo>
                <a:lnTo>
                  <a:pt x="1915383" y="443714"/>
                </a:lnTo>
                <a:lnTo>
                  <a:pt x="1910307" y="447208"/>
                </a:lnTo>
                <a:lnTo>
                  <a:pt x="1904597" y="450384"/>
                </a:lnTo>
                <a:lnTo>
                  <a:pt x="1898569" y="452925"/>
                </a:lnTo>
                <a:lnTo>
                  <a:pt x="1892542" y="454513"/>
                </a:lnTo>
                <a:lnTo>
                  <a:pt x="1891590" y="454831"/>
                </a:lnTo>
                <a:lnTo>
                  <a:pt x="1955038" y="703844"/>
                </a:lnTo>
                <a:lnTo>
                  <a:pt x="1955673" y="703209"/>
                </a:lnTo>
                <a:lnTo>
                  <a:pt x="1962652" y="701939"/>
                </a:lnTo>
                <a:lnTo>
                  <a:pt x="1969314" y="701303"/>
                </a:lnTo>
                <a:lnTo>
                  <a:pt x="1976293" y="700986"/>
                </a:lnTo>
                <a:lnTo>
                  <a:pt x="1982955" y="701303"/>
                </a:lnTo>
                <a:lnTo>
                  <a:pt x="1989300" y="702256"/>
                </a:lnTo>
                <a:lnTo>
                  <a:pt x="1995645" y="704162"/>
                </a:lnTo>
                <a:lnTo>
                  <a:pt x="2001355" y="706068"/>
                </a:lnTo>
                <a:lnTo>
                  <a:pt x="2007383" y="708609"/>
                </a:lnTo>
                <a:lnTo>
                  <a:pt x="2012776" y="711785"/>
                </a:lnTo>
                <a:lnTo>
                  <a:pt x="2017852" y="715279"/>
                </a:lnTo>
                <a:lnTo>
                  <a:pt x="2022293" y="719408"/>
                </a:lnTo>
                <a:lnTo>
                  <a:pt x="2026417" y="723854"/>
                </a:lnTo>
                <a:lnTo>
                  <a:pt x="2030541" y="728936"/>
                </a:lnTo>
                <a:lnTo>
                  <a:pt x="2033396" y="734018"/>
                </a:lnTo>
                <a:lnTo>
                  <a:pt x="2036252" y="740053"/>
                </a:lnTo>
                <a:lnTo>
                  <a:pt x="2038472" y="745770"/>
                </a:lnTo>
                <a:lnTo>
                  <a:pt x="2039107" y="749582"/>
                </a:lnTo>
                <a:lnTo>
                  <a:pt x="2083838" y="736877"/>
                </a:lnTo>
                <a:lnTo>
                  <a:pt x="2127934" y="723537"/>
                </a:lnTo>
                <a:lnTo>
                  <a:pt x="2172347" y="709879"/>
                </a:lnTo>
                <a:lnTo>
                  <a:pt x="2216444" y="695904"/>
                </a:lnTo>
                <a:lnTo>
                  <a:pt x="2260223" y="681611"/>
                </a:lnTo>
                <a:lnTo>
                  <a:pt x="2304319" y="667318"/>
                </a:lnTo>
                <a:lnTo>
                  <a:pt x="2348098" y="652390"/>
                </a:lnTo>
                <a:lnTo>
                  <a:pt x="2391560" y="637144"/>
                </a:lnTo>
                <a:lnTo>
                  <a:pt x="2383947" y="636827"/>
                </a:lnTo>
                <a:lnTo>
                  <a:pt x="2376016" y="635874"/>
                </a:lnTo>
                <a:lnTo>
                  <a:pt x="2368719" y="634921"/>
                </a:lnTo>
                <a:lnTo>
                  <a:pt x="2361105" y="633333"/>
                </a:lnTo>
                <a:lnTo>
                  <a:pt x="2353809" y="631427"/>
                </a:lnTo>
                <a:lnTo>
                  <a:pt x="2346512" y="629839"/>
                </a:lnTo>
                <a:lnTo>
                  <a:pt x="2339533" y="627298"/>
                </a:lnTo>
                <a:lnTo>
                  <a:pt x="2332554" y="624440"/>
                </a:lnTo>
                <a:lnTo>
                  <a:pt x="2325892" y="621581"/>
                </a:lnTo>
                <a:lnTo>
                  <a:pt x="2319230" y="618087"/>
                </a:lnTo>
                <a:lnTo>
                  <a:pt x="2312568" y="614593"/>
                </a:lnTo>
                <a:lnTo>
                  <a:pt x="2306223" y="611100"/>
                </a:lnTo>
                <a:lnTo>
                  <a:pt x="2300195" y="606970"/>
                </a:lnTo>
                <a:lnTo>
                  <a:pt x="2294168" y="602841"/>
                </a:lnTo>
                <a:lnTo>
                  <a:pt x="2288140" y="598395"/>
                </a:lnTo>
                <a:lnTo>
                  <a:pt x="2282747" y="593313"/>
                </a:lnTo>
                <a:lnTo>
                  <a:pt x="2277037" y="588549"/>
                </a:lnTo>
                <a:lnTo>
                  <a:pt x="2271961" y="583467"/>
                </a:lnTo>
                <a:lnTo>
                  <a:pt x="2266568" y="578067"/>
                </a:lnTo>
                <a:lnTo>
                  <a:pt x="2261809" y="572668"/>
                </a:lnTo>
                <a:lnTo>
                  <a:pt x="2256733" y="566950"/>
                </a:lnTo>
                <a:lnTo>
                  <a:pt x="2252292" y="560916"/>
                </a:lnTo>
                <a:lnTo>
                  <a:pt x="2248168" y="554881"/>
                </a:lnTo>
                <a:lnTo>
                  <a:pt x="2244044" y="548528"/>
                </a:lnTo>
                <a:lnTo>
                  <a:pt x="2239920" y="542176"/>
                </a:lnTo>
                <a:lnTo>
                  <a:pt x="2236113" y="535506"/>
                </a:lnTo>
                <a:lnTo>
                  <a:pt x="2232623" y="528836"/>
                </a:lnTo>
                <a:lnTo>
                  <a:pt x="2229133" y="522166"/>
                </a:lnTo>
                <a:lnTo>
                  <a:pt x="2225961" y="515178"/>
                </a:lnTo>
                <a:lnTo>
                  <a:pt x="2223106" y="508509"/>
                </a:lnTo>
                <a:lnTo>
                  <a:pt x="2220251" y="500886"/>
                </a:lnTo>
                <a:lnTo>
                  <a:pt x="2217713" y="493898"/>
                </a:lnTo>
                <a:lnTo>
                  <a:pt x="2215492" y="485640"/>
                </a:lnTo>
                <a:lnTo>
                  <a:pt x="2212954" y="477699"/>
                </a:lnTo>
                <a:lnTo>
                  <a:pt x="2210734" y="469441"/>
                </a:lnTo>
                <a:lnTo>
                  <a:pt x="2209465" y="461183"/>
                </a:lnTo>
                <a:lnTo>
                  <a:pt x="2207878" y="453243"/>
                </a:lnTo>
                <a:lnTo>
                  <a:pt x="2206609" y="444985"/>
                </a:lnTo>
                <a:lnTo>
                  <a:pt x="2205658" y="436727"/>
                </a:lnTo>
                <a:lnTo>
                  <a:pt x="2205023" y="429104"/>
                </a:lnTo>
                <a:lnTo>
                  <a:pt x="2204706" y="421163"/>
                </a:lnTo>
                <a:lnTo>
                  <a:pt x="2204706" y="413223"/>
                </a:lnTo>
                <a:lnTo>
                  <a:pt x="2204706" y="405600"/>
                </a:lnTo>
                <a:lnTo>
                  <a:pt x="2205023" y="397659"/>
                </a:lnTo>
                <a:lnTo>
                  <a:pt x="2205658" y="390036"/>
                </a:lnTo>
                <a:lnTo>
                  <a:pt x="2206292" y="382414"/>
                </a:lnTo>
                <a:lnTo>
                  <a:pt x="2207244" y="375108"/>
                </a:lnTo>
                <a:lnTo>
                  <a:pt x="2208830" y="367803"/>
                </a:lnTo>
                <a:lnTo>
                  <a:pt x="2210099" y="360816"/>
                </a:lnTo>
                <a:lnTo>
                  <a:pt x="2212320" y="353828"/>
                </a:lnTo>
                <a:lnTo>
                  <a:pt x="2213906" y="346840"/>
                </a:lnTo>
                <a:lnTo>
                  <a:pt x="2216444" y="340170"/>
                </a:lnTo>
                <a:lnTo>
                  <a:pt x="2218982" y="333500"/>
                </a:lnTo>
                <a:lnTo>
                  <a:pt x="2221202" y="327465"/>
                </a:lnTo>
                <a:lnTo>
                  <a:pt x="2224375" y="321113"/>
                </a:lnTo>
                <a:lnTo>
                  <a:pt x="2227547" y="315078"/>
                </a:lnTo>
                <a:lnTo>
                  <a:pt x="2230720" y="309679"/>
                </a:lnTo>
                <a:lnTo>
                  <a:pt x="2234209" y="303962"/>
                </a:lnTo>
                <a:lnTo>
                  <a:pt x="2238016" y="298244"/>
                </a:lnTo>
                <a:lnTo>
                  <a:pt x="2241823" y="293163"/>
                </a:lnTo>
                <a:lnTo>
                  <a:pt x="2245947" y="288398"/>
                </a:lnTo>
                <a:lnTo>
                  <a:pt x="2250388" y="283634"/>
                </a:lnTo>
                <a:lnTo>
                  <a:pt x="2254830" y="279187"/>
                </a:lnTo>
                <a:lnTo>
                  <a:pt x="2259588" y="275058"/>
                </a:lnTo>
                <a:close/>
                <a:moveTo>
                  <a:pt x="2637421" y="114660"/>
                </a:moveTo>
                <a:lnTo>
                  <a:pt x="2599352" y="132765"/>
                </a:lnTo>
                <a:lnTo>
                  <a:pt x="2561601" y="150551"/>
                </a:lnTo>
                <a:lnTo>
                  <a:pt x="2523849" y="167703"/>
                </a:lnTo>
                <a:lnTo>
                  <a:pt x="2485463" y="184537"/>
                </a:lnTo>
                <a:lnTo>
                  <a:pt x="2447077" y="201053"/>
                </a:lnTo>
                <a:lnTo>
                  <a:pt x="2408374" y="216934"/>
                </a:lnTo>
                <a:lnTo>
                  <a:pt x="2369671" y="233133"/>
                </a:lnTo>
                <a:lnTo>
                  <a:pt x="2330650" y="248061"/>
                </a:lnTo>
                <a:lnTo>
                  <a:pt x="2336995" y="248378"/>
                </a:lnTo>
                <a:lnTo>
                  <a:pt x="2343340" y="248696"/>
                </a:lnTo>
                <a:lnTo>
                  <a:pt x="2349685" y="249331"/>
                </a:lnTo>
                <a:lnTo>
                  <a:pt x="2355712" y="250284"/>
                </a:lnTo>
                <a:lnTo>
                  <a:pt x="2362374" y="251554"/>
                </a:lnTo>
                <a:lnTo>
                  <a:pt x="2368719" y="253143"/>
                </a:lnTo>
                <a:lnTo>
                  <a:pt x="2375064" y="255048"/>
                </a:lnTo>
                <a:lnTo>
                  <a:pt x="2381409" y="257272"/>
                </a:lnTo>
                <a:lnTo>
                  <a:pt x="2387436" y="259495"/>
                </a:lnTo>
                <a:lnTo>
                  <a:pt x="2393781" y="262353"/>
                </a:lnTo>
                <a:lnTo>
                  <a:pt x="2400126" y="265212"/>
                </a:lnTo>
                <a:lnTo>
                  <a:pt x="2405836" y="268706"/>
                </a:lnTo>
                <a:lnTo>
                  <a:pt x="2412181" y="272200"/>
                </a:lnTo>
                <a:lnTo>
                  <a:pt x="2418208" y="276011"/>
                </a:lnTo>
                <a:lnTo>
                  <a:pt x="2424236" y="280140"/>
                </a:lnTo>
                <a:lnTo>
                  <a:pt x="2429946" y="284269"/>
                </a:lnTo>
                <a:lnTo>
                  <a:pt x="2435974" y="289034"/>
                </a:lnTo>
                <a:lnTo>
                  <a:pt x="2441684" y="293798"/>
                </a:lnTo>
                <a:lnTo>
                  <a:pt x="2447077" y="299197"/>
                </a:lnTo>
                <a:lnTo>
                  <a:pt x="2452788" y="304279"/>
                </a:lnTo>
                <a:lnTo>
                  <a:pt x="2457863" y="309996"/>
                </a:lnTo>
                <a:lnTo>
                  <a:pt x="2463257" y="315714"/>
                </a:lnTo>
                <a:lnTo>
                  <a:pt x="2468015" y="321748"/>
                </a:lnTo>
                <a:lnTo>
                  <a:pt x="2472774" y="328101"/>
                </a:lnTo>
                <a:lnTo>
                  <a:pt x="2477850" y="334453"/>
                </a:lnTo>
                <a:lnTo>
                  <a:pt x="2482291" y="340805"/>
                </a:lnTo>
                <a:lnTo>
                  <a:pt x="2486732" y="347793"/>
                </a:lnTo>
                <a:lnTo>
                  <a:pt x="2490856" y="354781"/>
                </a:lnTo>
                <a:lnTo>
                  <a:pt x="2495298" y="362086"/>
                </a:lnTo>
                <a:lnTo>
                  <a:pt x="2499105" y="370026"/>
                </a:lnTo>
                <a:lnTo>
                  <a:pt x="2502912" y="377332"/>
                </a:lnTo>
                <a:lnTo>
                  <a:pt x="2506401" y="385272"/>
                </a:lnTo>
                <a:lnTo>
                  <a:pt x="2509256" y="392260"/>
                </a:lnTo>
                <a:lnTo>
                  <a:pt x="2511794" y="399565"/>
                </a:lnTo>
                <a:lnTo>
                  <a:pt x="2514015" y="406553"/>
                </a:lnTo>
                <a:lnTo>
                  <a:pt x="2516553" y="413858"/>
                </a:lnTo>
                <a:lnTo>
                  <a:pt x="2518139" y="421163"/>
                </a:lnTo>
                <a:lnTo>
                  <a:pt x="2520042" y="428468"/>
                </a:lnTo>
                <a:lnTo>
                  <a:pt x="2521311" y="436091"/>
                </a:lnTo>
                <a:lnTo>
                  <a:pt x="2522580" y="443397"/>
                </a:lnTo>
                <a:lnTo>
                  <a:pt x="2523849" y="450702"/>
                </a:lnTo>
                <a:lnTo>
                  <a:pt x="2524484" y="458325"/>
                </a:lnTo>
                <a:lnTo>
                  <a:pt x="2524801" y="465948"/>
                </a:lnTo>
                <a:lnTo>
                  <a:pt x="2525118" y="473570"/>
                </a:lnTo>
                <a:lnTo>
                  <a:pt x="2525118" y="480876"/>
                </a:lnTo>
                <a:lnTo>
                  <a:pt x="2524801" y="488181"/>
                </a:lnTo>
                <a:lnTo>
                  <a:pt x="2524167" y="495486"/>
                </a:lnTo>
                <a:lnTo>
                  <a:pt x="2523215" y="502791"/>
                </a:lnTo>
                <a:lnTo>
                  <a:pt x="2521946" y="510097"/>
                </a:lnTo>
                <a:lnTo>
                  <a:pt x="2520677" y="517402"/>
                </a:lnTo>
                <a:lnTo>
                  <a:pt x="2518774" y="524389"/>
                </a:lnTo>
                <a:lnTo>
                  <a:pt x="2516870" y="531695"/>
                </a:lnTo>
                <a:lnTo>
                  <a:pt x="2514649" y="538682"/>
                </a:lnTo>
                <a:lnTo>
                  <a:pt x="2512112" y="545670"/>
                </a:lnTo>
                <a:lnTo>
                  <a:pt x="2509256" y="552340"/>
                </a:lnTo>
                <a:lnTo>
                  <a:pt x="2506084" y="559010"/>
                </a:lnTo>
                <a:lnTo>
                  <a:pt x="2502594" y="565680"/>
                </a:lnTo>
                <a:lnTo>
                  <a:pt x="2499105" y="572032"/>
                </a:lnTo>
                <a:lnTo>
                  <a:pt x="2494980" y="578385"/>
                </a:lnTo>
                <a:lnTo>
                  <a:pt x="2490222" y="584737"/>
                </a:lnTo>
                <a:lnTo>
                  <a:pt x="2485781" y="590772"/>
                </a:lnTo>
                <a:lnTo>
                  <a:pt x="2481022" y="596489"/>
                </a:lnTo>
                <a:lnTo>
                  <a:pt x="2475312" y="602206"/>
                </a:lnTo>
                <a:lnTo>
                  <a:pt x="2469601" y="607923"/>
                </a:lnTo>
                <a:lnTo>
                  <a:pt x="2512112" y="590454"/>
                </a:lnTo>
                <a:lnTo>
                  <a:pt x="2554622" y="572985"/>
                </a:lnTo>
                <a:lnTo>
                  <a:pt x="2596815" y="555199"/>
                </a:lnTo>
                <a:lnTo>
                  <a:pt x="2639008" y="537094"/>
                </a:lnTo>
                <a:lnTo>
                  <a:pt x="2680883" y="518355"/>
                </a:lnTo>
                <a:lnTo>
                  <a:pt x="2722759" y="499615"/>
                </a:lnTo>
                <a:lnTo>
                  <a:pt x="2764634" y="480558"/>
                </a:lnTo>
                <a:lnTo>
                  <a:pt x="2805876" y="460866"/>
                </a:lnTo>
                <a:lnTo>
                  <a:pt x="2803972" y="457372"/>
                </a:lnTo>
                <a:lnTo>
                  <a:pt x="2801434" y="451655"/>
                </a:lnTo>
                <a:lnTo>
                  <a:pt x="2799848" y="445620"/>
                </a:lnTo>
                <a:lnTo>
                  <a:pt x="2798579" y="439585"/>
                </a:lnTo>
                <a:lnTo>
                  <a:pt x="2798262" y="433233"/>
                </a:lnTo>
                <a:lnTo>
                  <a:pt x="2798579" y="427198"/>
                </a:lnTo>
                <a:lnTo>
                  <a:pt x="2799214" y="421163"/>
                </a:lnTo>
                <a:lnTo>
                  <a:pt x="2800800" y="414811"/>
                </a:lnTo>
                <a:lnTo>
                  <a:pt x="2802703" y="409411"/>
                </a:lnTo>
                <a:lnTo>
                  <a:pt x="2805241" y="403377"/>
                </a:lnTo>
                <a:lnTo>
                  <a:pt x="2808414" y="397659"/>
                </a:lnTo>
                <a:lnTo>
                  <a:pt x="2812220" y="392577"/>
                </a:lnTo>
                <a:lnTo>
                  <a:pt x="2816345" y="387813"/>
                </a:lnTo>
                <a:lnTo>
                  <a:pt x="2821103" y="382731"/>
                </a:lnTo>
                <a:lnTo>
                  <a:pt x="2826179" y="378602"/>
                </a:lnTo>
                <a:lnTo>
                  <a:pt x="2831889" y="374473"/>
                </a:lnTo>
                <a:lnTo>
                  <a:pt x="2837917" y="371297"/>
                </a:lnTo>
                <a:lnTo>
                  <a:pt x="2841724" y="369391"/>
                </a:lnTo>
                <a:lnTo>
                  <a:pt x="2725614" y="140388"/>
                </a:lnTo>
                <a:lnTo>
                  <a:pt x="2722124" y="141976"/>
                </a:lnTo>
                <a:lnTo>
                  <a:pt x="2716097" y="144834"/>
                </a:lnTo>
                <a:lnTo>
                  <a:pt x="2710069" y="147058"/>
                </a:lnTo>
                <a:lnTo>
                  <a:pt x="2704042" y="148328"/>
                </a:lnTo>
                <a:lnTo>
                  <a:pt x="2697697" y="148963"/>
                </a:lnTo>
                <a:lnTo>
                  <a:pt x="2691669" y="149281"/>
                </a:lnTo>
                <a:lnTo>
                  <a:pt x="2685324" y="148646"/>
                </a:lnTo>
                <a:lnTo>
                  <a:pt x="2679614" y="147693"/>
                </a:lnTo>
                <a:lnTo>
                  <a:pt x="2673587" y="146422"/>
                </a:lnTo>
                <a:lnTo>
                  <a:pt x="2667876" y="144199"/>
                </a:lnTo>
                <a:lnTo>
                  <a:pt x="2662483" y="141341"/>
                </a:lnTo>
                <a:lnTo>
                  <a:pt x="2657407" y="138164"/>
                </a:lnTo>
                <a:lnTo>
                  <a:pt x="2652649" y="134353"/>
                </a:lnTo>
                <a:lnTo>
                  <a:pt x="2648207" y="130224"/>
                </a:lnTo>
                <a:lnTo>
                  <a:pt x="2644083" y="125777"/>
                </a:lnTo>
                <a:lnTo>
                  <a:pt x="2640594" y="120378"/>
                </a:lnTo>
                <a:lnTo>
                  <a:pt x="2637421" y="114978"/>
                </a:lnTo>
                <a:lnTo>
                  <a:pt x="2637421" y="114660"/>
                </a:lnTo>
                <a:close/>
                <a:moveTo>
                  <a:pt x="2724345" y="0"/>
                </a:moveTo>
                <a:lnTo>
                  <a:pt x="2962275" y="451019"/>
                </a:lnTo>
                <a:lnTo>
                  <a:pt x="2931186" y="467218"/>
                </a:lnTo>
                <a:lnTo>
                  <a:pt x="2899779" y="482781"/>
                </a:lnTo>
                <a:lnTo>
                  <a:pt x="2868055" y="498345"/>
                </a:lnTo>
                <a:lnTo>
                  <a:pt x="2836331" y="513590"/>
                </a:lnTo>
                <a:lnTo>
                  <a:pt x="2804924" y="528518"/>
                </a:lnTo>
                <a:lnTo>
                  <a:pt x="2773200" y="543129"/>
                </a:lnTo>
                <a:lnTo>
                  <a:pt x="2741159" y="557739"/>
                </a:lnTo>
                <a:lnTo>
                  <a:pt x="2709435" y="572032"/>
                </a:lnTo>
                <a:lnTo>
                  <a:pt x="2677394" y="586008"/>
                </a:lnTo>
                <a:lnTo>
                  <a:pt x="2645352" y="599983"/>
                </a:lnTo>
                <a:lnTo>
                  <a:pt x="2613311" y="613640"/>
                </a:lnTo>
                <a:lnTo>
                  <a:pt x="2581270" y="626980"/>
                </a:lnTo>
                <a:lnTo>
                  <a:pt x="2548911" y="640003"/>
                </a:lnTo>
                <a:lnTo>
                  <a:pt x="2516870" y="652708"/>
                </a:lnTo>
                <a:lnTo>
                  <a:pt x="2483877" y="665412"/>
                </a:lnTo>
                <a:lnTo>
                  <a:pt x="2451519" y="677800"/>
                </a:lnTo>
                <a:lnTo>
                  <a:pt x="2419160" y="690187"/>
                </a:lnTo>
                <a:lnTo>
                  <a:pt x="2386484" y="701939"/>
                </a:lnTo>
                <a:lnTo>
                  <a:pt x="2353809" y="713373"/>
                </a:lnTo>
                <a:lnTo>
                  <a:pt x="2320499" y="725125"/>
                </a:lnTo>
                <a:lnTo>
                  <a:pt x="2287823" y="736242"/>
                </a:lnTo>
                <a:lnTo>
                  <a:pt x="2254830" y="747358"/>
                </a:lnTo>
                <a:lnTo>
                  <a:pt x="2221520" y="758157"/>
                </a:lnTo>
                <a:lnTo>
                  <a:pt x="2188209" y="768639"/>
                </a:lnTo>
                <a:lnTo>
                  <a:pt x="2155217" y="779120"/>
                </a:lnTo>
                <a:lnTo>
                  <a:pt x="2121589" y="789284"/>
                </a:lnTo>
                <a:lnTo>
                  <a:pt x="2087962" y="798813"/>
                </a:lnTo>
                <a:lnTo>
                  <a:pt x="2054334" y="808341"/>
                </a:lnTo>
                <a:lnTo>
                  <a:pt x="2020707" y="817870"/>
                </a:lnTo>
                <a:lnTo>
                  <a:pt x="1986445" y="827081"/>
                </a:lnTo>
                <a:lnTo>
                  <a:pt x="1952817" y="835974"/>
                </a:lnTo>
                <a:lnTo>
                  <a:pt x="1918556" y="844550"/>
                </a:lnTo>
                <a:lnTo>
                  <a:pt x="1800225" y="349064"/>
                </a:lnTo>
                <a:lnTo>
                  <a:pt x="1830363" y="341123"/>
                </a:lnTo>
                <a:lnTo>
                  <a:pt x="1860501" y="333183"/>
                </a:lnTo>
                <a:lnTo>
                  <a:pt x="1890321" y="324925"/>
                </a:lnTo>
                <a:lnTo>
                  <a:pt x="1920142" y="316349"/>
                </a:lnTo>
                <a:lnTo>
                  <a:pt x="1950280" y="308091"/>
                </a:lnTo>
                <a:lnTo>
                  <a:pt x="1979783" y="299515"/>
                </a:lnTo>
                <a:lnTo>
                  <a:pt x="2009603" y="290304"/>
                </a:lnTo>
                <a:lnTo>
                  <a:pt x="2039107" y="281411"/>
                </a:lnTo>
                <a:lnTo>
                  <a:pt x="2068293" y="271882"/>
                </a:lnTo>
                <a:lnTo>
                  <a:pt x="2098113" y="262353"/>
                </a:lnTo>
                <a:lnTo>
                  <a:pt x="2127299" y="252825"/>
                </a:lnTo>
                <a:lnTo>
                  <a:pt x="2156168" y="242661"/>
                </a:lnTo>
                <a:lnTo>
                  <a:pt x="2185354" y="232497"/>
                </a:lnTo>
                <a:lnTo>
                  <a:pt x="2214223" y="222333"/>
                </a:lnTo>
                <a:lnTo>
                  <a:pt x="2243409" y="211534"/>
                </a:lnTo>
                <a:lnTo>
                  <a:pt x="2272278" y="200735"/>
                </a:lnTo>
                <a:lnTo>
                  <a:pt x="2301147" y="189936"/>
                </a:lnTo>
                <a:lnTo>
                  <a:pt x="2329698" y="178820"/>
                </a:lnTo>
                <a:lnTo>
                  <a:pt x="2358250" y="167068"/>
                </a:lnTo>
                <a:lnTo>
                  <a:pt x="2386802" y="155633"/>
                </a:lnTo>
                <a:lnTo>
                  <a:pt x="2415353" y="143881"/>
                </a:lnTo>
                <a:lnTo>
                  <a:pt x="2443588" y="132130"/>
                </a:lnTo>
                <a:lnTo>
                  <a:pt x="2472139" y="119742"/>
                </a:lnTo>
                <a:lnTo>
                  <a:pt x="2500374" y="107355"/>
                </a:lnTo>
                <a:lnTo>
                  <a:pt x="2528608" y="94650"/>
                </a:lnTo>
                <a:lnTo>
                  <a:pt x="2556842" y="81628"/>
                </a:lnTo>
                <a:lnTo>
                  <a:pt x="2584759" y="68923"/>
                </a:lnTo>
                <a:lnTo>
                  <a:pt x="2612994" y="55583"/>
                </a:lnTo>
                <a:lnTo>
                  <a:pt x="2640911" y="41926"/>
                </a:lnTo>
                <a:lnTo>
                  <a:pt x="2668828" y="28268"/>
                </a:lnTo>
                <a:lnTo>
                  <a:pt x="2696428" y="14293"/>
                </a:lnTo>
                <a:lnTo>
                  <a:pt x="27243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4278313" y="2409825"/>
            <a:ext cx="995363" cy="99695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9" name="KSO_Shape"/>
          <p:cNvSpPr>
            <a:spLocks noChangeAspect="1"/>
          </p:cNvSpPr>
          <p:nvPr/>
        </p:nvSpPr>
        <p:spPr bwMode="auto">
          <a:xfrm>
            <a:off x="4648200" y="2689225"/>
            <a:ext cx="255588" cy="436563"/>
          </a:xfrm>
          <a:custGeom>
            <a:avLst/>
            <a:gdLst>
              <a:gd name="T0" fmla="*/ 507139 w 1119188"/>
              <a:gd name="T1" fmla="*/ 1685446 h 1925638"/>
              <a:gd name="T2" fmla="*/ 673921 w 1119188"/>
              <a:gd name="T3" fmla="*/ 1762713 h 1925638"/>
              <a:gd name="T4" fmla="*/ 708851 w 1119188"/>
              <a:gd name="T5" fmla="*/ 1830558 h 1925638"/>
              <a:gd name="T6" fmla="*/ 603432 w 1119188"/>
              <a:gd name="T7" fmla="*/ 1881128 h 1925638"/>
              <a:gd name="T8" fmla="*/ 226756 w 1119188"/>
              <a:gd name="T9" fmla="*/ 1860712 h 1925638"/>
              <a:gd name="T10" fmla="*/ 127631 w 1119188"/>
              <a:gd name="T11" fmla="*/ 1813283 h 1925638"/>
              <a:gd name="T12" fmla="*/ 145253 w 1119188"/>
              <a:gd name="T13" fmla="*/ 1714971 h 1925638"/>
              <a:gd name="T14" fmla="*/ 322592 w 1119188"/>
              <a:gd name="T15" fmla="*/ 1374487 h 1925638"/>
              <a:gd name="T16" fmla="*/ 575103 w 1119188"/>
              <a:gd name="T17" fmla="*/ 1418410 h 1925638"/>
              <a:gd name="T18" fmla="*/ 728683 w 1119188"/>
              <a:gd name="T19" fmla="*/ 1509077 h 1925638"/>
              <a:gd name="T20" fmla="*/ 750667 w 1119188"/>
              <a:gd name="T21" fmla="*/ 1580922 h 1925638"/>
              <a:gd name="T22" fmla="*/ 638859 w 1119188"/>
              <a:gd name="T23" fmla="*/ 1633629 h 1925638"/>
              <a:gd name="T24" fmla="*/ 291812 w 1119188"/>
              <a:gd name="T25" fmla="*/ 1626727 h 1925638"/>
              <a:gd name="T26" fmla="*/ 63483 w 1119188"/>
              <a:gd name="T27" fmla="*/ 1569627 h 1925638"/>
              <a:gd name="T28" fmla="*/ 51863 w 1119188"/>
              <a:gd name="T29" fmla="*/ 1489312 h 1925638"/>
              <a:gd name="T30" fmla="*/ 213295 w 1119188"/>
              <a:gd name="T31" fmla="*/ 1372918 h 1925638"/>
              <a:gd name="T32" fmla="*/ 517814 w 1119188"/>
              <a:gd name="T33" fmla="*/ 1109160 h 1925638"/>
              <a:gd name="T34" fmla="*/ 716949 w 1119188"/>
              <a:gd name="T35" fmla="*/ 1175036 h 1925638"/>
              <a:gd name="T36" fmla="*/ 818875 w 1119188"/>
              <a:gd name="T37" fmla="*/ 1266443 h 1925638"/>
              <a:gd name="T38" fmla="*/ 783642 w 1119188"/>
              <a:gd name="T39" fmla="*/ 1318766 h 1925638"/>
              <a:gd name="T40" fmla="*/ 573496 w 1119188"/>
              <a:gd name="T41" fmla="*/ 1355013 h 1925638"/>
              <a:gd name="T42" fmla="*/ 67322 w 1119188"/>
              <a:gd name="T43" fmla="*/ 1312462 h 1925638"/>
              <a:gd name="T44" fmla="*/ 2202 w 1119188"/>
              <a:gd name="T45" fmla="*/ 1254151 h 1925638"/>
              <a:gd name="T46" fmla="*/ 31458 w 1119188"/>
              <a:gd name="T47" fmla="*/ 1147930 h 1925638"/>
              <a:gd name="T48" fmla="*/ 492269 w 1119188"/>
              <a:gd name="T49" fmla="*/ 736244 h 1925638"/>
              <a:gd name="T50" fmla="*/ 704768 w 1119188"/>
              <a:gd name="T51" fmla="*/ 799063 h 1925638"/>
              <a:gd name="T52" fmla="*/ 817933 w 1119188"/>
              <a:gd name="T53" fmla="*/ 916536 h 1925638"/>
              <a:gd name="T54" fmla="*/ 819819 w 1119188"/>
              <a:gd name="T55" fmla="*/ 994117 h 1925638"/>
              <a:gd name="T56" fmla="*/ 715769 w 1119188"/>
              <a:gd name="T57" fmla="*/ 1049713 h 1925638"/>
              <a:gd name="T58" fmla="*/ 388534 w 1119188"/>
              <a:gd name="T59" fmla="*/ 1050969 h 1925638"/>
              <a:gd name="T60" fmla="*/ 90532 w 1119188"/>
              <a:gd name="T61" fmla="*/ 988150 h 1925638"/>
              <a:gd name="T62" fmla="*/ 61612 w 1119188"/>
              <a:gd name="T63" fmla="*/ 919048 h 1925638"/>
              <a:gd name="T64" fmla="*/ 125425 w 1119188"/>
              <a:gd name="T65" fmla="*/ 796864 h 1925638"/>
              <a:gd name="T66" fmla="*/ 681619 w 1119188"/>
              <a:gd name="T67" fmla="*/ 0 h 1925638"/>
              <a:gd name="T68" fmla="*/ 794837 w 1119188"/>
              <a:gd name="T69" fmla="*/ 35196 h 1925638"/>
              <a:gd name="T70" fmla="*/ 854592 w 1119188"/>
              <a:gd name="T71" fmla="*/ 145813 h 1925638"/>
              <a:gd name="T72" fmla="*/ 876921 w 1119188"/>
              <a:gd name="T73" fmla="*/ 509090 h 1925638"/>
              <a:gd name="T74" fmla="*/ 980704 w 1119188"/>
              <a:gd name="T75" fmla="*/ 781232 h 1925638"/>
              <a:gd name="T76" fmla="*/ 1087947 w 1119188"/>
              <a:gd name="T77" fmla="*/ 964755 h 1925638"/>
              <a:gd name="T78" fmla="*/ 1107446 w 1119188"/>
              <a:gd name="T79" fmla="*/ 1141051 h 1925638"/>
              <a:gd name="T80" fmla="*/ 1052094 w 1119188"/>
              <a:gd name="T81" fmla="*/ 1379255 h 1925638"/>
              <a:gd name="T82" fmla="*/ 1039829 w 1119188"/>
              <a:gd name="T83" fmla="*/ 1612745 h 1925638"/>
              <a:gd name="T84" fmla="*/ 990768 w 1119188"/>
              <a:gd name="T85" fmla="*/ 1763272 h 1925638"/>
              <a:gd name="T86" fmla="*/ 868115 w 1119188"/>
              <a:gd name="T87" fmla="*/ 1883317 h 1925638"/>
              <a:gd name="T88" fmla="*/ 752380 w 1119188"/>
              <a:gd name="T89" fmla="*/ 1862890 h 1925638"/>
              <a:gd name="T90" fmla="*/ 761816 w 1119188"/>
              <a:gd name="T91" fmla="*/ 1751016 h 1925638"/>
              <a:gd name="T92" fmla="*/ 833835 w 1119188"/>
              <a:gd name="T93" fmla="*/ 1634428 h 1925638"/>
              <a:gd name="T94" fmla="*/ 842641 w 1119188"/>
              <a:gd name="T95" fmla="*/ 1555551 h 1925638"/>
              <a:gd name="T96" fmla="*/ 792950 w 1119188"/>
              <a:gd name="T97" fmla="*/ 1458132 h 1925638"/>
              <a:gd name="T98" fmla="*/ 875663 w 1119188"/>
              <a:gd name="T99" fmla="*/ 1360085 h 1925638"/>
              <a:gd name="T100" fmla="*/ 907426 w 1119188"/>
              <a:gd name="T101" fmla="*/ 1275238 h 1925638"/>
              <a:gd name="T102" fmla="*/ 836036 w 1119188"/>
              <a:gd name="T103" fmla="*/ 1188503 h 1925638"/>
              <a:gd name="T104" fmla="*/ 799555 w 1119188"/>
              <a:gd name="T105" fmla="*/ 1129424 h 1925638"/>
              <a:gd name="T106" fmla="*/ 878179 w 1119188"/>
              <a:gd name="T107" fmla="*/ 1018493 h 1925638"/>
              <a:gd name="T108" fmla="*/ 899564 w 1119188"/>
              <a:gd name="T109" fmla="*/ 924217 h 1925638"/>
              <a:gd name="T110" fmla="*/ 820626 w 1119188"/>
              <a:gd name="T111" fmla="*/ 793174 h 1925638"/>
              <a:gd name="T112" fmla="*/ 558337 w 1119188"/>
              <a:gd name="T113" fmla="*/ 633219 h 1925638"/>
              <a:gd name="T114" fmla="*/ 464302 w 1119188"/>
              <a:gd name="T115" fmla="*/ 459123 h 1925638"/>
              <a:gd name="T116" fmla="*/ 448263 w 1119188"/>
              <a:gd name="T117" fmla="*/ 192637 h 1925638"/>
              <a:gd name="T118" fmla="*/ 519654 w 1119188"/>
              <a:gd name="T119" fmla="*/ 58451 h 1925638"/>
              <a:gd name="T120" fmla="*/ 625325 w 1119188"/>
              <a:gd name="T121" fmla="*/ 6913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119188" h="1925638">
                <a:moveTo>
                  <a:pt x="282427" y="1681162"/>
                </a:moveTo>
                <a:lnTo>
                  <a:pt x="301180" y="1681162"/>
                </a:lnTo>
                <a:lnTo>
                  <a:pt x="319614" y="1681480"/>
                </a:lnTo>
                <a:lnTo>
                  <a:pt x="337095" y="1681797"/>
                </a:lnTo>
                <a:lnTo>
                  <a:pt x="354577" y="1682432"/>
                </a:lnTo>
                <a:lnTo>
                  <a:pt x="371104" y="1683385"/>
                </a:lnTo>
                <a:lnTo>
                  <a:pt x="387632" y="1684655"/>
                </a:lnTo>
                <a:lnTo>
                  <a:pt x="403524" y="1686242"/>
                </a:lnTo>
                <a:lnTo>
                  <a:pt x="418462" y="1687830"/>
                </a:lnTo>
                <a:lnTo>
                  <a:pt x="433401" y="1689735"/>
                </a:lnTo>
                <a:lnTo>
                  <a:pt x="447703" y="1691640"/>
                </a:lnTo>
                <a:lnTo>
                  <a:pt x="461688" y="1693545"/>
                </a:lnTo>
                <a:lnTo>
                  <a:pt x="475038" y="1695767"/>
                </a:lnTo>
                <a:lnTo>
                  <a:pt x="487751" y="1698625"/>
                </a:lnTo>
                <a:lnTo>
                  <a:pt x="500147" y="1701165"/>
                </a:lnTo>
                <a:lnTo>
                  <a:pt x="512225" y="1703705"/>
                </a:lnTo>
                <a:lnTo>
                  <a:pt x="523985" y="1706562"/>
                </a:lnTo>
                <a:lnTo>
                  <a:pt x="535109" y="1709737"/>
                </a:lnTo>
                <a:lnTo>
                  <a:pt x="545916" y="1712912"/>
                </a:lnTo>
                <a:lnTo>
                  <a:pt x="556087" y="1716087"/>
                </a:lnTo>
                <a:lnTo>
                  <a:pt x="566258" y="1719262"/>
                </a:lnTo>
                <a:lnTo>
                  <a:pt x="575793" y="1723072"/>
                </a:lnTo>
                <a:lnTo>
                  <a:pt x="585010" y="1726247"/>
                </a:lnTo>
                <a:lnTo>
                  <a:pt x="593592" y="1729740"/>
                </a:lnTo>
                <a:lnTo>
                  <a:pt x="601856" y="1733550"/>
                </a:lnTo>
                <a:lnTo>
                  <a:pt x="610119" y="1737042"/>
                </a:lnTo>
                <a:lnTo>
                  <a:pt x="625058" y="1744662"/>
                </a:lnTo>
                <a:lnTo>
                  <a:pt x="638725" y="1751965"/>
                </a:lnTo>
                <a:lnTo>
                  <a:pt x="650803" y="1759585"/>
                </a:lnTo>
                <a:lnTo>
                  <a:pt x="661927" y="1767205"/>
                </a:lnTo>
                <a:lnTo>
                  <a:pt x="671780" y="1774507"/>
                </a:lnTo>
                <a:lnTo>
                  <a:pt x="680680" y="1781810"/>
                </a:lnTo>
                <a:lnTo>
                  <a:pt x="688626" y="1788795"/>
                </a:lnTo>
                <a:lnTo>
                  <a:pt x="694982" y="1795462"/>
                </a:lnTo>
                <a:lnTo>
                  <a:pt x="700704" y="1801812"/>
                </a:lnTo>
                <a:lnTo>
                  <a:pt x="705471" y="1807527"/>
                </a:lnTo>
                <a:lnTo>
                  <a:pt x="709285" y="1812925"/>
                </a:lnTo>
                <a:lnTo>
                  <a:pt x="712781" y="1817370"/>
                </a:lnTo>
                <a:lnTo>
                  <a:pt x="715006" y="1821180"/>
                </a:lnTo>
                <a:lnTo>
                  <a:pt x="718185" y="1826895"/>
                </a:lnTo>
                <a:lnTo>
                  <a:pt x="718820" y="1828800"/>
                </a:lnTo>
                <a:lnTo>
                  <a:pt x="719138" y="1831975"/>
                </a:lnTo>
                <a:lnTo>
                  <a:pt x="719138" y="1835150"/>
                </a:lnTo>
                <a:lnTo>
                  <a:pt x="718820" y="1838642"/>
                </a:lnTo>
                <a:lnTo>
                  <a:pt x="718503" y="1841500"/>
                </a:lnTo>
                <a:lnTo>
                  <a:pt x="717867" y="1844357"/>
                </a:lnTo>
                <a:lnTo>
                  <a:pt x="716913" y="1847532"/>
                </a:lnTo>
                <a:lnTo>
                  <a:pt x="715960" y="1850390"/>
                </a:lnTo>
                <a:lnTo>
                  <a:pt x="714688" y="1852930"/>
                </a:lnTo>
                <a:lnTo>
                  <a:pt x="711828" y="1858010"/>
                </a:lnTo>
                <a:lnTo>
                  <a:pt x="708014" y="1863090"/>
                </a:lnTo>
                <a:lnTo>
                  <a:pt x="703882" y="1867535"/>
                </a:lnTo>
                <a:lnTo>
                  <a:pt x="699114" y="1871980"/>
                </a:lnTo>
                <a:lnTo>
                  <a:pt x="693393" y="1875790"/>
                </a:lnTo>
                <a:lnTo>
                  <a:pt x="687354" y="1879600"/>
                </a:lnTo>
                <a:lnTo>
                  <a:pt x="680680" y="1883092"/>
                </a:lnTo>
                <a:lnTo>
                  <a:pt x="673052" y="1886267"/>
                </a:lnTo>
                <a:lnTo>
                  <a:pt x="665741" y="1889125"/>
                </a:lnTo>
                <a:lnTo>
                  <a:pt x="657160" y="1891665"/>
                </a:lnTo>
                <a:lnTo>
                  <a:pt x="648260" y="1894205"/>
                </a:lnTo>
                <a:lnTo>
                  <a:pt x="639043" y="1896427"/>
                </a:lnTo>
                <a:lnTo>
                  <a:pt x="629825" y="1898332"/>
                </a:lnTo>
                <a:lnTo>
                  <a:pt x="619655" y="1899920"/>
                </a:lnTo>
                <a:lnTo>
                  <a:pt x="609484" y="1901507"/>
                </a:lnTo>
                <a:lnTo>
                  <a:pt x="598677" y="1902460"/>
                </a:lnTo>
                <a:lnTo>
                  <a:pt x="587553" y="1903730"/>
                </a:lnTo>
                <a:lnTo>
                  <a:pt x="576111" y="1904365"/>
                </a:lnTo>
                <a:lnTo>
                  <a:pt x="552908" y="1905952"/>
                </a:lnTo>
                <a:lnTo>
                  <a:pt x="528752" y="1906587"/>
                </a:lnTo>
                <a:lnTo>
                  <a:pt x="503643" y="1906587"/>
                </a:lnTo>
                <a:lnTo>
                  <a:pt x="478216" y="1905952"/>
                </a:lnTo>
                <a:lnTo>
                  <a:pt x="452789" y="1904365"/>
                </a:lnTo>
                <a:lnTo>
                  <a:pt x="427044" y="1903095"/>
                </a:lnTo>
                <a:lnTo>
                  <a:pt x="401935" y="1901190"/>
                </a:lnTo>
                <a:lnTo>
                  <a:pt x="376825" y="1898967"/>
                </a:lnTo>
                <a:lnTo>
                  <a:pt x="352352" y="1896745"/>
                </a:lnTo>
                <a:lnTo>
                  <a:pt x="328832" y="1894205"/>
                </a:lnTo>
                <a:lnTo>
                  <a:pt x="305947" y="1891347"/>
                </a:lnTo>
                <a:lnTo>
                  <a:pt x="264310" y="1885950"/>
                </a:lnTo>
                <a:lnTo>
                  <a:pt x="229030" y="1880870"/>
                </a:lnTo>
                <a:lnTo>
                  <a:pt x="202014" y="1876742"/>
                </a:lnTo>
                <a:lnTo>
                  <a:pt x="178176" y="1872615"/>
                </a:lnTo>
                <a:lnTo>
                  <a:pt x="172455" y="1870710"/>
                </a:lnTo>
                <a:lnTo>
                  <a:pt x="167369" y="1868170"/>
                </a:lnTo>
                <a:lnTo>
                  <a:pt x="162284" y="1865947"/>
                </a:lnTo>
                <a:lnTo>
                  <a:pt x="157834" y="1863725"/>
                </a:lnTo>
                <a:lnTo>
                  <a:pt x="153384" y="1861185"/>
                </a:lnTo>
                <a:lnTo>
                  <a:pt x="149570" y="1858010"/>
                </a:lnTo>
                <a:lnTo>
                  <a:pt x="146074" y="1855470"/>
                </a:lnTo>
                <a:lnTo>
                  <a:pt x="142578" y="1852612"/>
                </a:lnTo>
                <a:lnTo>
                  <a:pt x="139717" y="1849437"/>
                </a:lnTo>
                <a:lnTo>
                  <a:pt x="137174" y="1846262"/>
                </a:lnTo>
                <a:lnTo>
                  <a:pt x="134632" y="1843087"/>
                </a:lnTo>
                <a:lnTo>
                  <a:pt x="132725" y="1839912"/>
                </a:lnTo>
                <a:lnTo>
                  <a:pt x="130500" y="1836420"/>
                </a:lnTo>
                <a:lnTo>
                  <a:pt x="128911" y="1832927"/>
                </a:lnTo>
                <a:lnTo>
                  <a:pt x="127321" y="1829435"/>
                </a:lnTo>
                <a:lnTo>
                  <a:pt x="126368" y="1825625"/>
                </a:lnTo>
                <a:lnTo>
                  <a:pt x="125414" y="1821815"/>
                </a:lnTo>
                <a:lnTo>
                  <a:pt x="124779" y="1818322"/>
                </a:lnTo>
                <a:lnTo>
                  <a:pt x="124143" y="1814512"/>
                </a:lnTo>
                <a:lnTo>
                  <a:pt x="123825" y="1810385"/>
                </a:lnTo>
                <a:lnTo>
                  <a:pt x="123825" y="1803082"/>
                </a:lnTo>
                <a:lnTo>
                  <a:pt x="124461" y="1794827"/>
                </a:lnTo>
                <a:lnTo>
                  <a:pt x="125732" y="1786890"/>
                </a:lnTo>
                <a:lnTo>
                  <a:pt x="127321" y="1779270"/>
                </a:lnTo>
                <a:lnTo>
                  <a:pt x="129546" y="1771015"/>
                </a:lnTo>
                <a:lnTo>
                  <a:pt x="132725" y="1763077"/>
                </a:lnTo>
                <a:lnTo>
                  <a:pt x="135585" y="1755775"/>
                </a:lnTo>
                <a:lnTo>
                  <a:pt x="139082" y="1747837"/>
                </a:lnTo>
                <a:lnTo>
                  <a:pt x="142578" y="1740535"/>
                </a:lnTo>
                <a:lnTo>
                  <a:pt x="146710" y="1733550"/>
                </a:lnTo>
                <a:lnTo>
                  <a:pt x="150524" y="1726565"/>
                </a:lnTo>
                <a:lnTo>
                  <a:pt x="154020" y="1720532"/>
                </a:lnTo>
                <a:lnTo>
                  <a:pt x="161966" y="1708785"/>
                </a:lnTo>
                <a:lnTo>
                  <a:pt x="168958" y="1699260"/>
                </a:lnTo>
                <a:lnTo>
                  <a:pt x="174362" y="1691640"/>
                </a:lnTo>
                <a:lnTo>
                  <a:pt x="179447" y="1685607"/>
                </a:lnTo>
                <a:lnTo>
                  <a:pt x="201378" y="1683702"/>
                </a:lnTo>
                <a:lnTo>
                  <a:pt x="222038" y="1682750"/>
                </a:lnTo>
                <a:lnTo>
                  <a:pt x="242697" y="1681797"/>
                </a:lnTo>
                <a:lnTo>
                  <a:pt x="262721" y="1681480"/>
                </a:lnTo>
                <a:lnTo>
                  <a:pt x="282427" y="1681162"/>
                </a:lnTo>
                <a:close/>
                <a:moveTo>
                  <a:pt x="238591" y="1387475"/>
                </a:moveTo>
                <a:lnTo>
                  <a:pt x="261431" y="1387475"/>
                </a:lnTo>
                <a:lnTo>
                  <a:pt x="283636" y="1387792"/>
                </a:lnTo>
                <a:lnTo>
                  <a:pt x="305207" y="1388426"/>
                </a:lnTo>
                <a:lnTo>
                  <a:pt x="325827" y="1389378"/>
                </a:lnTo>
                <a:lnTo>
                  <a:pt x="346129" y="1390329"/>
                </a:lnTo>
                <a:lnTo>
                  <a:pt x="365796" y="1391915"/>
                </a:lnTo>
                <a:lnTo>
                  <a:pt x="384512" y="1393500"/>
                </a:lnTo>
                <a:lnTo>
                  <a:pt x="402911" y="1395720"/>
                </a:lnTo>
                <a:lnTo>
                  <a:pt x="420992" y="1397623"/>
                </a:lnTo>
                <a:lnTo>
                  <a:pt x="438122" y="1400160"/>
                </a:lnTo>
                <a:lnTo>
                  <a:pt x="454618" y="1402697"/>
                </a:lnTo>
                <a:lnTo>
                  <a:pt x="470796" y="1405234"/>
                </a:lnTo>
                <a:lnTo>
                  <a:pt x="486339" y="1408405"/>
                </a:lnTo>
                <a:lnTo>
                  <a:pt x="501566" y="1411577"/>
                </a:lnTo>
                <a:lnTo>
                  <a:pt x="516158" y="1414748"/>
                </a:lnTo>
                <a:lnTo>
                  <a:pt x="530116" y="1418554"/>
                </a:lnTo>
                <a:lnTo>
                  <a:pt x="543439" y="1422042"/>
                </a:lnTo>
                <a:lnTo>
                  <a:pt x="556445" y="1425848"/>
                </a:lnTo>
                <a:lnTo>
                  <a:pt x="568817" y="1429336"/>
                </a:lnTo>
                <a:lnTo>
                  <a:pt x="580871" y="1433776"/>
                </a:lnTo>
                <a:lnTo>
                  <a:pt x="592291" y="1437581"/>
                </a:lnTo>
                <a:lnTo>
                  <a:pt x="603393" y="1442021"/>
                </a:lnTo>
                <a:lnTo>
                  <a:pt x="613862" y="1446144"/>
                </a:lnTo>
                <a:lnTo>
                  <a:pt x="624013" y="1450584"/>
                </a:lnTo>
                <a:lnTo>
                  <a:pt x="633846" y="1455023"/>
                </a:lnTo>
                <a:lnTo>
                  <a:pt x="643046" y="1459463"/>
                </a:lnTo>
                <a:lnTo>
                  <a:pt x="651928" y="1463903"/>
                </a:lnTo>
                <a:lnTo>
                  <a:pt x="660176" y="1468660"/>
                </a:lnTo>
                <a:lnTo>
                  <a:pt x="668106" y="1473100"/>
                </a:lnTo>
                <a:lnTo>
                  <a:pt x="676037" y="1477857"/>
                </a:lnTo>
                <a:lnTo>
                  <a:pt x="683015" y="1482297"/>
                </a:lnTo>
                <a:lnTo>
                  <a:pt x="696339" y="1491493"/>
                </a:lnTo>
                <a:lnTo>
                  <a:pt x="708076" y="1500373"/>
                </a:lnTo>
                <a:lnTo>
                  <a:pt x="718544" y="1508936"/>
                </a:lnTo>
                <a:lnTo>
                  <a:pt x="728061" y="1517181"/>
                </a:lnTo>
                <a:lnTo>
                  <a:pt x="735991" y="1525426"/>
                </a:lnTo>
                <a:lnTo>
                  <a:pt x="742653" y="1532720"/>
                </a:lnTo>
                <a:lnTo>
                  <a:pt x="748680" y="1539697"/>
                </a:lnTo>
                <a:lnTo>
                  <a:pt x="753438" y="1546357"/>
                </a:lnTo>
                <a:lnTo>
                  <a:pt x="757245" y="1551748"/>
                </a:lnTo>
                <a:lnTo>
                  <a:pt x="760417" y="1556188"/>
                </a:lnTo>
                <a:lnTo>
                  <a:pt x="763906" y="1563165"/>
                </a:lnTo>
                <a:lnTo>
                  <a:pt x="764858" y="1565385"/>
                </a:lnTo>
                <a:lnTo>
                  <a:pt x="765175" y="1569824"/>
                </a:lnTo>
                <a:lnTo>
                  <a:pt x="765175" y="1573630"/>
                </a:lnTo>
                <a:lnTo>
                  <a:pt x="764858" y="1577118"/>
                </a:lnTo>
                <a:lnTo>
                  <a:pt x="764224" y="1581241"/>
                </a:lnTo>
                <a:lnTo>
                  <a:pt x="763589" y="1584730"/>
                </a:lnTo>
                <a:lnTo>
                  <a:pt x="762637" y="1587901"/>
                </a:lnTo>
                <a:lnTo>
                  <a:pt x="761369" y="1591389"/>
                </a:lnTo>
                <a:lnTo>
                  <a:pt x="760100" y="1594878"/>
                </a:lnTo>
                <a:lnTo>
                  <a:pt x="758196" y="1598049"/>
                </a:lnTo>
                <a:lnTo>
                  <a:pt x="756610" y="1600903"/>
                </a:lnTo>
                <a:lnTo>
                  <a:pt x="754073" y="1604074"/>
                </a:lnTo>
                <a:lnTo>
                  <a:pt x="751852" y="1606929"/>
                </a:lnTo>
                <a:lnTo>
                  <a:pt x="749631" y="1609783"/>
                </a:lnTo>
                <a:lnTo>
                  <a:pt x="746777" y="1612320"/>
                </a:lnTo>
                <a:lnTo>
                  <a:pt x="740749" y="1617711"/>
                </a:lnTo>
                <a:lnTo>
                  <a:pt x="734405" y="1622468"/>
                </a:lnTo>
                <a:lnTo>
                  <a:pt x="726792" y="1626908"/>
                </a:lnTo>
                <a:lnTo>
                  <a:pt x="718544" y="1631030"/>
                </a:lnTo>
                <a:lnTo>
                  <a:pt x="709979" y="1634836"/>
                </a:lnTo>
                <a:lnTo>
                  <a:pt x="700462" y="1638007"/>
                </a:lnTo>
                <a:lnTo>
                  <a:pt x="690629" y="1641496"/>
                </a:lnTo>
                <a:lnTo>
                  <a:pt x="679843" y="1644350"/>
                </a:lnTo>
                <a:lnTo>
                  <a:pt x="669058" y="1646887"/>
                </a:lnTo>
                <a:lnTo>
                  <a:pt x="657321" y="1649107"/>
                </a:lnTo>
                <a:lnTo>
                  <a:pt x="645266" y="1651327"/>
                </a:lnTo>
                <a:lnTo>
                  <a:pt x="632895" y="1653230"/>
                </a:lnTo>
                <a:lnTo>
                  <a:pt x="619889" y="1654815"/>
                </a:lnTo>
                <a:lnTo>
                  <a:pt x="606566" y="1656084"/>
                </a:lnTo>
                <a:lnTo>
                  <a:pt x="592925" y="1657035"/>
                </a:lnTo>
                <a:lnTo>
                  <a:pt x="578968" y="1657669"/>
                </a:lnTo>
                <a:lnTo>
                  <a:pt x="564693" y="1658304"/>
                </a:lnTo>
                <a:lnTo>
                  <a:pt x="550418" y="1658938"/>
                </a:lnTo>
                <a:lnTo>
                  <a:pt x="535508" y="1658938"/>
                </a:lnTo>
                <a:lnTo>
                  <a:pt x="505690" y="1658938"/>
                </a:lnTo>
                <a:lnTo>
                  <a:pt x="474920" y="1658304"/>
                </a:lnTo>
                <a:lnTo>
                  <a:pt x="444467" y="1657035"/>
                </a:lnTo>
                <a:lnTo>
                  <a:pt x="413379" y="1655132"/>
                </a:lnTo>
                <a:lnTo>
                  <a:pt x="382609" y="1652912"/>
                </a:lnTo>
                <a:lnTo>
                  <a:pt x="352790" y="1650375"/>
                </a:lnTo>
                <a:lnTo>
                  <a:pt x="323289" y="1647204"/>
                </a:lnTo>
                <a:lnTo>
                  <a:pt x="294739" y="1644350"/>
                </a:lnTo>
                <a:lnTo>
                  <a:pt x="267141" y="1641179"/>
                </a:lnTo>
                <a:lnTo>
                  <a:pt x="241446" y="1637690"/>
                </a:lnTo>
                <a:lnTo>
                  <a:pt x="217338" y="1634519"/>
                </a:lnTo>
                <a:lnTo>
                  <a:pt x="174830" y="1628493"/>
                </a:lnTo>
                <a:lnTo>
                  <a:pt x="141839" y="1623102"/>
                </a:lnTo>
                <a:lnTo>
                  <a:pt x="113606" y="1618345"/>
                </a:lnTo>
                <a:lnTo>
                  <a:pt x="106628" y="1616125"/>
                </a:lnTo>
                <a:lnTo>
                  <a:pt x="100600" y="1613271"/>
                </a:lnTo>
                <a:lnTo>
                  <a:pt x="94256" y="1610417"/>
                </a:lnTo>
                <a:lnTo>
                  <a:pt x="89180" y="1607563"/>
                </a:lnTo>
                <a:lnTo>
                  <a:pt x="83788" y="1604709"/>
                </a:lnTo>
                <a:lnTo>
                  <a:pt x="79029" y="1601220"/>
                </a:lnTo>
                <a:lnTo>
                  <a:pt x="74906" y="1597732"/>
                </a:lnTo>
                <a:lnTo>
                  <a:pt x="70782" y="1594243"/>
                </a:lnTo>
                <a:lnTo>
                  <a:pt x="67292" y="1590438"/>
                </a:lnTo>
                <a:lnTo>
                  <a:pt x="64120" y="1586632"/>
                </a:lnTo>
                <a:lnTo>
                  <a:pt x="60948" y="1582827"/>
                </a:lnTo>
                <a:lnTo>
                  <a:pt x="58410" y="1578704"/>
                </a:lnTo>
                <a:lnTo>
                  <a:pt x="56190" y="1574581"/>
                </a:lnTo>
                <a:lnTo>
                  <a:pt x="53969" y="1570776"/>
                </a:lnTo>
                <a:lnTo>
                  <a:pt x="52383" y="1566019"/>
                </a:lnTo>
                <a:lnTo>
                  <a:pt x="51114" y="1561896"/>
                </a:lnTo>
                <a:lnTo>
                  <a:pt x="49528" y="1557456"/>
                </a:lnTo>
                <a:lnTo>
                  <a:pt x="48894" y="1552699"/>
                </a:lnTo>
                <a:lnTo>
                  <a:pt x="48259" y="1548260"/>
                </a:lnTo>
                <a:lnTo>
                  <a:pt x="47625" y="1543503"/>
                </a:lnTo>
                <a:lnTo>
                  <a:pt x="47625" y="1539063"/>
                </a:lnTo>
                <a:lnTo>
                  <a:pt x="47625" y="1534306"/>
                </a:lnTo>
                <a:lnTo>
                  <a:pt x="47942" y="1529549"/>
                </a:lnTo>
                <a:lnTo>
                  <a:pt x="48259" y="1524792"/>
                </a:lnTo>
                <a:lnTo>
                  <a:pt x="49845" y="1515278"/>
                </a:lnTo>
                <a:lnTo>
                  <a:pt x="52383" y="1505447"/>
                </a:lnTo>
                <a:lnTo>
                  <a:pt x="54921" y="1495933"/>
                </a:lnTo>
                <a:lnTo>
                  <a:pt x="58410" y="1486419"/>
                </a:lnTo>
                <a:lnTo>
                  <a:pt x="61900" y="1477223"/>
                </a:lnTo>
                <a:lnTo>
                  <a:pt x="66341" y="1468026"/>
                </a:lnTo>
                <a:lnTo>
                  <a:pt x="70465" y="1459146"/>
                </a:lnTo>
                <a:lnTo>
                  <a:pt x="75223" y="1450584"/>
                </a:lnTo>
                <a:lnTo>
                  <a:pt x="79664" y="1442655"/>
                </a:lnTo>
                <a:lnTo>
                  <a:pt x="84422" y="1434727"/>
                </a:lnTo>
                <a:lnTo>
                  <a:pt x="93622" y="1420773"/>
                </a:lnTo>
                <a:lnTo>
                  <a:pt x="101869" y="1409040"/>
                </a:lnTo>
                <a:lnTo>
                  <a:pt x="108848" y="1400160"/>
                </a:lnTo>
                <a:lnTo>
                  <a:pt x="114875" y="1392232"/>
                </a:lnTo>
                <a:lnTo>
                  <a:pt x="140888" y="1390646"/>
                </a:lnTo>
                <a:lnTo>
                  <a:pt x="166582" y="1389378"/>
                </a:lnTo>
                <a:lnTo>
                  <a:pt x="191326" y="1388426"/>
                </a:lnTo>
                <a:lnTo>
                  <a:pt x="215434" y="1387792"/>
                </a:lnTo>
                <a:lnTo>
                  <a:pt x="238591" y="1387475"/>
                </a:lnTo>
                <a:close/>
                <a:moveTo>
                  <a:pt x="220197" y="1096962"/>
                </a:moveTo>
                <a:lnTo>
                  <a:pt x="246252" y="1096962"/>
                </a:lnTo>
                <a:lnTo>
                  <a:pt x="271989" y="1097280"/>
                </a:lnTo>
                <a:lnTo>
                  <a:pt x="296773" y="1097918"/>
                </a:lnTo>
                <a:lnTo>
                  <a:pt x="320604" y="1098874"/>
                </a:lnTo>
                <a:lnTo>
                  <a:pt x="343799" y="1099829"/>
                </a:lnTo>
                <a:lnTo>
                  <a:pt x="366677" y="1101422"/>
                </a:lnTo>
                <a:lnTo>
                  <a:pt x="388601" y="1103015"/>
                </a:lnTo>
                <a:lnTo>
                  <a:pt x="409890" y="1104927"/>
                </a:lnTo>
                <a:lnTo>
                  <a:pt x="429908" y="1107157"/>
                </a:lnTo>
                <a:lnTo>
                  <a:pt x="449926" y="1109706"/>
                </a:lnTo>
                <a:lnTo>
                  <a:pt x="469308" y="1112255"/>
                </a:lnTo>
                <a:lnTo>
                  <a:pt x="487737" y="1114804"/>
                </a:lnTo>
                <a:lnTo>
                  <a:pt x="505849" y="1117990"/>
                </a:lnTo>
                <a:lnTo>
                  <a:pt x="523007" y="1121176"/>
                </a:lnTo>
                <a:lnTo>
                  <a:pt x="539848" y="1124362"/>
                </a:lnTo>
                <a:lnTo>
                  <a:pt x="555735" y="1127867"/>
                </a:lnTo>
                <a:lnTo>
                  <a:pt x="571622" y="1131691"/>
                </a:lnTo>
                <a:lnTo>
                  <a:pt x="586556" y="1135514"/>
                </a:lnTo>
                <a:lnTo>
                  <a:pt x="600854" y="1139019"/>
                </a:lnTo>
                <a:lnTo>
                  <a:pt x="614517" y="1143479"/>
                </a:lnTo>
                <a:lnTo>
                  <a:pt x="627545" y="1147302"/>
                </a:lnTo>
                <a:lnTo>
                  <a:pt x="640255" y="1151444"/>
                </a:lnTo>
                <a:lnTo>
                  <a:pt x="652964" y="1155905"/>
                </a:lnTo>
                <a:lnTo>
                  <a:pt x="664403" y="1160366"/>
                </a:lnTo>
                <a:lnTo>
                  <a:pt x="675524" y="1164826"/>
                </a:lnTo>
                <a:lnTo>
                  <a:pt x="686010" y="1169287"/>
                </a:lnTo>
                <a:lnTo>
                  <a:pt x="696178" y="1173747"/>
                </a:lnTo>
                <a:lnTo>
                  <a:pt x="706028" y="1178526"/>
                </a:lnTo>
                <a:lnTo>
                  <a:pt x="715242" y="1182987"/>
                </a:lnTo>
                <a:lnTo>
                  <a:pt x="724139" y="1187766"/>
                </a:lnTo>
                <a:lnTo>
                  <a:pt x="732400" y="1192227"/>
                </a:lnTo>
                <a:lnTo>
                  <a:pt x="740344" y="1196687"/>
                </a:lnTo>
                <a:lnTo>
                  <a:pt x="747970" y="1201466"/>
                </a:lnTo>
                <a:lnTo>
                  <a:pt x="761315" y="1210388"/>
                </a:lnTo>
                <a:lnTo>
                  <a:pt x="773707" y="1218990"/>
                </a:lnTo>
                <a:lnTo>
                  <a:pt x="784193" y="1227593"/>
                </a:lnTo>
                <a:lnTo>
                  <a:pt x="793407" y="1235558"/>
                </a:lnTo>
                <a:lnTo>
                  <a:pt x="801033" y="1242886"/>
                </a:lnTo>
                <a:lnTo>
                  <a:pt x="808024" y="1250214"/>
                </a:lnTo>
                <a:lnTo>
                  <a:pt x="813425" y="1256268"/>
                </a:lnTo>
                <a:lnTo>
                  <a:pt x="817874" y="1262003"/>
                </a:lnTo>
                <a:lnTo>
                  <a:pt x="821369" y="1266782"/>
                </a:lnTo>
                <a:lnTo>
                  <a:pt x="823593" y="1270605"/>
                </a:lnTo>
                <a:lnTo>
                  <a:pt x="825817" y="1273473"/>
                </a:lnTo>
                <a:lnTo>
                  <a:pt x="827088" y="1276021"/>
                </a:lnTo>
                <a:lnTo>
                  <a:pt x="827088" y="1280163"/>
                </a:lnTo>
                <a:lnTo>
                  <a:pt x="827088" y="1283987"/>
                </a:lnTo>
                <a:lnTo>
                  <a:pt x="826770" y="1287810"/>
                </a:lnTo>
                <a:lnTo>
                  <a:pt x="826135" y="1291633"/>
                </a:lnTo>
                <a:lnTo>
                  <a:pt x="824864" y="1295138"/>
                </a:lnTo>
                <a:lnTo>
                  <a:pt x="823911" y="1298643"/>
                </a:lnTo>
                <a:lnTo>
                  <a:pt x="822640" y="1301829"/>
                </a:lnTo>
                <a:lnTo>
                  <a:pt x="821051" y="1305334"/>
                </a:lnTo>
                <a:lnTo>
                  <a:pt x="819145" y="1308520"/>
                </a:lnTo>
                <a:lnTo>
                  <a:pt x="816920" y="1311387"/>
                </a:lnTo>
                <a:lnTo>
                  <a:pt x="814696" y="1314892"/>
                </a:lnTo>
                <a:lnTo>
                  <a:pt x="811836" y="1317441"/>
                </a:lnTo>
                <a:lnTo>
                  <a:pt x="808977" y="1320308"/>
                </a:lnTo>
                <a:lnTo>
                  <a:pt x="806117" y="1322857"/>
                </a:lnTo>
                <a:lnTo>
                  <a:pt x="802622" y="1325406"/>
                </a:lnTo>
                <a:lnTo>
                  <a:pt x="799127" y="1328274"/>
                </a:lnTo>
                <a:lnTo>
                  <a:pt x="791501" y="1333053"/>
                </a:lnTo>
                <a:lnTo>
                  <a:pt x="782922" y="1337514"/>
                </a:lnTo>
                <a:lnTo>
                  <a:pt x="773389" y="1341655"/>
                </a:lnTo>
                <a:lnTo>
                  <a:pt x="763222" y="1345479"/>
                </a:lnTo>
                <a:lnTo>
                  <a:pt x="752418" y="1348984"/>
                </a:lnTo>
                <a:lnTo>
                  <a:pt x="740980" y="1352170"/>
                </a:lnTo>
                <a:lnTo>
                  <a:pt x="728905" y="1355037"/>
                </a:lnTo>
                <a:lnTo>
                  <a:pt x="716196" y="1357586"/>
                </a:lnTo>
                <a:lnTo>
                  <a:pt x="702850" y="1359816"/>
                </a:lnTo>
                <a:lnTo>
                  <a:pt x="688870" y="1362365"/>
                </a:lnTo>
                <a:lnTo>
                  <a:pt x="674253" y="1363958"/>
                </a:lnTo>
                <a:lnTo>
                  <a:pt x="659637" y="1365551"/>
                </a:lnTo>
                <a:lnTo>
                  <a:pt x="644385" y="1366826"/>
                </a:lnTo>
                <a:lnTo>
                  <a:pt x="628498" y="1367782"/>
                </a:lnTo>
                <a:lnTo>
                  <a:pt x="612611" y="1368737"/>
                </a:lnTo>
                <a:lnTo>
                  <a:pt x="596088" y="1369056"/>
                </a:lnTo>
                <a:lnTo>
                  <a:pt x="579248" y="1369693"/>
                </a:lnTo>
                <a:lnTo>
                  <a:pt x="562407" y="1370012"/>
                </a:lnTo>
                <a:lnTo>
                  <a:pt x="528091" y="1369693"/>
                </a:lnTo>
                <a:lnTo>
                  <a:pt x="492821" y="1369056"/>
                </a:lnTo>
                <a:lnTo>
                  <a:pt x="457234" y="1367782"/>
                </a:lnTo>
                <a:lnTo>
                  <a:pt x="421964" y="1365870"/>
                </a:lnTo>
                <a:lnTo>
                  <a:pt x="386377" y="1363640"/>
                </a:lnTo>
                <a:lnTo>
                  <a:pt x="351743" y="1360772"/>
                </a:lnTo>
                <a:lnTo>
                  <a:pt x="317744" y="1358223"/>
                </a:lnTo>
                <a:lnTo>
                  <a:pt x="284699" y="1355037"/>
                </a:lnTo>
                <a:lnTo>
                  <a:pt x="253242" y="1351851"/>
                </a:lnTo>
                <a:lnTo>
                  <a:pt x="223057" y="1348346"/>
                </a:lnTo>
                <a:lnTo>
                  <a:pt x="195413" y="1345160"/>
                </a:lnTo>
                <a:lnTo>
                  <a:pt x="146480" y="1339107"/>
                </a:lnTo>
                <a:lnTo>
                  <a:pt x="108986" y="1334009"/>
                </a:lnTo>
                <a:lnTo>
                  <a:pt x="75941" y="1329230"/>
                </a:lnTo>
                <a:lnTo>
                  <a:pt x="67997" y="1326681"/>
                </a:lnTo>
                <a:lnTo>
                  <a:pt x="60689" y="1323813"/>
                </a:lnTo>
                <a:lnTo>
                  <a:pt x="54016" y="1321264"/>
                </a:lnTo>
                <a:lnTo>
                  <a:pt x="47661" y="1318078"/>
                </a:lnTo>
                <a:lnTo>
                  <a:pt x="41942" y="1315211"/>
                </a:lnTo>
                <a:lnTo>
                  <a:pt x="36223" y="1311706"/>
                </a:lnTo>
                <a:lnTo>
                  <a:pt x="31456" y="1308201"/>
                </a:lnTo>
                <a:lnTo>
                  <a:pt x="26690" y="1305015"/>
                </a:lnTo>
                <a:lnTo>
                  <a:pt x="22560" y="1300873"/>
                </a:lnTo>
                <a:lnTo>
                  <a:pt x="18747" y="1297368"/>
                </a:lnTo>
                <a:lnTo>
                  <a:pt x="15251" y="1293545"/>
                </a:lnTo>
                <a:lnTo>
                  <a:pt x="12392" y="1289085"/>
                </a:lnTo>
                <a:lnTo>
                  <a:pt x="9532" y="1285261"/>
                </a:lnTo>
                <a:lnTo>
                  <a:pt x="7308" y="1281119"/>
                </a:lnTo>
                <a:lnTo>
                  <a:pt x="5401" y="1276659"/>
                </a:lnTo>
                <a:lnTo>
                  <a:pt x="3495" y="1272198"/>
                </a:lnTo>
                <a:lnTo>
                  <a:pt x="2224" y="1267738"/>
                </a:lnTo>
                <a:lnTo>
                  <a:pt x="1271" y="1263277"/>
                </a:lnTo>
                <a:lnTo>
                  <a:pt x="635" y="1258816"/>
                </a:lnTo>
                <a:lnTo>
                  <a:pt x="317" y="1253719"/>
                </a:lnTo>
                <a:lnTo>
                  <a:pt x="0" y="1249258"/>
                </a:lnTo>
                <a:lnTo>
                  <a:pt x="0" y="1244479"/>
                </a:lnTo>
                <a:lnTo>
                  <a:pt x="317" y="1239700"/>
                </a:lnTo>
                <a:lnTo>
                  <a:pt x="953" y="1234921"/>
                </a:lnTo>
                <a:lnTo>
                  <a:pt x="1588" y="1230141"/>
                </a:lnTo>
                <a:lnTo>
                  <a:pt x="2542" y="1225362"/>
                </a:lnTo>
                <a:lnTo>
                  <a:pt x="5401" y="1215804"/>
                </a:lnTo>
                <a:lnTo>
                  <a:pt x="8579" y="1205927"/>
                </a:lnTo>
                <a:lnTo>
                  <a:pt x="12074" y="1196369"/>
                </a:lnTo>
                <a:lnTo>
                  <a:pt x="16840" y="1187448"/>
                </a:lnTo>
                <a:lnTo>
                  <a:pt x="21289" y="1178208"/>
                </a:lnTo>
                <a:lnTo>
                  <a:pt x="26373" y="1168968"/>
                </a:lnTo>
                <a:lnTo>
                  <a:pt x="31774" y="1160366"/>
                </a:lnTo>
                <a:lnTo>
                  <a:pt x="36858" y="1152400"/>
                </a:lnTo>
                <a:lnTo>
                  <a:pt x="42577" y="1144435"/>
                </a:lnTo>
                <a:lnTo>
                  <a:pt x="47661" y="1137107"/>
                </a:lnTo>
                <a:lnTo>
                  <a:pt x="53063" y="1130416"/>
                </a:lnTo>
                <a:lnTo>
                  <a:pt x="62595" y="1118627"/>
                </a:lnTo>
                <a:lnTo>
                  <a:pt x="70221" y="1109706"/>
                </a:lnTo>
                <a:lnTo>
                  <a:pt x="77529" y="1101741"/>
                </a:lnTo>
                <a:lnTo>
                  <a:pt x="107397" y="1100148"/>
                </a:lnTo>
                <a:lnTo>
                  <a:pt x="136948" y="1098874"/>
                </a:lnTo>
                <a:lnTo>
                  <a:pt x="165227" y="1097918"/>
                </a:lnTo>
                <a:lnTo>
                  <a:pt x="193189" y="1097280"/>
                </a:lnTo>
                <a:lnTo>
                  <a:pt x="220197" y="1096962"/>
                </a:lnTo>
                <a:close/>
                <a:moveTo>
                  <a:pt x="441326" y="742950"/>
                </a:moveTo>
                <a:lnTo>
                  <a:pt x="460693" y="742950"/>
                </a:lnTo>
                <a:lnTo>
                  <a:pt x="479108" y="743267"/>
                </a:lnTo>
                <a:lnTo>
                  <a:pt x="497206" y="744220"/>
                </a:lnTo>
                <a:lnTo>
                  <a:pt x="514668" y="745490"/>
                </a:lnTo>
                <a:lnTo>
                  <a:pt x="531178" y="747712"/>
                </a:lnTo>
                <a:lnTo>
                  <a:pt x="547688" y="749935"/>
                </a:lnTo>
                <a:lnTo>
                  <a:pt x="563246" y="752475"/>
                </a:lnTo>
                <a:lnTo>
                  <a:pt x="578486" y="755332"/>
                </a:lnTo>
                <a:lnTo>
                  <a:pt x="593408" y="758507"/>
                </a:lnTo>
                <a:lnTo>
                  <a:pt x="607378" y="762635"/>
                </a:lnTo>
                <a:lnTo>
                  <a:pt x="620713" y="766445"/>
                </a:lnTo>
                <a:lnTo>
                  <a:pt x="633731" y="770890"/>
                </a:lnTo>
                <a:lnTo>
                  <a:pt x="646431" y="775335"/>
                </a:lnTo>
                <a:lnTo>
                  <a:pt x="658496" y="780097"/>
                </a:lnTo>
                <a:lnTo>
                  <a:pt x="669926" y="785495"/>
                </a:lnTo>
                <a:lnTo>
                  <a:pt x="681038" y="790575"/>
                </a:lnTo>
                <a:lnTo>
                  <a:pt x="691833" y="796290"/>
                </a:lnTo>
                <a:lnTo>
                  <a:pt x="701993" y="801687"/>
                </a:lnTo>
                <a:lnTo>
                  <a:pt x="711836" y="807720"/>
                </a:lnTo>
                <a:lnTo>
                  <a:pt x="721361" y="813752"/>
                </a:lnTo>
                <a:lnTo>
                  <a:pt x="729933" y="819785"/>
                </a:lnTo>
                <a:lnTo>
                  <a:pt x="738506" y="825817"/>
                </a:lnTo>
                <a:lnTo>
                  <a:pt x="746443" y="832167"/>
                </a:lnTo>
                <a:lnTo>
                  <a:pt x="754063" y="838517"/>
                </a:lnTo>
                <a:lnTo>
                  <a:pt x="761366" y="844867"/>
                </a:lnTo>
                <a:lnTo>
                  <a:pt x="768351" y="851217"/>
                </a:lnTo>
                <a:lnTo>
                  <a:pt x="774383" y="857567"/>
                </a:lnTo>
                <a:lnTo>
                  <a:pt x="780733" y="864235"/>
                </a:lnTo>
                <a:lnTo>
                  <a:pt x="786448" y="870267"/>
                </a:lnTo>
                <a:lnTo>
                  <a:pt x="791846" y="876617"/>
                </a:lnTo>
                <a:lnTo>
                  <a:pt x="796926" y="882650"/>
                </a:lnTo>
                <a:lnTo>
                  <a:pt x="805816" y="894715"/>
                </a:lnTo>
                <a:lnTo>
                  <a:pt x="813753" y="906145"/>
                </a:lnTo>
                <a:lnTo>
                  <a:pt x="820421" y="916622"/>
                </a:lnTo>
                <a:lnTo>
                  <a:pt x="826136" y="926465"/>
                </a:lnTo>
                <a:lnTo>
                  <a:pt x="830581" y="935355"/>
                </a:lnTo>
                <a:lnTo>
                  <a:pt x="833756" y="942657"/>
                </a:lnTo>
                <a:lnTo>
                  <a:pt x="836613" y="949007"/>
                </a:lnTo>
                <a:lnTo>
                  <a:pt x="838518" y="953452"/>
                </a:lnTo>
                <a:lnTo>
                  <a:pt x="839788" y="957262"/>
                </a:lnTo>
                <a:lnTo>
                  <a:pt x="839788" y="962342"/>
                </a:lnTo>
                <a:lnTo>
                  <a:pt x="839788" y="966787"/>
                </a:lnTo>
                <a:lnTo>
                  <a:pt x="839471" y="971867"/>
                </a:lnTo>
                <a:lnTo>
                  <a:pt x="838836" y="976312"/>
                </a:lnTo>
                <a:lnTo>
                  <a:pt x="838201" y="980757"/>
                </a:lnTo>
                <a:lnTo>
                  <a:pt x="837248" y="985202"/>
                </a:lnTo>
                <a:lnTo>
                  <a:pt x="835978" y="989012"/>
                </a:lnTo>
                <a:lnTo>
                  <a:pt x="834073" y="993457"/>
                </a:lnTo>
                <a:lnTo>
                  <a:pt x="832168" y="997267"/>
                </a:lnTo>
                <a:lnTo>
                  <a:pt x="830263" y="1001077"/>
                </a:lnTo>
                <a:lnTo>
                  <a:pt x="828041" y="1004887"/>
                </a:lnTo>
                <a:lnTo>
                  <a:pt x="825818" y="1008380"/>
                </a:lnTo>
                <a:lnTo>
                  <a:pt x="822643" y="1011872"/>
                </a:lnTo>
                <a:lnTo>
                  <a:pt x="819786" y="1015365"/>
                </a:lnTo>
                <a:lnTo>
                  <a:pt x="816928" y="1018540"/>
                </a:lnTo>
                <a:lnTo>
                  <a:pt x="813753" y="1021715"/>
                </a:lnTo>
                <a:lnTo>
                  <a:pt x="809943" y="1024572"/>
                </a:lnTo>
                <a:lnTo>
                  <a:pt x="806133" y="1027747"/>
                </a:lnTo>
                <a:lnTo>
                  <a:pt x="802323" y="1030605"/>
                </a:lnTo>
                <a:lnTo>
                  <a:pt x="798196" y="1033145"/>
                </a:lnTo>
                <a:lnTo>
                  <a:pt x="789306" y="1038542"/>
                </a:lnTo>
                <a:lnTo>
                  <a:pt x="780098" y="1042987"/>
                </a:lnTo>
                <a:lnTo>
                  <a:pt x="769938" y="1047115"/>
                </a:lnTo>
                <a:lnTo>
                  <a:pt x="758826" y="1051242"/>
                </a:lnTo>
                <a:lnTo>
                  <a:pt x="747396" y="1054735"/>
                </a:lnTo>
                <a:lnTo>
                  <a:pt x="735648" y="1057910"/>
                </a:lnTo>
                <a:lnTo>
                  <a:pt x="722948" y="1061085"/>
                </a:lnTo>
                <a:lnTo>
                  <a:pt x="709931" y="1063625"/>
                </a:lnTo>
                <a:lnTo>
                  <a:pt x="696278" y="1065530"/>
                </a:lnTo>
                <a:lnTo>
                  <a:pt x="682308" y="1067435"/>
                </a:lnTo>
                <a:lnTo>
                  <a:pt x="668021" y="1069022"/>
                </a:lnTo>
                <a:lnTo>
                  <a:pt x="653098" y="1070292"/>
                </a:lnTo>
                <a:lnTo>
                  <a:pt x="637858" y="1071245"/>
                </a:lnTo>
                <a:lnTo>
                  <a:pt x="622618" y="1072515"/>
                </a:lnTo>
                <a:lnTo>
                  <a:pt x="607061" y="1072832"/>
                </a:lnTo>
                <a:lnTo>
                  <a:pt x="590868" y="1073150"/>
                </a:lnTo>
                <a:lnTo>
                  <a:pt x="574676" y="1073150"/>
                </a:lnTo>
                <a:lnTo>
                  <a:pt x="558166" y="1073150"/>
                </a:lnTo>
                <a:lnTo>
                  <a:pt x="525463" y="1072197"/>
                </a:lnTo>
                <a:lnTo>
                  <a:pt x="492126" y="1070292"/>
                </a:lnTo>
                <a:lnTo>
                  <a:pt x="458471" y="1068070"/>
                </a:lnTo>
                <a:lnTo>
                  <a:pt x="425451" y="1065530"/>
                </a:lnTo>
                <a:lnTo>
                  <a:pt x="392431" y="1062355"/>
                </a:lnTo>
                <a:lnTo>
                  <a:pt x="360681" y="1058545"/>
                </a:lnTo>
                <a:lnTo>
                  <a:pt x="329883" y="1054735"/>
                </a:lnTo>
                <a:lnTo>
                  <a:pt x="300038" y="1050925"/>
                </a:lnTo>
                <a:lnTo>
                  <a:pt x="272098" y="1046480"/>
                </a:lnTo>
                <a:lnTo>
                  <a:pt x="245746" y="1042670"/>
                </a:lnTo>
                <a:lnTo>
                  <a:pt x="199708" y="1034732"/>
                </a:lnTo>
                <a:lnTo>
                  <a:pt x="164148" y="1028700"/>
                </a:lnTo>
                <a:lnTo>
                  <a:pt x="141288" y="1023937"/>
                </a:lnTo>
                <a:lnTo>
                  <a:pt x="133351" y="1022350"/>
                </a:lnTo>
                <a:lnTo>
                  <a:pt x="126048" y="1019492"/>
                </a:lnTo>
                <a:lnTo>
                  <a:pt x="119380" y="1016635"/>
                </a:lnTo>
                <a:lnTo>
                  <a:pt x="112713" y="1013142"/>
                </a:lnTo>
                <a:lnTo>
                  <a:pt x="106680" y="1009650"/>
                </a:lnTo>
                <a:lnTo>
                  <a:pt x="101283" y="1006475"/>
                </a:lnTo>
                <a:lnTo>
                  <a:pt x="95885" y="1002665"/>
                </a:lnTo>
                <a:lnTo>
                  <a:pt x="91440" y="998855"/>
                </a:lnTo>
                <a:lnTo>
                  <a:pt x="86995" y="995045"/>
                </a:lnTo>
                <a:lnTo>
                  <a:pt x="82868" y="991235"/>
                </a:lnTo>
                <a:lnTo>
                  <a:pt x="79375" y="987107"/>
                </a:lnTo>
                <a:lnTo>
                  <a:pt x="76200" y="982980"/>
                </a:lnTo>
                <a:lnTo>
                  <a:pt x="73660" y="978535"/>
                </a:lnTo>
                <a:lnTo>
                  <a:pt x="70803" y="974407"/>
                </a:lnTo>
                <a:lnTo>
                  <a:pt x="68580" y="970280"/>
                </a:lnTo>
                <a:lnTo>
                  <a:pt x="66993" y="965517"/>
                </a:lnTo>
                <a:lnTo>
                  <a:pt x="65405" y="961390"/>
                </a:lnTo>
                <a:lnTo>
                  <a:pt x="64135" y="956945"/>
                </a:lnTo>
                <a:lnTo>
                  <a:pt x="63183" y="952182"/>
                </a:lnTo>
                <a:lnTo>
                  <a:pt x="62548" y="947737"/>
                </a:lnTo>
                <a:lnTo>
                  <a:pt x="61913" y="942975"/>
                </a:lnTo>
                <a:lnTo>
                  <a:pt x="61913" y="938212"/>
                </a:lnTo>
                <a:lnTo>
                  <a:pt x="61913" y="933767"/>
                </a:lnTo>
                <a:lnTo>
                  <a:pt x="62230" y="929005"/>
                </a:lnTo>
                <a:lnTo>
                  <a:pt x="62548" y="924242"/>
                </a:lnTo>
                <a:lnTo>
                  <a:pt x="63183" y="919480"/>
                </a:lnTo>
                <a:lnTo>
                  <a:pt x="64135" y="915035"/>
                </a:lnTo>
                <a:lnTo>
                  <a:pt x="66358" y="905510"/>
                </a:lnTo>
                <a:lnTo>
                  <a:pt x="69215" y="896302"/>
                </a:lnTo>
                <a:lnTo>
                  <a:pt x="72708" y="887412"/>
                </a:lnTo>
                <a:lnTo>
                  <a:pt x="76835" y="878205"/>
                </a:lnTo>
                <a:lnTo>
                  <a:pt x="81280" y="869315"/>
                </a:lnTo>
                <a:lnTo>
                  <a:pt x="86043" y="860742"/>
                </a:lnTo>
                <a:lnTo>
                  <a:pt x="90805" y="853122"/>
                </a:lnTo>
                <a:lnTo>
                  <a:pt x="95568" y="845185"/>
                </a:lnTo>
                <a:lnTo>
                  <a:pt x="100965" y="837565"/>
                </a:lnTo>
                <a:lnTo>
                  <a:pt x="105728" y="830897"/>
                </a:lnTo>
                <a:lnTo>
                  <a:pt x="110808" y="824547"/>
                </a:lnTo>
                <a:lnTo>
                  <a:pt x="119698" y="813435"/>
                </a:lnTo>
                <a:lnTo>
                  <a:pt x="126683" y="805497"/>
                </a:lnTo>
                <a:lnTo>
                  <a:pt x="133351" y="798195"/>
                </a:lnTo>
                <a:lnTo>
                  <a:pt x="160973" y="789622"/>
                </a:lnTo>
                <a:lnTo>
                  <a:pt x="187961" y="782320"/>
                </a:lnTo>
                <a:lnTo>
                  <a:pt x="214631" y="775335"/>
                </a:lnTo>
                <a:lnTo>
                  <a:pt x="240348" y="768985"/>
                </a:lnTo>
                <a:lnTo>
                  <a:pt x="265113" y="763905"/>
                </a:lnTo>
                <a:lnTo>
                  <a:pt x="289561" y="759142"/>
                </a:lnTo>
                <a:lnTo>
                  <a:pt x="313056" y="754697"/>
                </a:lnTo>
                <a:lnTo>
                  <a:pt x="336233" y="751522"/>
                </a:lnTo>
                <a:lnTo>
                  <a:pt x="358458" y="748665"/>
                </a:lnTo>
                <a:lnTo>
                  <a:pt x="380048" y="746125"/>
                </a:lnTo>
                <a:lnTo>
                  <a:pt x="401321" y="744537"/>
                </a:lnTo>
                <a:lnTo>
                  <a:pt x="421641" y="743585"/>
                </a:lnTo>
                <a:lnTo>
                  <a:pt x="441326" y="742950"/>
                </a:lnTo>
                <a:close/>
                <a:moveTo>
                  <a:pt x="678926" y="0"/>
                </a:moveTo>
                <a:lnTo>
                  <a:pt x="688455" y="0"/>
                </a:lnTo>
                <a:lnTo>
                  <a:pt x="698620" y="0"/>
                </a:lnTo>
                <a:lnTo>
                  <a:pt x="708785" y="635"/>
                </a:lnTo>
                <a:lnTo>
                  <a:pt x="719903" y="1588"/>
                </a:lnTo>
                <a:lnTo>
                  <a:pt x="731020" y="3494"/>
                </a:lnTo>
                <a:lnTo>
                  <a:pt x="742138" y="6035"/>
                </a:lnTo>
                <a:lnTo>
                  <a:pt x="747856" y="7624"/>
                </a:lnTo>
                <a:lnTo>
                  <a:pt x="753573" y="9212"/>
                </a:lnTo>
                <a:lnTo>
                  <a:pt x="759291" y="11118"/>
                </a:lnTo>
                <a:lnTo>
                  <a:pt x="764691" y="13341"/>
                </a:lnTo>
                <a:lnTo>
                  <a:pt x="770409" y="15565"/>
                </a:lnTo>
                <a:lnTo>
                  <a:pt x="775809" y="18424"/>
                </a:lnTo>
                <a:lnTo>
                  <a:pt x="781527" y="21283"/>
                </a:lnTo>
                <a:lnTo>
                  <a:pt x="786927" y="24459"/>
                </a:lnTo>
                <a:lnTo>
                  <a:pt x="792327" y="27636"/>
                </a:lnTo>
                <a:lnTo>
                  <a:pt x="797727" y="31448"/>
                </a:lnTo>
                <a:lnTo>
                  <a:pt x="802809" y="35577"/>
                </a:lnTo>
                <a:lnTo>
                  <a:pt x="807892" y="40025"/>
                </a:lnTo>
                <a:lnTo>
                  <a:pt x="812656" y="44472"/>
                </a:lnTo>
                <a:lnTo>
                  <a:pt x="817739" y="49237"/>
                </a:lnTo>
                <a:lnTo>
                  <a:pt x="822186" y="54637"/>
                </a:lnTo>
                <a:lnTo>
                  <a:pt x="826950" y="60355"/>
                </a:lnTo>
                <a:lnTo>
                  <a:pt x="831080" y="66390"/>
                </a:lnTo>
                <a:lnTo>
                  <a:pt x="835209" y="72426"/>
                </a:lnTo>
                <a:lnTo>
                  <a:pt x="839339" y="79414"/>
                </a:lnTo>
                <a:lnTo>
                  <a:pt x="843151" y="86403"/>
                </a:lnTo>
                <a:lnTo>
                  <a:pt x="846645" y="93709"/>
                </a:lnTo>
                <a:lnTo>
                  <a:pt x="850139" y="101650"/>
                </a:lnTo>
                <a:lnTo>
                  <a:pt x="853315" y="110227"/>
                </a:lnTo>
                <a:lnTo>
                  <a:pt x="855857" y="118486"/>
                </a:lnTo>
                <a:lnTo>
                  <a:pt x="858398" y="127698"/>
                </a:lnTo>
                <a:lnTo>
                  <a:pt x="860939" y="137545"/>
                </a:lnTo>
                <a:lnTo>
                  <a:pt x="863163" y="147393"/>
                </a:lnTo>
                <a:lnTo>
                  <a:pt x="864751" y="158193"/>
                </a:lnTo>
                <a:lnTo>
                  <a:pt x="866021" y="168994"/>
                </a:lnTo>
                <a:lnTo>
                  <a:pt x="867292" y="180429"/>
                </a:lnTo>
                <a:lnTo>
                  <a:pt x="867927" y="192500"/>
                </a:lnTo>
                <a:lnTo>
                  <a:pt x="868563" y="204889"/>
                </a:lnTo>
                <a:lnTo>
                  <a:pt x="868563" y="217595"/>
                </a:lnTo>
                <a:lnTo>
                  <a:pt x="868245" y="230937"/>
                </a:lnTo>
                <a:lnTo>
                  <a:pt x="867610" y="268103"/>
                </a:lnTo>
                <a:lnTo>
                  <a:pt x="867610" y="303998"/>
                </a:lnTo>
                <a:lnTo>
                  <a:pt x="868245" y="337987"/>
                </a:lnTo>
                <a:lnTo>
                  <a:pt x="869516" y="371023"/>
                </a:lnTo>
                <a:lnTo>
                  <a:pt x="871739" y="402472"/>
                </a:lnTo>
                <a:lnTo>
                  <a:pt x="874280" y="432331"/>
                </a:lnTo>
                <a:lnTo>
                  <a:pt x="877457" y="461238"/>
                </a:lnTo>
                <a:lnTo>
                  <a:pt x="880951" y="488557"/>
                </a:lnTo>
                <a:lnTo>
                  <a:pt x="885716" y="514605"/>
                </a:lnTo>
                <a:lnTo>
                  <a:pt x="890163" y="539699"/>
                </a:lnTo>
                <a:lnTo>
                  <a:pt x="895563" y="563206"/>
                </a:lnTo>
                <a:lnTo>
                  <a:pt x="900963" y="586077"/>
                </a:lnTo>
                <a:lnTo>
                  <a:pt x="906998" y="607043"/>
                </a:lnTo>
                <a:lnTo>
                  <a:pt x="913033" y="627690"/>
                </a:lnTo>
                <a:lnTo>
                  <a:pt x="919386" y="647068"/>
                </a:lnTo>
                <a:lnTo>
                  <a:pt x="926057" y="665174"/>
                </a:lnTo>
                <a:lnTo>
                  <a:pt x="933045" y="682645"/>
                </a:lnTo>
                <a:lnTo>
                  <a:pt x="940034" y="698846"/>
                </a:lnTo>
                <a:lnTo>
                  <a:pt x="947022" y="714411"/>
                </a:lnTo>
                <a:lnTo>
                  <a:pt x="954645" y="729023"/>
                </a:lnTo>
                <a:lnTo>
                  <a:pt x="961634" y="742682"/>
                </a:lnTo>
                <a:lnTo>
                  <a:pt x="968940" y="755389"/>
                </a:lnTo>
                <a:lnTo>
                  <a:pt x="976246" y="767460"/>
                </a:lnTo>
                <a:lnTo>
                  <a:pt x="983234" y="778895"/>
                </a:lnTo>
                <a:lnTo>
                  <a:pt x="990540" y="789696"/>
                </a:lnTo>
                <a:lnTo>
                  <a:pt x="997211" y="799861"/>
                </a:lnTo>
                <a:lnTo>
                  <a:pt x="1010869" y="818285"/>
                </a:lnTo>
                <a:lnTo>
                  <a:pt x="1022940" y="833850"/>
                </a:lnTo>
                <a:lnTo>
                  <a:pt x="1033740" y="847827"/>
                </a:lnTo>
                <a:lnTo>
                  <a:pt x="1041999" y="859263"/>
                </a:lnTo>
                <a:lnTo>
                  <a:pt x="1050258" y="871334"/>
                </a:lnTo>
                <a:lnTo>
                  <a:pt x="1058517" y="883722"/>
                </a:lnTo>
                <a:lnTo>
                  <a:pt x="1066141" y="896746"/>
                </a:lnTo>
                <a:lnTo>
                  <a:pt x="1073764" y="911041"/>
                </a:lnTo>
                <a:lnTo>
                  <a:pt x="1080752" y="925653"/>
                </a:lnTo>
                <a:lnTo>
                  <a:pt x="1084247" y="933277"/>
                </a:lnTo>
                <a:lnTo>
                  <a:pt x="1087423" y="940900"/>
                </a:lnTo>
                <a:lnTo>
                  <a:pt x="1090282" y="949160"/>
                </a:lnTo>
                <a:lnTo>
                  <a:pt x="1093458" y="957736"/>
                </a:lnTo>
                <a:lnTo>
                  <a:pt x="1096317" y="966313"/>
                </a:lnTo>
                <a:lnTo>
                  <a:pt x="1098858" y="975207"/>
                </a:lnTo>
                <a:lnTo>
                  <a:pt x="1101400" y="984420"/>
                </a:lnTo>
                <a:lnTo>
                  <a:pt x="1104258" y="993949"/>
                </a:lnTo>
                <a:lnTo>
                  <a:pt x="1106482" y="1003797"/>
                </a:lnTo>
                <a:lnTo>
                  <a:pt x="1108388" y="1013962"/>
                </a:lnTo>
                <a:lnTo>
                  <a:pt x="1110294" y="1024127"/>
                </a:lnTo>
                <a:lnTo>
                  <a:pt x="1111882" y="1034927"/>
                </a:lnTo>
                <a:lnTo>
                  <a:pt x="1113470" y="1046045"/>
                </a:lnTo>
                <a:lnTo>
                  <a:pt x="1115376" y="1057798"/>
                </a:lnTo>
                <a:lnTo>
                  <a:pt x="1116329" y="1069552"/>
                </a:lnTo>
                <a:lnTo>
                  <a:pt x="1117282" y="1081623"/>
                </a:lnTo>
                <a:lnTo>
                  <a:pt x="1118235" y="1094329"/>
                </a:lnTo>
                <a:lnTo>
                  <a:pt x="1118553" y="1107670"/>
                </a:lnTo>
                <a:lnTo>
                  <a:pt x="1118870" y="1121012"/>
                </a:lnTo>
                <a:lnTo>
                  <a:pt x="1119188" y="1134671"/>
                </a:lnTo>
                <a:lnTo>
                  <a:pt x="1118870" y="1144201"/>
                </a:lnTo>
                <a:lnTo>
                  <a:pt x="1118553" y="1153413"/>
                </a:lnTo>
                <a:lnTo>
                  <a:pt x="1117600" y="1162308"/>
                </a:lnTo>
                <a:lnTo>
                  <a:pt x="1116329" y="1171837"/>
                </a:lnTo>
                <a:lnTo>
                  <a:pt x="1114741" y="1181367"/>
                </a:lnTo>
                <a:lnTo>
                  <a:pt x="1112517" y="1190579"/>
                </a:lnTo>
                <a:lnTo>
                  <a:pt x="1110611" y="1200426"/>
                </a:lnTo>
                <a:lnTo>
                  <a:pt x="1108388" y="1209638"/>
                </a:lnTo>
                <a:lnTo>
                  <a:pt x="1103305" y="1229333"/>
                </a:lnTo>
                <a:lnTo>
                  <a:pt x="1097270" y="1249663"/>
                </a:lnTo>
                <a:lnTo>
                  <a:pt x="1091553" y="1270946"/>
                </a:lnTo>
                <a:lnTo>
                  <a:pt x="1084882" y="1293182"/>
                </a:lnTo>
                <a:lnTo>
                  <a:pt x="1078529" y="1316371"/>
                </a:lnTo>
                <a:lnTo>
                  <a:pt x="1072811" y="1340831"/>
                </a:lnTo>
                <a:lnTo>
                  <a:pt x="1070270" y="1353537"/>
                </a:lnTo>
                <a:lnTo>
                  <a:pt x="1067411" y="1366879"/>
                </a:lnTo>
                <a:lnTo>
                  <a:pt x="1064870" y="1380220"/>
                </a:lnTo>
                <a:lnTo>
                  <a:pt x="1062646" y="1394197"/>
                </a:lnTo>
                <a:lnTo>
                  <a:pt x="1060740" y="1409127"/>
                </a:lnTo>
                <a:lnTo>
                  <a:pt x="1059152" y="1423739"/>
                </a:lnTo>
                <a:lnTo>
                  <a:pt x="1057564" y="1438987"/>
                </a:lnTo>
                <a:lnTo>
                  <a:pt x="1056611" y="1455187"/>
                </a:lnTo>
                <a:lnTo>
                  <a:pt x="1055340" y="1471388"/>
                </a:lnTo>
                <a:lnTo>
                  <a:pt x="1055023" y="1488224"/>
                </a:lnTo>
                <a:lnTo>
                  <a:pt x="1055023" y="1506013"/>
                </a:lnTo>
                <a:lnTo>
                  <a:pt x="1055340" y="1524437"/>
                </a:lnTo>
                <a:lnTo>
                  <a:pt x="1055658" y="1538731"/>
                </a:lnTo>
                <a:lnTo>
                  <a:pt x="1055658" y="1552708"/>
                </a:lnTo>
                <a:lnTo>
                  <a:pt x="1055340" y="1566368"/>
                </a:lnTo>
                <a:lnTo>
                  <a:pt x="1054705" y="1579709"/>
                </a:lnTo>
                <a:lnTo>
                  <a:pt x="1054070" y="1592733"/>
                </a:lnTo>
                <a:lnTo>
                  <a:pt x="1053117" y="1605757"/>
                </a:lnTo>
                <a:lnTo>
                  <a:pt x="1051846" y="1618146"/>
                </a:lnTo>
                <a:lnTo>
                  <a:pt x="1050258" y="1630217"/>
                </a:lnTo>
                <a:lnTo>
                  <a:pt x="1048670" y="1641970"/>
                </a:lnTo>
                <a:lnTo>
                  <a:pt x="1046446" y="1653406"/>
                </a:lnTo>
                <a:lnTo>
                  <a:pt x="1044223" y="1664524"/>
                </a:lnTo>
                <a:lnTo>
                  <a:pt x="1041681" y="1675324"/>
                </a:lnTo>
                <a:lnTo>
                  <a:pt x="1039140" y="1686125"/>
                </a:lnTo>
                <a:lnTo>
                  <a:pt x="1036599" y="1695972"/>
                </a:lnTo>
                <a:lnTo>
                  <a:pt x="1033740" y="1705819"/>
                </a:lnTo>
                <a:lnTo>
                  <a:pt x="1030246" y="1715667"/>
                </a:lnTo>
                <a:lnTo>
                  <a:pt x="1027070" y="1724879"/>
                </a:lnTo>
                <a:lnTo>
                  <a:pt x="1023893" y="1734091"/>
                </a:lnTo>
                <a:lnTo>
                  <a:pt x="1020081" y="1742668"/>
                </a:lnTo>
                <a:lnTo>
                  <a:pt x="1016587" y="1751244"/>
                </a:lnTo>
                <a:lnTo>
                  <a:pt x="1012775" y="1759503"/>
                </a:lnTo>
                <a:lnTo>
                  <a:pt x="1008646" y="1767445"/>
                </a:lnTo>
                <a:lnTo>
                  <a:pt x="1004834" y="1775069"/>
                </a:lnTo>
                <a:lnTo>
                  <a:pt x="1000705" y="1782375"/>
                </a:lnTo>
                <a:lnTo>
                  <a:pt x="996258" y="1789363"/>
                </a:lnTo>
                <a:lnTo>
                  <a:pt x="992128" y="1796352"/>
                </a:lnTo>
                <a:lnTo>
                  <a:pt x="983552" y="1809376"/>
                </a:lnTo>
                <a:lnTo>
                  <a:pt x="974657" y="1821447"/>
                </a:lnTo>
                <a:lnTo>
                  <a:pt x="965763" y="1832565"/>
                </a:lnTo>
                <a:lnTo>
                  <a:pt x="956869" y="1843047"/>
                </a:lnTo>
                <a:lnTo>
                  <a:pt x="947657" y="1852259"/>
                </a:lnTo>
                <a:lnTo>
                  <a:pt x="938763" y="1860836"/>
                </a:lnTo>
                <a:lnTo>
                  <a:pt x="930504" y="1868142"/>
                </a:lnTo>
                <a:lnTo>
                  <a:pt x="921928" y="1875448"/>
                </a:lnTo>
                <a:lnTo>
                  <a:pt x="913669" y="1881166"/>
                </a:lnTo>
                <a:lnTo>
                  <a:pt x="906363" y="1886884"/>
                </a:lnTo>
                <a:lnTo>
                  <a:pt x="899057" y="1891331"/>
                </a:lnTo>
                <a:lnTo>
                  <a:pt x="892386" y="1895461"/>
                </a:lnTo>
                <a:lnTo>
                  <a:pt x="886669" y="1898955"/>
                </a:lnTo>
                <a:lnTo>
                  <a:pt x="876821" y="1903720"/>
                </a:lnTo>
                <a:lnTo>
                  <a:pt x="870469" y="1906579"/>
                </a:lnTo>
                <a:lnTo>
                  <a:pt x="868563" y="1907532"/>
                </a:lnTo>
                <a:lnTo>
                  <a:pt x="856492" y="1909755"/>
                </a:lnTo>
                <a:lnTo>
                  <a:pt x="844104" y="1911979"/>
                </a:lnTo>
                <a:lnTo>
                  <a:pt x="818374" y="1915473"/>
                </a:lnTo>
                <a:lnTo>
                  <a:pt x="792962" y="1918967"/>
                </a:lnTo>
                <a:lnTo>
                  <a:pt x="768821" y="1921509"/>
                </a:lnTo>
                <a:lnTo>
                  <a:pt x="747856" y="1923415"/>
                </a:lnTo>
                <a:lnTo>
                  <a:pt x="731020" y="1924685"/>
                </a:lnTo>
                <a:lnTo>
                  <a:pt x="716091" y="1925638"/>
                </a:lnTo>
                <a:lnTo>
                  <a:pt x="725938" y="1918332"/>
                </a:lnTo>
                <a:lnTo>
                  <a:pt x="734832" y="1911026"/>
                </a:lnTo>
                <a:lnTo>
                  <a:pt x="742138" y="1903720"/>
                </a:lnTo>
                <a:lnTo>
                  <a:pt x="749126" y="1896731"/>
                </a:lnTo>
                <a:lnTo>
                  <a:pt x="754844" y="1889743"/>
                </a:lnTo>
                <a:lnTo>
                  <a:pt x="759926" y="1883072"/>
                </a:lnTo>
                <a:lnTo>
                  <a:pt x="764056" y="1876084"/>
                </a:lnTo>
                <a:lnTo>
                  <a:pt x="767868" y="1869413"/>
                </a:lnTo>
                <a:lnTo>
                  <a:pt x="770726" y="1863060"/>
                </a:lnTo>
                <a:lnTo>
                  <a:pt x="772632" y="1856389"/>
                </a:lnTo>
                <a:lnTo>
                  <a:pt x="774221" y="1850353"/>
                </a:lnTo>
                <a:lnTo>
                  <a:pt x="775491" y="1844000"/>
                </a:lnTo>
                <a:lnTo>
                  <a:pt x="776127" y="1837965"/>
                </a:lnTo>
                <a:lnTo>
                  <a:pt x="776444" y="1831612"/>
                </a:lnTo>
                <a:lnTo>
                  <a:pt x="776127" y="1825894"/>
                </a:lnTo>
                <a:lnTo>
                  <a:pt x="775809" y="1819858"/>
                </a:lnTo>
                <a:lnTo>
                  <a:pt x="775491" y="1814141"/>
                </a:lnTo>
                <a:lnTo>
                  <a:pt x="774538" y="1808423"/>
                </a:lnTo>
                <a:lnTo>
                  <a:pt x="772950" y="1796987"/>
                </a:lnTo>
                <a:lnTo>
                  <a:pt x="771044" y="1785869"/>
                </a:lnTo>
                <a:lnTo>
                  <a:pt x="769774" y="1775069"/>
                </a:lnTo>
                <a:lnTo>
                  <a:pt x="769456" y="1769986"/>
                </a:lnTo>
                <a:lnTo>
                  <a:pt x="769456" y="1764268"/>
                </a:lnTo>
                <a:lnTo>
                  <a:pt x="769774" y="1759186"/>
                </a:lnTo>
                <a:lnTo>
                  <a:pt x="770409" y="1753786"/>
                </a:lnTo>
                <a:lnTo>
                  <a:pt x="771362" y="1748385"/>
                </a:lnTo>
                <a:lnTo>
                  <a:pt x="772950" y="1742985"/>
                </a:lnTo>
                <a:lnTo>
                  <a:pt x="774856" y="1737903"/>
                </a:lnTo>
                <a:lnTo>
                  <a:pt x="777715" y="1732820"/>
                </a:lnTo>
                <a:lnTo>
                  <a:pt x="783432" y="1723608"/>
                </a:lnTo>
                <a:lnTo>
                  <a:pt x="789150" y="1715031"/>
                </a:lnTo>
                <a:lnTo>
                  <a:pt x="795503" y="1707090"/>
                </a:lnTo>
                <a:lnTo>
                  <a:pt x="801539" y="1699466"/>
                </a:lnTo>
                <a:lnTo>
                  <a:pt x="814245" y="1684854"/>
                </a:lnTo>
                <a:lnTo>
                  <a:pt x="826315" y="1671512"/>
                </a:lnTo>
                <a:lnTo>
                  <a:pt x="831715" y="1665159"/>
                </a:lnTo>
                <a:lnTo>
                  <a:pt x="837433" y="1658488"/>
                </a:lnTo>
                <a:lnTo>
                  <a:pt x="842198" y="1652135"/>
                </a:lnTo>
                <a:lnTo>
                  <a:pt x="846645" y="1645464"/>
                </a:lnTo>
                <a:lnTo>
                  <a:pt x="851092" y="1638476"/>
                </a:lnTo>
                <a:lnTo>
                  <a:pt x="854268" y="1631805"/>
                </a:lnTo>
                <a:lnTo>
                  <a:pt x="857127" y="1624816"/>
                </a:lnTo>
                <a:lnTo>
                  <a:pt x="858080" y="1621322"/>
                </a:lnTo>
                <a:lnTo>
                  <a:pt x="859033" y="1617510"/>
                </a:lnTo>
                <a:lnTo>
                  <a:pt x="860304" y="1612428"/>
                </a:lnTo>
                <a:lnTo>
                  <a:pt x="860621" y="1607663"/>
                </a:lnTo>
                <a:lnTo>
                  <a:pt x="860621" y="1602580"/>
                </a:lnTo>
                <a:lnTo>
                  <a:pt x="860304" y="1598133"/>
                </a:lnTo>
                <a:lnTo>
                  <a:pt x="859351" y="1593686"/>
                </a:lnTo>
                <a:lnTo>
                  <a:pt x="858080" y="1589239"/>
                </a:lnTo>
                <a:lnTo>
                  <a:pt x="856810" y="1584792"/>
                </a:lnTo>
                <a:lnTo>
                  <a:pt x="855221" y="1580344"/>
                </a:lnTo>
                <a:lnTo>
                  <a:pt x="853315" y="1576533"/>
                </a:lnTo>
                <a:lnTo>
                  <a:pt x="851092" y="1572403"/>
                </a:lnTo>
                <a:lnTo>
                  <a:pt x="846009" y="1564462"/>
                </a:lnTo>
                <a:lnTo>
                  <a:pt x="840292" y="1556520"/>
                </a:lnTo>
                <a:lnTo>
                  <a:pt x="834256" y="1549214"/>
                </a:lnTo>
                <a:lnTo>
                  <a:pt x="822186" y="1534284"/>
                </a:lnTo>
                <a:lnTo>
                  <a:pt x="816786" y="1527296"/>
                </a:lnTo>
                <a:lnTo>
                  <a:pt x="811386" y="1519990"/>
                </a:lnTo>
                <a:lnTo>
                  <a:pt x="808844" y="1516495"/>
                </a:lnTo>
                <a:lnTo>
                  <a:pt x="806939" y="1512683"/>
                </a:lnTo>
                <a:lnTo>
                  <a:pt x="805033" y="1508872"/>
                </a:lnTo>
                <a:lnTo>
                  <a:pt x="803444" y="1505377"/>
                </a:lnTo>
                <a:lnTo>
                  <a:pt x="802174" y="1501565"/>
                </a:lnTo>
                <a:lnTo>
                  <a:pt x="800903" y="1497436"/>
                </a:lnTo>
                <a:lnTo>
                  <a:pt x="800268" y="1493624"/>
                </a:lnTo>
                <a:lnTo>
                  <a:pt x="799950" y="1489812"/>
                </a:lnTo>
                <a:lnTo>
                  <a:pt x="799950" y="1481553"/>
                </a:lnTo>
                <a:lnTo>
                  <a:pt x="800903" y="1473929"/>
                </a:lnTo>
                <a:lnTo>
                  <a:pt x="802491" y="1466623"/>
                </a:lnTo>
                <a:lnTo>
                  <a:pt x="804397" y="1459635"/>
                </a:lnTo>
                <a:lnTo>
                  <a:pt x="806939" y="1452964"/>
                </a:lnTo>
                <a:lnTo>
                  <a:pt x="809797" y="1446928"/>
                </a:lnTo>
                <a:lnTo>
                  <a:pt x="813292" y="1440893"/>
                </a:lnTo>
                <a:lnTo>
                  <a:pt x="817421" y="1435175"/>
                </a:lnTo>
                <a:lnTo>
                  <a:pt x="821550" y="1429775"/>
                </a:lnTo>
                <a:lnTo>
                  <a:pt x="825998" y="1424692"/>
                </a:lnTo>
                <a:lnTo>
                  <a:pt x="830762" y="1419610"/>
                </a:lnTo>
                <a:lnTo>
                  <a:pt x="835527" y="1414845"/>
                </a:lnTo>
                <a:lnTo>
                  <a:pt x="840927" y="1410080"/>
                </a:lnTo>
                <a:lnTo>
                  <a:pt x="846327" y="1405315"/>
                </a:lnTo>
                <a:lnTo>
                  <a:pt x="857127" y="1396739"/>
                </a:lnTo>
                <a:lnTo>
                  <a:pt x="868245" y="1387844"/>
                </a:lnTo>
                <a:lnTo>
                  <a:pt x="879045" y="1378950"/>
                </a:lnTo>
                <a:lnTo>
                  <a:pt x="884445" y="1374820"/>
                </a:lnTo>
                <a:lnTo>
                  <a:pt x="889210" y="1370055"/>
                </a:lnTo>
                <a:lnTo>
                  <a:pt x="893657" y="1365608"/>
                </a:lnTo>
                <a:lnTo>
                  <a:pt x="898422" y="1360526"/>
                </a:lnTo>
                <a:lnTo>
                  <a:pt x="902233" y="1355761"/>
                </a:lnTo>
                <a:lnTo>
                  <a:pt x="906363" y="1350996"/>
                </a:lnTo>
                <a:lnTo>
                  <a:pt x="909539" y="1345596"/>
                </a:lnTo>
                <a:lnTo>
                  <a:pt x="912398" y="1340196"/>
                </a:lnTo>
                <a:lnTo>
                  <a:pt x="914622" y="1334160"/>
                </a:lnTo>
                <a:lnTo>
                  <a:pt x="916527" y="1328442"/>
                </a:lnTo>
                <a:lnTo>
                  <a:pt x="918116" y="1321771"/>
                </a:lnTo>
                <a:lnTo>
                  <a:pt x="918433" y="1315418"/>
                </a:lnTo>
                <a:lnTo>
                  <a:pt x="918751" y="1309700"/>
                </a:lnTo>
                <a:lnTo>
                  <a:pt x="918433" y="1304300"/>
                </a:lnTo>
                <a:lnTo>
                  <a:pt x="918116" y="1298900"/>
                </a:lnTo>
                <a:lnTo>
                  <a:pt x="917163" y="1294135"/>
                </a:lnTo>
                <a:lnTo>
                  <a:pt x="916527" y="1289053"/>
                </a:lnTo>
                <a:lnTo>
                  <a:pt x="915257" y="1284606"/>
                </a:lnTo>
                <a:lnTo>
                  <a:pt x="913986" y="1279841"/>
                </a:lnTo>
                <a:lnTo>
                  <a:pt x="912716" y="1275394"/>
                </a:lnTo>
                <a:lnTo>
                  <a:pt x="911127" y="1271264"/>
                </a:lnTo>
                <a:lnTo>
                  <a:pt x="909222" y="1266817"/>
                </a:lnTo>
                <a:lnTo>
                  <a:pt x="907316" y="1263005"/>
                </a:lnTo>
                <a:lnTo>
                  <a:pt x="904775" y="1259193"/>
                </a:lnTo>
                <a:lnTo>
                  <a:pt x="900328" y="1251887"/>
                </a:lnTo>
                <a:lnTo>
                  <a:pt x="895245" y="1244581"/>
                </a:lnTo>
                <a:lnTo>
                  <a:pt x="889210" y="1238545"/>
                </a:lnTo>
                <a:lnTo>
                  <a:pt x="883492" y="1232192"/>
                </a:lnTo>
                <a:lnTo>
                  <a:pt x="876821" y="1226474"/>
                </a:lnTo>
                <a:lnTo>
                  <a:pt x="870469" y="1220756"/>
                </a:lnTo>
                <a:lnTo>
                  <a:pt x="863798" y="1215674"/>
                </a:lnTo>
                <a:lnTo>
                  <a:pt x="857127" y="1210909"/>
                </a:lnTo>
                <a:lnTo>
                  <a:pt x="844421" y="1201379"/>
                </a:lnTo>
                <a:lnTo>
                  <a:pt x="832351" y="1192167"/>
                </a:lnTo>
                <a:lnTo>
                  <a:pt x="826950" y="1187720"/>
                </a:lnTo>
                <a:lnTo>
                  <a:pt x="821550" y="1182955"/>
                </a:lnTo>
                <a:lnTo>
                  <a:pt x="817421" y="1178508"/>
                </a:lnTo>
                <a:lnTo>
                  <a:pt x="813292" y="1173743"/>
                </a:lnTo>
                <a:lnTo>
                  <a:pt x="810115" y="1168978"/>
                </a:lnTo>
                <a:lnTo>
                  <a:pt x="808844" y="1166437"/>
                </a:lnTo>
                <a:lnTo>
                  <a:pt x="807892" y="1163896"/>
                </a:lnTo>
                <a:lnTo>
                  <a:pt x="806939" y="1161355"/>
                </a:lnTo>
                <a:lnTo>
                  <a:pt x="806303" y="1158813"/>
                </a:lnTo>
                <a:lnTo>
                  <a:pt x="805986" y="1155954"/>
                </a:lnTo>
                <a:lnTo>
                  <a:pt x="805668" y="1153413"/>
                </a:lnTo>
                <a:lnTo>
                  <a:pt x="805986" y="1150237"/>
                </a:lnTo>
                <a:lnTo>
                  <a:pt x="806303" y="1147378"/>
                </a:lnTo>
                <a:lnTo>
                  <a:pt x="806939" y="1144519"/>
                </a:lnTo>
                <a:lnTo>
                  <a:pt x="807574" y="1141660"/>
                </a:lnTo>
                <a:lnTo>
                  <a:pt x="808844" y="1138166"/>
                </a:lnTo>
                <a:lnTo>
                  <a:pt x="810433" y="1134989"/>
                </a:lnTo>
                <a:lnTo>
                  <a:pt x="812021" y="1131495"/>
                </a:lnTo>
                <a:lnTo>
                  <a:pt x="814562" y="1128001"/>
                </a:lnTo>
                <a:lnTo>
                  <a:pt x="817103" y="1124189"/>
                </a:lnTo>
                <a:lnTo>
                  <a:pt x="819962" y="1120694"/>
                </a:lnTo>
                <a:lnTo>
                  <a:pt x="826633" y="1112753"/>
                </a:lnTo>
                <a:lnTo>
                  <a:pt x="839656" y="1098141"/>
                </a:lnTo>
                <a:lnTo>
                  <a:pt x="851727" y="1084164"/>
                </a:lnTo>
                <a:lnTo>
                  <a:pt x="862210" y="1069869"/>
                </a:lnTo>
                <a:lnTo>
                  <a:pt x="866974" y="1063198"/>
                </a:lnTo>
                <a:lnTo>
                  <a:pt x="871739" y="1056210"/>
                </a:lnTo>
                <a:lnTo>
                  <a:pt x="875869" y="1049539"/>
                </a:lnTo>
                <a:lnTo>
                  <a:pt x="879680" y="1042868"/>
                </a:lnTo>
                <a:lnTo>
                  <a:pt x="883810" y="1035880"/>
                </a:lnTo>
                <a:lnTo>
                  <a:pt x="886986" y="1029527"/>
                </a:lnTo>
                <a:lnTo>
                  <a:pt x="890163" y="1023174"/>
                </a:lnTo>
                <a:lnTo>
                  <a:pt x="893022" y="1016821"/>
                </a:lnTo>
                <a:lnTo>
                  <a:pt x="895880" y="1010467"/>
                </a:lnTo>
                <a:lnTo>
                  <a:pt x="898422" y="1004114"/>
                </a:lnTo>
                <a:lnTo>
                  <a:pt x="900328" y="997761"/>
                </a:lnTo>
                <a:lnTo>
                  <a:pt x="902233" y="992043"/>
                </a:lnTo>
                <a:lnTo>
                  <a:pt x="903822" y="985690"/>
                </a:lnTo>
                <a:lnTo>
                  <a:pt x="905092" y="979972"/>
                </a:lnTo>
                <a:lnTo>
                  <a:pt x="906681" y="973937"/>
                </a:lnTo>
                <a:lnTo>
                  <a:pt x="907634" y="968219"/>
                </a:lnTo>
                <a:lnTo>
                  <a:pt x="908269" y="962184"/>
                </a:lnTo>
                <a:lnTo>
                  <a:pt x="908586" y="956466"/>
                </a:lnTo>
                <a:lnTo>
                  <a:pt x="908904" y="950748"/>
                </a:lnTo>
                <a:lnTo>
                  <a:pt x="908904" y="945348"/>
                </a:lnTo>
                <a:lnTo>
                  <a:pt x="908904" y="939630"/>
                </a:lnTo>
                <a:lnTo>
                  <a:pt x="908586" y="934230"/>
                </a:lnTo>
                <a:lnTo>
                  <a:pt x="907951" y="928512"/>
                </a:lnTo>
                <a:lnTo>
                  <a:pt x="906998" y="923429"/>
                </a:lnTo>
                <a:lnTo>
                  <a:pt x="905728" y="917712"/>
                </a:lnTo>
                <a:lnTo>
                  <a:pt x="904775" y="912629"/>
                </a:lnTo>
                <a:lnTo>
                  <a:pt x="901916" y="902146"/>
                </a:lnTo>
                <a:lnTo>
                  <a:pt x="898422" y="891981"/>
                </a:lnTo>
                <a:lnTo>
                  <a:pt x="893657" y="882134"/>
                </a:lnTo>
                <a:lnTo>
                  <a:pt x="888892" y="872287"/>
                </a:lnTo>
                <a:lnTo>
                  <a:pt x="883492" y="863074"/>
                </a:lnTo>
                <a:lnTo>
                  <a:pt x="877139" y="853862"/>
                </a:lnTo>
                <a:lnTo>
                  <a:pt x="870151" y="844650"/>
                </a:lnTo>
                <a:lnTo>
                  <a:pt x="862845" y="835756"/>
                </a:lnTo>
                <a:lnTo>
                  <a:pt x="854904" y="826862"/>
                </a:lnTo>
                <a:lnTo>
                  <a:pt x="846645" y="818602"/>
                </a:lnTo>
                <a:lnTo>
                  <a:pt x="838068" y="810026"/>
                </a:lnTo>
                <a:lnTo>
                  <a:pt x="828856" y="801767"/>
                </a:lnTo>
                <a:lnTo>
                  <a:pt x="819327" y="794143"/>
                </a:lnTo>
                <a:lnTo>
                  <a:pt x="809480" y="786201"/>
                </a:lnTo>
                <a:lnTo>
                  <a:pt x="799315" y="778260"/>
                </a:lnTo>
                <a:lnTo>
                  <a:pt x="788833" y="770954"/>
                </a:lnTo>
                <a:lnTo>
                  <a:pt x="778032" y="763648"/>
                </a:lnTo>
                <a:lnTo>
                  <a:pt x="767550" y="756024"/>
                </a:lnTo>
                <a:lnTo>
                  <a:pt x="756432" y="749353"/>
                </a:lnTo>
                <a:lnTo>
                  <a:pt x="745315" y="742047"/>
                </a:lnTo>
                <a:lnTo>
                  <a:pt x="722444" y="728705"/>
                </a:lnTo>
                <a:lnTo>
                  <a:pt x="699573" y="715682"/>
                </a:lnTo>
                <a:lnTo>
                  <a:pt x="677020" y="703293"/>
                </a:lnTo>
                <a:lnTo>
                  <a:pt x="654467" y="690904"/>
                </a:lnTo>
                <a:lnTo>
                  <a:pt x="611266" y="667715"/>
                </a:lnTo>
                <a:lnTo>
                  <a:pt x="591254" y="656597"/>
                </a:lnTo>
                <a:lnTo>
                  <a:pt x="572831" y="645479"/>
                </a:lnTo>
                <a:lnTo>
                  <a:pt x="563937" y="640079"/>
                </a:lnTo>
                <a:lnTo>
                  <a:pt x="555678" y="634997"/>
                </a:lnTo>
                <a:lnTo>
                  <a:pt x="548054" y="629279"/>
                </a:lnTo>
                <a:lnTo>
                  <a:pt x="540430" y="624196"/>
                </a:lnTo>
                <a:lnTo>
                  <a:pt x="533760" y="618796"/>
                </a:lnTo>
                <a:lnTo>
                  <a:pt x="527724" y="613714"/>
                </a:lnTo>
                <a:lnTo>
                  <a:pt x="521689" y="608949"/>
                </a:lnTo>
                <a:lnTo>
                  <a:pt x="516924" y="603549"/>
                </a:lnTo>
                <a:lnTo>
                  <a:pt x="512477" y="598466"/>
                </a:lnTo>
                <a:lnTo>
                  <a:pt x="508983" y="593066"/>
                </a:lnTo>
                <a:lnTo>
                  <a:pt x="506124" y="588301"/>
                </a:lnTo>
                <a:lnTo>
                  <a:pt x="503901" y="582901"/>
                </a:lnTo>
                <a:lnTo>
                  <a:pt x="495642" y="557806"/>
                </a:lnTo>
                <a:lnTo>
                  <a:pt x="487701" y="533346"/>
                </a:lnTo>
                <a:lnTo>
                  <a:pt x="481030" y="509522"/>
                </a:lnTo>
                <a:lnTo>
                  <a:pt x="474359" y="486333"/>
                </a:lnTo>
                <a:lnTo>
                  <a:pt x="468959" y="464097"/>
                </a:lnTo>
                <a:lnTo>
                  <a:pt x="463559" y="442496"/>
                </a:lnTo>
                <a:lnTo>
                  <a:pt x="459430" y="421531"/>
                </a:lnTo>
                <a:lnTo>
                  <a:pt x="455618" y="401519"/>
                </a:lnTo>
                <a:lnTo>
                  <a:pt x="452441" y="381824"/>
                </a:lnTo>
                <a:lnTo>
                  <a:pt x="449583" y="362764"/>
                </a:lnTo>
                <a:lnTo>
                  <a:pt x="447677" y="344658"/>
                </a:lnTo>
                <a:lnTo>
                  <a:pt x="446088" y="326869"/>
                </a:lnTo>
                <a:lnTo>
                  <a:pt x="445136" y="310033"/>
                </a:lnTo>
                <a:lnTo>
                  <a:pt x="444500" y="293197"/>
                </a:lnTo>
                <a:lnTo>
                  <a:pt x="444500" y="277632"/>
                </a:lnTo>
                <a:lnTo>
                  <a:pt x="444818" y="262385"/>
                </a:lnTo>
                <a:lnTo>
                  <a:pt x="445771" y="247455"/>
                </a:lnTo>
                <a:lnTo>
                  <a:pt x="447041" y="233478"/>
                </a:lnTo>
                <a:lnTo>
                  <a:pt x="448630" y="220136"/>
                </a:lnTo>
                <a:lnTo>
                  <a:pt x="450536" y="207112"/>
                </a:lnTo>
                <a:lnTo>
                  <a:pt x="452759" y="194724"/>
                </a:lnTo>
                <a:lnTo>
                  <a:pt x="455618" y="182970"/>
                </a:lnTo>
                <a:lnTo>
                  <a:pt x="458794" y="171535"/>
                </a:lnTo>
                <a:lnTo>
                  <a:pt x="461971" y="160417"/>
                </a:lnTo>
                <a:lnTo>
                  <a:pt x="465465" y="149934"/>
                </a:lnTo>
                <a:lnTo>
                  <a:pt x="469595" y="140087"/>
                </a:lnTo>
                <a:lnTo>
                  <a:pt x="473724" y="130557"/>
                </a:lnTo>
                <a:lnTo>
                  <a:pt x="477853" y="121663"/>
                </a:lnTo>
                <a:lnTo>
                  <a:pt x="482618" y="113086"/>
                </a:lnTo>
                <a:lnTo>
                  <a:pt x="487383" y="104827"/>
                </a:lnTo>
                <a:lnTo>
                  <a:pt x="492465" y="97203"/>
                </a:lnTo>
                <a:lnTo>
                  <a:pt x="497548" y="89897"/>
                </a:lnTo>
                <a:lnTo>
                  <a:pt x="502948" y="82908"/>
                </a:lnTo>
                <a:lnTo>
                  <a:pt x="508030" y="76555"/>
                </a:lnTo>
                <a:lnTo>
                  <a:pt x="513748" y="70202"/>
                </a:lnTo>
                <a:lnTo>
                  <a:pt x="519148" y="64802"/>
                </a:lnTo>
                <a:lnTo>
                  <a:pt x="524866" y="59084"/>
                </a:lnTo>
                <a:lnTo>
                  <a:pt x="530266" y="54319"/>
                </a:lnTo>
                <a:lnTo>
                  <a:pt x="536301" y="49237"/>
                </a:lnTo>
                <a:lnTo>
                  <a:pt x="541701" y="45107"/>
                </a:lnTo>
                <a:lnTo>
                  <a:pt x="547736" y="40978"/>
                </a:lnTo>
                <a:lnTo>
                  <a:pt x="553136" y="37166"/>
                </a:lnTo>
                <a:lnTo>
                  <a:pt x="558536" y="33672"/>
                </a:lnTo>
                <a:lnTo>
                  <a:pt x="564254" y="30495"/>
                </a:lnTo>
                <a:lnTo>
                  <a:pt x="575054" y="24459"/>
                </a:lnTo>
                <a:lnTo>
                  <a:pt x="585537" y="20012"/>
                </a:lnTo>
                <a:lnTo>
                  <a:pt x="595066" y="15883"/>
                </a:lnTo>
                <a:lnTo>
                  <a:pt x="603643" y="13024"/>
                </a:lnTo>
                <a:lnTo>
                  <a:pt x="611584" y="10800"/>
                </a:lnTo>
                <a:lnTo>
                  <a:pt x="618572" y="9212"/>
                </a:lnTo>
                <a:lnTo>
                  <a:pt x="623972" y="7941"/>
                </a:lnTo>
                <a:lnTo>
                  <a:pt x="628102" y="7306"/>
                </a:lnTo>
                <a:lnTo>
                  <a:pt x="631596" y="6988"/>
                </a:lnTo>
                <a:lnTo>
                  <a:pt x="634455" y="6353"/>
                </a:lnTo>
                <a:lnTo>
                  <a:pt x="642396" y="4447"/>
                </a:lnTo>
                <a:lnTo>
                  <a:pt x="654467" y="2223"/>
                </a:lnTo>
                <a:lnTo>
                  <a:pt x="661455" y="1588"/>
                </a:lnTo>
                <a:lnTo>
                  <a:pt x="670032" y="635"/>
                </a:lnTo>
                <a:lnTo>
                  <a:pt x="678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5216525" y="4752975"/>
            <a:ext cx="995363" cy="995363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0" name="KSO_Shape"/>
          <p:cNvSpPr>
            <a:spLocks noChangeAspect="1"/>
          </p:cNvSpPr>
          <p:nvPr/>
        </p:nvSpPr>
        <p:spPr bwMode="auto">
          <a:xfrm>
            <a:off x="5500688" y="5032375"/>
            <a:ext cx="427038" cy="436563"/>
          </a:xfrm>
          <a:custGeom>
            <a:avLst/>
            <a:gdLst>
              <a:gd name="T0" fmla="*/ 1018488 w 2254250"/>
              <a:gd name="T1" fmla="*/ 1217529 h 2312988"/>
              <a:gd name="T2" fmla="*/ 951021 w 2254250"/>
              <a:gd name="T3" fmla="*/ 1495703 h 2312988"/>
              <a:gd name="T4" fmla="*/ 813587 w 2254250"/>
              <a:gd name="T5" fmla="*/ 1552468 h 2312988"/>
              <a:gd name="T6" fmla="*/ 630721 w 2254250"/>
              <a:gd name="T7" fmla="*/ 1584356 h 2312988"/>
              <a:gd name="T8" fmla="*/ 616637 w 2254250"/>
              <a:gd name="T9" fmla="*/ 1217529 h 2312988"/>
              <a:gd name="T10" fmla="*/ 360535 w 2254250"/>
              <a:gd name="T11" fmla="*/ 1187450 h 2312988"/>
              <a:gd name="T12" fmla="*/ 408440 w 2254250"/>
              <a:gd name="T13" fmla="*/ 1226575 h 2312988"/>
              <a:gd name="T14" fmla="*/ 383920 w 2254250"/>
              <a:gd name="T15" fmla="*/ 1589558 h 2312988"/>
              <a:gd name="T16" fmla="*/ 17028 w 2254250"/>
              <a:gd name="T17" fmla="*/ 1583452 h 2312988"/>
              <a:gd name="T18" fmla="*/ 1816 w 2254250"/>
              <a:gd name="T19" fmla="*/ 1223861 h 2312988"/>
              <a:gd name="T20" fmla="*/ 44272 w 2254250"/>
              <a:gd name="T21" fmla="*/ 1187676 h 2312988"/>
              <a:gd name="T22" fmla="*/ 1501412 w 2254250"/>
              <a:gd name="T23" fmla="*/ 810536 h 2312988"/>
              <a:gd name="T24" fmla="*/ 1551555 w 2254250"/>
              <a:gd name="T25" fmla="*/ 878128 h 2312988"/>
              <a:gd name="T26" fmla="*/ 2150105 w 2254250"/>
              <a:gd name="T27" fmla="*/ 1434290 h 2312988"/>
              <a:gd name="T28" fmla="*/ 2226569 w 2254250"/>
              <a:gd name="T29" fmla="*/ 1485778 h 2312988"/>
              <a:gd name="T30" fmla="*/ 2254250 w 2254250"/>
              <a:gd name="T31" fmla="*/ 2174175 h 2312988"/>
              <a:gd name="T32" fmla="*/ 2222485 w 2254250"/>
              <a:gd name="T33" fmla="*/ 2262407 h 2312988"/>
              <a:gd name="T34" fmla="*/ 2143298 w 2254250"/>
              <a:gd name="T35" fmla="*/ 2310040 h 2312988"/>
              <a:gd name="T36" fmla="*/ 1409065 w 2254250"/>
              <a:gd name="T37" fmla="*/ 2308452 h 2312988"/>
              <a:gd name="T38" fmla="*/ 867013 w 2254250"/>
              <a:gd name="T39" fmla="*/ 1785633 h 2312988"/>
              <a:gd name="T40" fmla="*/ 844550 w 2254250"/>
              <a:gd name="T41" fmla="*/ 1711463 h 2312988"/>
              <a:gd name="T42" fmla="*/ 874500 w 2254250"/>
              <a:gd name="T43" fmla="*/ 1638881 h 2312988"/>
              <a:gd name="T44" fmla="*/ 943703 w 2254250"/>
              <a:gd name="T45" fmla="*/ 1601682 h 2312988"/>
              <a:gd name="T46" fmla="*/ 1020848 w 2254250"/>
              <a:gd name="T47" fmla="*/ 1616879 h 2312988"/>
              <a:gd name="T48" fmla="*/ 1311273 w 2254250"/>
              <a:gd name="T49" fmla="*/ 872231 h 2312988"/>
              <a:gd name="T50" fmla="*/ 1364821 w 2254250"/>
              <a:gd name="T51" fmla="*/ 807134 h 2312988"/>
              <a:gd name="T52" fmla="*/ 1589493 w 2254250"/>
              <a:gd name="T53" fmla="*/ 586241 h 2312988"/>
              <a:gd name="T54" fmla="*/ 1630132 w 2254250"/>
              <a:gd name="T55" fmla="*/ 617084 h 2312988"/>
              <a:gd name="T56" fmla="*/ 1597666 w 2254250"/>
              <a:gd name="T57" fmla="*/ 756104 h 2312988"/>
              <a:gd name="T58" fmla="*/ 1508213 w 2254250"/>
              <a:gd name="T59" fmla="*/ 698274 h 2312988"/>
              <a:gd name="T60" fmla="*/ 1397419 w 2254250"/>
              <a:gd name="T61" fmla="*/ 687161 h 2312988"/>
              <a:gd name="T62" fmla="*/ 1295026 w 2254250"/>
              <a:gd name="T63" fmla="*/ 728663 h 2312988"/>
              <a:gd name="T64" fmla="*/ 1223963 w 2254250"/>
              <a:gd name="T65" fmla="*/ 811213 h 2312988"/>
              <a:gd name="T66" fmla="*/ 1244850 w 2254250"/>
              <a:gd name="T67" fmla="*/ 594859 h 2312988"/>
              <a:gd name="T68" fmla="*/ 995772 w 2254250"/>
              <a:gd name="T69" fmla="*/ 591216 h 2312988"/>
              <a:gd name="T70" fmla="*/ 1022350 w 2254250"/>
              <a:gd name="T71" fmla="*/ 631246 h 2312988"/>
              <a:gd name="T72" fmla="*/ 998725 w 2254250"/>
              <a:gd name="T73" fmla="*/ 986539 h 2312988"/>
              <a:gd name="T74" fmla="*/ 632992 w 2254250"/>
              <a:gd name="T75" fmla="*/ 984278 h 2312988"/>
              <a:gd name="T76" fmla="*/ 613229 w 2254250"/>
              <a:gd name="T77" fmla="*/ 627175 h 2312988"/>
              <a:gd name="T78" fmla="*/ 642760 w 2254250"/>
              <a:gd name="T79" fmla="*/ 589633 h 2312988"/>
              <a:gd name="T80" fmla="*/ 391866 w 2254250"/>
              <a:gd name="T81" fmla="*/ 597096 h 2312988"/>
              <a:gd name="T82" fmla="*/ 409348 w 2254250"/>
              <a:gd name="T83" fmla="*/ 949223 h 2312988"/>
              <a:gd name="T84" fmla="*/ 374611 w 2254250"/>
              <a:gd name="T85" fmla="*/ 991741 h 2312988"/>
              <a:gd name="T86" fmla="*/ 11352 w 2254250"/>
              <a:gd name="T87" fmla="*/ 975910 h 2312988"/>
              <a:gd name="T88" fmla="*/ 3632 w 2254250"/>
              <a:gd name="T89" fmla="*/ 616998 h 2312988"/>
              <a:gd name="T90" fmla="*/ 44272 w 2254250"/>
              <a:gd name="T91" fmla="*/ 586240 h 2312988"/>
              <a:gd name="T92" fmla="*/ 1627408 w 2254250"/>
              <a:gd name="T93" fmla="*/ 25796 h 2312988"/>
              <a:gd name="T94" fmla="*/ 1619235 w 2254250"/>
              <a:gd name="T95" fmla="*/ 393732 h 2312988"/>
              <a:gd name="T96" fmla="*/ 1249845 w 2254250"/>
              <a:gd name="T97" fmla="*/ 402105 h 2312988"/>
              <a:gd name="T98" fmla="*/ 1224871 w 2254250"/>
              <a:gd name="T99" fmla="*/ 39147 h 2312988"/>
              <a:gd name="T100" fmla="*/ 1273230 w 2254250"/>
              <a:gd name="T101" fmla="*/ 0 h 2312988"/>
              <a:gd name="T102" fmla="*/ 1018488 w 2254250"/>
              <a:gd name="T103" fmla="*/ 29869 h 2312988"/>
              <a:gd name="T104" fmla="*/ 1004404 w 2254250"/>
              <a:gd name="T105" fmla="*/ 396900 h 2312988"/>
              <a:gd name="T106" fmla="*/ 634355 w 2254250"/>
              <a:gd name="T107" fmla="*/ 399615 h 2312988"/>
              <a:gd name="T108" fmla="*/ 614819 w 2254250"/>
              <a:gd name="T109" fmla="*/ 34395 h 2312988"/>
              <a:gd name="T110" fmla="*/ 49267 w 2254250"/>
              <a:gd name="T111" fmla="*/ 0 h 2312988"/>
              <a:gd name="T112" fmla="*/ 407531 w 2254250"/>
              <a:gd name="T113" fmla="*/ 34395 h 2312988"/>
              <a:gd name="T114" fmla="*/ 388233 w 2254250"/>
              <a:gd name="T115" fmla="*/ 399615 h 2312988"/>
              <a:gd name="T116" fmla="*/ 20433 w 2254250"/>
              <a:gd name="T117" fmla="*/ 398710 h 2312988"/>
              <a:gd name="T118" fmla="*/ 908 w 2254250"/>
              <a:gd name="T119" fmla="*/ 40278 h 2312988"/>
              <a:gd name="T120" fmla="*/ 39277 w 2254250"/>
              <a:gd name="T121" fmla="*/ 905 h 2312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254250" h="2312988">
                <a:moveTo>
                  <a:pt x="661842" y="1187450"/>
                </a:moveTo>
                <a:lnTo>
                  <a:pt x="973283" y="1187450"/>
                </a:lnTo>
                <a:lnTo>
                  <a:pt x="978280" y="1187676"/>
                </a:lnTo>
                <a:lnTo>
                  <a:pt x="983278" y="1188581"/>
                </a:lnTo>
                <a:lnTo>
                  <a:pt x="988048" y="1189938"/>
                </a:lnTo>
                <a:lnTo>
                  <a:pt x="992364" y="1191295"/>
                </a:lnTo>
                <a:lnTo>
                  <a:pt x="996681" y="1193330"/>
                </a:lnTo>
                <a:lnTo>
                  <a:pt x="1000769" y="1196044"/>
                </a:lnTo>
                <a:lnTo>
                  <a:pt x="1004404" y="1198758"/>
                </a:lnTo>
                <a:lnTo>
                  <a:pt x="1008039" y="1201924"/>
                </a:lnTo>
                <a:lnTo>
                  <a:pt x="1011219" y="1205543"/>
                </a:lnTo>
                <a:lnTo>
                  <a:pt x="1013945" y="1209161"/>
                </a:lnTo>
                <a:lnTo>
                  <a:pt x="1016444" y="1213232"/>
                </a:lnTo>
                <a:lnTo>
                  <a:pt x="1018488" y="1217529"/>
                </a:lnTo>
                <a:lnTo>
                  <a:pt x="1020306" y="1222052"/>
                </a:lnTo>
                <a:lnTo>
                  <a:pt x="1021214" y="1226575"/>
                </a:lnTo>
                <a:lnTo>
                  <a:pt x="1022123" y="1231551"/>
                </a:lnTo>
                <a:lnTo>
                  <a:pt x="1022350" y="1236526"/>
                </a:lnTo>
                <a:lnTo>
                  <a:pt x="1022350" y="1503618"/>
                </a:lnTo>
                <a:lnTo>
                  <a:pt x="1015081" y="1501809"/>
                </a:lnTo>
                <a:lnTo>
                  <a:pt x="1007584" y="1500226"/>
                </a:lnTo>
                <a:lnTo>
                  <a:pt x="1000315" y="1498643"/>
                </a:lnTo>
                <a:lnTo>
                  <a:pt x="992819" y="1497286"/>
                </a:lnTo>
                <a:lnTo>
                  <a:pt x="985095" y="1496607"/>
                </a:lnTo>
                <a:lnTo>
                  <a:pt x="977599" y="1495929"/>
                </a:lnTo>
                <a:lnTo>
                  <a:pt x="969875" y="1495250"/>
                </a:lnTo>
                <a:lnTo>
                  <a:pt x="962152" y="1495250"/>
                </a:lnTo>
                <a:lnTo>
                  <a:pt x="951021" y="1495703"/>
                </a:lnTo>
                <a:lnTo>
                  <a:pt x="940117" y="1496381"/>
                </a:lnTo>
                <a:lnTo>
                  <a:pt x="929213" y="1497738"/>
                </a:lnTo>
                <a:lnTo>
                  <a:pt x="918764" y="1499547"/>
                </a:lnTo>
                <a:lnTo>
                  <a:pt x="908087" y="1502035"/>
                </a:lnTo>
                <a:lnTo>
                  <a:pt x="897637" y="1504749"/>
                </a:lnTo>
                <a:lnTo>
                  <a:pt x="887415" y="1508141"/>
                </a:lnTo>
                <a:lnTo>
                  <a:pt x="877420" y="1511986"/>
                </a:lnTo>
                <a:lnTo>
                  <a:pt x="867652" y="1516509"/>
                </a:lnTo>
                <a:lnTo>
                  <a:pt x="858111" y="1521032"/>
                </a:lnTo>
                <a:lnTo>
                  <a:pt x="848343" y="1526460"/>
                </a:lnTo>
                <a:lnTo>
                  <a:pt x="839483" y="1532114"/>
                </a:lnTo>
                <a:lnTo>
                  <a:pt x="830397" y="1538446"/>
                </a:lnTo>
                <a:lnTo>
                  <a:pt x="821765" y="1545231"/>
                </a:lnTo>
                <a:lnTo>
                  <a:pt x="813587" y="1552468"/>
                </a:lnTo>
                <a:lnTo>
                  <a:pt x="805636" y="1559931"/>
                </a:lnTo>
                <a:lnTo>
                  <a:pt x="801320" y="1564002"/>
                </a:lnTo>
                <a:lnTo>
                  <a:pt x="797458" y="1568299"/>
                </a:lnTo>
                <a:lnTo>
                  <a:pt x="789962" y="1577119"/>
                </a:lnTo>
                <a:lnTo>
                  <a:pt x="783147" y="1586166"/>
                </a:lnTo>
                <a:lnTo>
                  <a:pt x="776559" y="1595438"/>
                </a:lnTo>
                <a:lnTo>
                  <a:pt x="661842" y="1595438"/>
                </a:lnTo>
                <a:lnTo>
                  <a:pt x="656844" y="1595212"/>
                </a:lnTo>
                <a:lnTo>
                  <a:pt x="651847" y="1594307"/>
                </a:lnTo>
                <a:lnTo>
                  <a:pt x="647076" y="1593403"/>
                </a:lnTo>
                <a:lnTo>
                  <a:pt x="642760" y="1591593"/>
                </a:lnTo>
                <a:lnTo>
                  <a:pt x="638444" y="1589558"/>
                </a:lnTo>
                <a:lnTo>
                  <a:pt x="634355" y="1587070"/>
                </a:lnTo>
                <a:lnTo>
                  <a:pt x="630721" y="1584356"/>
                </a:lnTo>
                <a:lnTo>
                  <a:pt x="627086" y="1580964"/>
                </a:lnTo>
                <a:lnTo>
                  <a:pt x="623906" y="1577572"/>
                </a:lnTo>
                <a:lnTo>
                  <a:pt x="621180" y="1573727"/>
                </a:lnTo>
                <a:lnTo>
                  <a:pt x="618681" y="1569882"/>
                </a:lnTo>
                <a:lnTo>
                  <a:pt x="616637" y="1565585"/>
                </a:lnTo>
                <a:lnTo>
                  <a:pt x="614819" y="1560836"/>
                </a:lnTo>
                <a:lnTo>
                  <a:pt x="613683" y="1556313"/>
                </a:lnTo>
                <a:lnTo>
                  <a:pt x="613002" y="1551337"/>
                </a:lnTo>
                <a:lnTo>
                  <a:pt x="612775" y="1546588"/>
                </a:lnTo>
                <a:lnTo>
                  <a:pt x="612775" y="1236526"/>
                </a:lnTo>
                <a:lnTo>
                  <a:pt x="613002" y="1231551"/>
                </a:lnTo>
                <a:lnTo>
                  <a:pt x="613683" y="1226575"/>
                </a:lnTo>
                <a:lnTo>
                  <a:pt x="614819" y="1222052"/>
                </a:lnTo>
                <a:lnTo>
                  <a:pt x="616637" y="1217529"/>
                </a:lnTo>
                <a:lnTo>
                  <a:pt x="618681" y="1213232"/>
                </a:lnTo>
                <a:lnTo>
                  <a:pt x="621180" y="1209161"/>
                </a:lnTo>
                <a:lnTo>
                  <a:pt x="623906" y="1205543"/>
                </a:lnTo>
                <a:lnTo>
                  <a:pt x="627086" y="1201924"/>
                </a:lnTo>
                <a:lnTo>
                  <a:pt x="630721" y="1198758"/>
                </a:lnTo>
                <a:lnTo>
                  <a:pt x="634355" y="1196044"/>
                </a:lnTo>
                <a:lnTo>
                  <a:pt x="638444" y="1193330"/>
                </a:lnTo>
                <a:lnTo>
                  <a:pt x="642760" y="1191295"/>
                </a:lnTo>
                <a:lnTo>
                  <a:pt x="647076" y="1189938"/>
                </a:lnTo>
                <a:lnTo>
                  <a:pt x="651847" y="1188581"/>
                </a:lnTo>
                <a:lnTo>
                  <a:pt x="656844" y="1187676"/>
                </a:lnTo>
                <a:lnTo>
                  <a:pt x="661842" y="1187450"/>
                </a:lnTo>
                <a:close/>
                <a:moveTo>
                  <a:pt x="49267" y="1187450"/>
                </a:moveTo>
                <a:lnTo>
                  <a:pt x="360535" y="1187450"/>
                </a:lnTo>
                <a:lnTo>
                  <a:pt x="365757" y="1187676"/>
                </a:lnTo>
                <a:lnTo>
                  <a:pt x="370524" y="1188581"/>
                </a:lnTo>
                <a:lnTo>
                  <a:pt x="375292" y="1189938"/>
                </a:lnTo>
                <a:lnTo>
                  <a:pt x="379606" y="1191295"/>
                </a:lnTo>
                <a:lnTo>
                  <a:pt x="383920" y="1193330"/>
                </a:lnTo>
                <a:lnTo>
                  <a:pt x="388233" y="1196044"/>
                </a:lnTo>
                <a:lnTo>
                  <a:pt x="391866" y="1198758"/>
                </a:lnTo>
                <a:lnTo>
                  <a:pt x="395271" y="1201924"/>
                </a:lnTo>
                <a:lnTo>
                  <a:pt x="398450" y="1205543"/>
                </a:lnTo>
                <a:lnTo>
                  <a:pt x="401401" y="1209161"/>
                </a:lnTo>
                <a:lnTo>
                  <a:pt x="403672" y="1213232"/>
                </a:lnTo>
                <a:lnTo>
                  <a:pt x="405715" y="1217529"/>
                </a:lnTo>
                <a:lnTo>
                  <a:pt x="407531" y="1222052"/>
                </a:lnTo>
                <a:lnTo>
                  <a:pt x="408440" y="1226575"/>
                </a:lnTo>
                <a:lnTo>
                  <a:pt x="409348" y="1231551"/>
                </a:lnTo>
                <a:lnTo>
                  <a:pt x="409575" y="1236526"/>
                </a:lnTo>
                <a:lnTo>
                  <a:pt x="409575" y="1546588"/>
                </a:lnTo>
                <a:lnTo>
                  <a:pt x="409348" y="1551337"/>
                </a:lnTo>
                <a:lnTo>
                  <a:pt x="408440" y="1556313"/>
                </a:lnTo>
                <a:lnTo>
                  <a:pt x="407531" y="1560836"/>
                </a:lnTo>
                <a:lnTo>
                  <a:pt x="405715" y="1565585"/>
                </a:lnTo>
                <a:lnTo>
                  <a:pt x="403672" y="1569882"/>
                </a:lnTo>
                <a:lnTo>
                  <a:pt x="401401" y="1573727"/>
                </a:lnTo>
                <a:lnTo>
                  <a:pt x="398450" y="1577572"/>
                </a:lnTo>
                <a:lnTo>
                  <a:pt x="395271" y="1580964"/>
                </a:lnTo>
                <a:lnTo>
                  <a:pt x="391866" y="1584356"/>
                </a:lnTo>
                <a:lnTo>
                  <a:pt x="388233" y="1587070"/>
                </a:lnTo>
                <a:lnTo>
                  <a:pt x="383920" y="1589558"/>
                </a:lnTo>
                <a:lnTo>
                  <a:pt x="379606" y="1591593"/>
                </a:lnTo>
                <a:lnTo>
                  <a:pt x="375292" y="1593403"/>
                </a:lnTo>
                <a:lnTo>
                  <a:pt x="370524" y="1594307"/>
                </a:lnTo>
                <a:lnTo>
                  <a:pt x="365757" y="1595212"/>
                </a:lnTo>
                <a:lnTo>
                  <a:pt x="360535" y="1595438"/>
                </a:lnTo>
                <a:lnTo>
                  <a:pt x="49267" y="1595438"/>
                </a:lnTo>
                <a:lnTo>
                  <a:pt x="44272" y="1595212"/>
                </a:lnTo>
                <a:lnTo>
                  <a:pt x="39277" y="1594307"/>
                </a:lnTo>
                <a:lnTo>
                  <a:pt x="35191" y="1593403"/>
                </a:lnTo>
                <a:lnTo>
                  <a:pt x="31331" y="1592046"/>
                </a:lnTo>
                <a:lnTo>
                  <a:pt x="27471" y="1590237"/>
                </a:lnTo>
                <a:lnTo>
                  <a:pt x="23839" y="1588427"/>
                </a:lnTo>
                <a:lnTo>
                  <a:pt x="20433" y="1586166"/>
                </a:lnTo>
                <a:lnTo>
                  <a:pt x="17028" y="1583452"/>
                </a:lnTo>
                <a:lnTo>
                  <a:pt x="14303" y="1580738"/>
                </a:lnTo>
                <a:lnTo>
                  <a:pt x="11352" y="1577572"/>
                </a:lnTo>
                <a:lnTo>
                  <a:pt x="8854" y="1574179"/>
                </a:lnTo>
                <a:lnTo>
                  <a:pt x="6811" y="1570787"/>
                </a:lnTo>
                <a:lnTo>
                  <a:pt x="4768" y="1567168"/>
                </a:lnTo>
                <a:lnTo>
                  <a:pt x="3178" y="1563324"/>
                </a:lnTo>
                <a:lnTo>
                  <a:pt x="1816" y="1559479"/>
                </a:lnTo>
                <a:lnTo>
                  <a:pt x="908" y="1555182"/>
                </a:lnTo>
                <a:lnTo>
                  <a:pt x="227" y="1550885"/>
                </a:lnTo>
                <a:lnTo>
                  <a:pt x="0" y="1546588"/>
                </a:lnTo>
                <a:lnTo>
                  <a:pt x="0" y="1236526"/>
                </a:lnTo>
                <a:lnTo>
                  <a:pt x="227" y="1232003"/>
                </a:lnTo>
                <a:lnTo>
                  <a:pt x="908" y="1227932"/>
                </a:lnTo>
                <a:lnTo>
                  <a:pt x="1816" y="1223861"/>
                </a:lnTo>
                <a:lnTo>
                  <a:pt x="3178" y="1219564"/>
                </a:lnTo>
                <a:lnTo>
                  <a:pt x="4768" y="1215720"/>
                </a:lnTo>
                <a:lnTo>
                  <a:pt x="6811" y="1212101"/>
                </a:lnTo>
                <a:lnTo>
                  <a:pt x="8854" y="1208709"/>
                </a:lnTo>
                <a:lnTo>
                  <a:pt x="11352" y="1205543"/>
                </a:lnTo>
                <a:lnTo>
                  <a:pt x="14303" y="1202377"/>
                </a:lnTo>
                <a:lnTo>
                  <a:pt x="17028" y="1199663"/>
                </a:lnTo>
                <a:lnTo>
                  <a:pt x="20433" y="1196949"/>
                </a:lnTo>
                <a:lnTo>
                  <a:pt x="23839" y="1194687"/>
                </a:lnTo>
                <a:lnTo>
                  <a:pt x="27471" y="1192652"/>
                </a:lnTo>
                <a:lnTo>
                  <a:pt x="31331" y="1191069"/>
                </a:lnTo>
                <a:lnTo>
                  <a:pt x="35191" y="1189486"/>
                </a:lnTo>
                <a:lnTo>
                  <a:pt x="39277" y="1188581"/>
                </a:lnTo>
                <a:lnTo>
                  <a:pt x="44272" y="1187676"/>
                </a:lnTo>
                <a:lnTo>
                  <a:pt x="49267" y="1187450"/>
                </a:lnTo>
                <a:close/>
                <a:moveTo>
                  <a:pt x="1430620" y="788988"/>
                </a:moveTo>
                <a:lnTo>
                  <a:pt x="1436973" y="789215"/>
                </a:lnTo>
                <a:lnTo>
                  <a:pt x="1443553" y="789669"/>
                </a:lnTo>
                <a:lnTo>
                  <a:pt x="1449906" y="790349"/>
                </a:lnTo>
                <a:lnTo>
                  <a:pt x="1456033" y="791483"/>
                </a:lnTo>
                <a:lnTo>
                  <a:pt x="1462386" y="793071"/>
                </a:lnTo>
                <a:lnTo>
                  <a:pt x="1468285" y="794659"/>
                </a:lnTo>
                <a:lnTo>
                  <a:pt x="1474184" y="796700"/>
                </a:lnTo>
                <a:lnTo>
                  <a:pt x="1479857" y="798968"/>
                </a:lnTo>
                <a:lnTo>
                  <a:pt x="1485529" y="801463"/>
                </a:lnTo>
                <a:lnTo>
                  <a:pt x="1490975" y="804185"/>
                </a:lnTo>
                <a:lnTo>
                  <a:pt x="1496420" y="807134"/>
                </a:lnTo>
                <a:lnTo>
                  <a:pt x="1501412" y="810536"/>
                </a:lnTo>
                <a:lnTo>
                  <a:pt x="1506403" y="814165"/>
                </a:lnTo>
                <a:lnTo>
                  <a:pt x="1511168" y="817794"/>
                </a:lnTo>
                <a:lnTo>
                  <a:pt x="1515706" y="821877"/>
                </a:lnTo>
                <a:lnTo>
                  <a:pt x="1520017" y="825960"/>
                </a:lnTo>
                <a:lnTo>
                  <a:pt x="1524555" y="830496"/>
                </a:lnTo>
                <a:lnTo>
                  <a:pt x="1528412" y="835032"/>
                </a:lnTo>
                <a:lnTo>
                  <a:pt x="1532269" y="840023"/>
                </a:lnTo>
                <a:lnTo>
                  <a:pt x="1535673" y="844786"/>
                </a:lnTo>
                <a:lnTo>
                  <a:pt x="1538849" y="850003"/>
                </a:lnTo>
                <a:lnTo>
                  <a:pt x="1542026" y="855219"/>
                </a:lnTo>
                <a:lnTo>
                  <a:pt x="1544976" y="860890"/>
                </a:lnTo>
                <a:lnTo>
                  <a:pt x="1547471" y="866334"/>
                </a:lnTo>
                <a:lnTo>
                  <a:pt x="1549740" y="872231"/>
                </a:lnTo>
                <a:lnTo>
                  <a:pt x="1551555" y="878128"/>
                </a:lnTo>
                <a:lnTo>
                  <a:pt x="1553371" y="884025"/>
                </a:lnTo>
                <a:lnTo>
                  <a:pt x="1554732" y="890150"/>
                </a:lnTo>
                <a:lnTo>
                  <a:pt x="1555867" y="896501"/>
                </a:lnTo>
                <a:lnTo>
                  <a:pt x="1556774" y="902625"/>
                </a:lnTo>
                <a:lnTo>
                  <a:pt x="1557228" y="908976"/>
                </a:lnTo>
                <a:lnTo>
                  <a:pt x="1557455" y="915780"/>
                </a:lnTo>
                <a:lnTo>
                  <a:pt x="1557455" y="1366471"/>
                </a:lnTo>
                <a:lnTo>
                  <a:pt x="2109264" y="1429526"/>
                </a:lnTo>
                <a:lnTo>
                  <a:pt x="2115163" y="1429753"/>
                </a:lnTo>
                <a:lnTo>
                  <a:pt x="2122424" y="1429980"/>
                </a:lnTo>
                <a:lnTo>
                  <a:pt x="2129458" y="1430660"/>
                </a:lnTo>
                <a:lnTo>
                  <a:pt x="2136265" y="1431341"/>
                </a:lnTo>
                <a:lnTo>
                  <a:pt x="2143298" y="1432702"/>
                </a:lnTo>
                <a:lnTo>
                  <a:pt x="2150105" y="1434290"/>
                </a:lnTo>
                <a:lnTo>
                  <a:pt x="2156458" y="1436104"/>
                </a:lnTo>
                <a:lnTo>
                  <a:pt x="2162811" y="1438372"/>
                </a:lnTo>
                <a:lnTo>
                  <a:pt x="2169391" y="1440867"/>
                </a:lnTo>
                <a:lnTo>
                  <a:pt x="2175291" y="1443589"/>
                </a:lnTo>
                <a:lnTo>
                  <a:pt x="2181417" y="1446538"/>
                </a:lnTo>
                <a:lnTo>
                  <a:pt x="2187089" y="1449940"/>
                </a:lnTo>
                <a:lnTo>
                  <a:pt x="2192761" y="1453569"/>
                </a:lnTo>
                <a:lnTo>
                  <a:pt x="2198207" y="1457425"/>
                </a:lnTo>
                <a:lnTo>
                  <a:pt x="2203652" y="1461508"/>
                </a:lnTo>
                <a:lnTo>
                  <a:pt x="2208644" y="1465817"/>
                </a:lnTo>
                <a:lnTo>
                  <a:pt x="2213409" y="1470581"/>
                </a:lnTo>
                <a:lnTo>
                  <a:pt x="2218174" y="1475571"/>
                </a:lnTo>
                <a:lnTo>
                  <a:pt x="2222485" y="1480334"/>
                </a:lnTo>
                <a:lnTo>
                  <a:pt x="2226569" y="1485778"/>
                </a:lnTo>
                <a:lnTo>
                  <a:pt x="2230426" y="1491221"/>
                </a:lnTo>
                <a:lnTo>
                  <a:pt x="2234056" y="1496892"/>
                </a:lnTo>
                <a:lnTo>
                  <a:pt x="2237460" y="1502562"/>
                </a:lnTo>
                <a:lnTo>
                  <a:pt x="2240409" y="1508686"/>
                </a:lnTo>
                <a:lnTo>
                  <a:pt x="2243132" y="1514584"/>
                </a:lnTo>
                <a:lnTo>
                  <a:pt x="2245628" y="1521161"/>
                </a:lnTo>
                <a:lnTo>
                  <a:pt x="2247897" y="1527512"/>
                </a:lnTo>
                <a:lnTo>
                  <a:pt x="2249939" y="1534090"/>
                </a:lnTo>
                <a:lnTo>
                  <a:pt x="2251300" y="1540668"/>
                </a:lnTo>
                <a:lnTo>
                  <a:pt x="2252435" y="1547699"/>
                </a:lnTo>
                <a:lnTo>
                  <a:pt x="2253569" y="1554731"/>
                </a:lnTo>
                <a:lnTo>
                  <a:pt x="2254023" y="1561535"/>
                </a:lnTo>
                <a:lnTo>
                  <a:pt x="2254250" y="1568793"/>
                </a:lnTo>
                <a:lnTo>
                  <a:pt x="2254250" y="2174175"/>
                </a:lnTo>
                <a:lnTo>
                  <a:pt x="2254023" y="2181206"/>
                </a:lnTo>
                <a:lnTo>
                  <a:pt x="2253569" y="2188237"/>
                </a:lnTo>
                <a:lnTo>
                  <a:pt x="2252435" y="2195269"/>
                </a:lnTo>
                <a:lnTo>
                  <a:pt x="2251300" y="2202073"/>
                </a:lnTo>
                <a:lnTo>
                  <a:pt x="2249939" y="2208651"/>
                </a:lnTo>
                <a:lnTo>
                  <a:pt x="2247897" y="2215456"/>
                </a:lnTo>
                <a:lnTo>
                  <a:pt x="2245628" y="2221807"/>
                </a:lnTo>
                <a:lnTo>
                  <a:pt x="2243132" y="2228158"/>
                </a:lnTo>
                <a:lnTo>
                  <a:pt x="2240409" y="2234282"/>
                </a:lnTo>
                <a:lnTo>
                  <a:pt x="2237460" y="2240179"/>
                </a:lnTo>
                <a:lnTo>
                  <a:pt x="2234056" y="2246076"/>
                </a:lnTo>
                <a:lnTo>
                  <a:pt x="2230426" y="2251747"/>
                </a:lnTo>
                <a:lnTo>
                  <a:pt x="2226569" y="2257191"/>
                </a:lnTo>
                <a:lnTo>
                  <a:pt x="2222485" y="2262407"/>
                </a:lnTo>
                <a:lnTo>
                  <a:pt x="2218174" y="2267624"/>
                </a:lnTo>
                <a:lnTo>
                  <a:pt x="2213409" y="2272161"/>
                </a:lnTo>
                <a:lnTo>
                  <a:pt x="2208644" y="2276924"/>
                </a:lnTo>
                <a:lnTo>
                  <a:pt x="2203652" y="2281233"/>
                </a:lnTo>
                <a:lnTo>
                  <a:pt x="2198207" y="2285316"/>
                </a:lnTo>
                <a:lnTo>
                  <a:pt x="2192761" y="2289172"/>
                </a:lnTo>
                <a:lnTo>
                  <a:pt x="2187089" y="2292801"/>
                </a:lnTo>
                <a:lnTo>
                  <a:pt x="2181417" y="2296204"/>
                </a:lnTo>
                <a:lnTo>
                  <a:pt x="2175291" y="2299152"/>
                </a:lnTo>
                <a:lnTo>
                  <a:pt x="2169391" y="2302101"/>
                </a:lnTo>
                <a:lnTo>
                  <a:pt x="2162811" y="2304596"/>
                </a:lnTo>
                <a:lnTo>
                  <a:pt x="2156458" y="2306637"/>
                </a:lnTo>
                <a:lnTo>
                  <a:pt x="2150105" y="2308452"/>
                </a:lnTo>
                <a:lnTo>
                  <a:pt x="2143298" y="2310040"/>
                </a:lnTo>
                <a:lnTo>
                  <a:pt x="2136265" y="2311400"/>
                </a:lnTo>
                <a:lnTo>
                  <a:pt x="2129458" y="2312308"/>
                </a:lnTo>
                <a:lnTo>
                  <a:pt x="2122424" y="2312988"/>
                </a:lnTo>
                <a:lnTo>
                  <a:pt x="2115163" y="2312988"/>
                </a:lnTo>
                <a:lnTo>
                  <a:pt x="1452175" y="2312988"/>
                </a:lnTo>
                <a:lnTo>
                  <a:pt x="1448091" y="2312761"/>
                </a:lnTo>
                <a:lnTo>
                  <a:pt x="1446276" y="2312761"/>
                </a:lnTo>
                <a:lnTo>
                  <a:pt x="1444688" y="2312761"/>
                </a:lnTo>
                <a:lnTo>
                  <a:pt x="1438562" y="2312988"/>
                </a:lnTo>
                <a:lnTo>
                  <a:pt x="1432662" y="2312761"/>
                </a:lnTo>
                <a:lnTo>
                  <a:pt x="1426536" y="2311854"/>
                </a:lnTo>
                <a:lnTo>
                  <a:pt x="1420864" y="2311174"/>
                </a:lnTo>
                <a:lnTo>
                  <a:pt x="1414738" y="2310040"/>
                </a:lnTo>
                <a:lnTo>
                  <a:pt x="1409065" y="2308452"/>
                </a:lnTo>
                <a:lnTo>
                  <a:pt x="1403393" y="2306637"/>
                </a:lnTo>
                <a:lnTo>
                  <a:pt x="1397721" y="2304823"/>
                </a:lnTo>
                <a:lnTo>
                  <a:pt x="1392275" y="2302554"/>
                </a:lnTo>
                <a:lnTo>
                  <a:pt x="1387057" y="2300059"/>
                </a:lnTo>
                <a:lnTo>
                  <a:pt x="1381838" y="2297111"/>
                </a:lnTo>
                <a:lnTo>
                  <a:pt x="1376846" y="2293935"/>
                </a:lnTo>
                <a:lnTo>
                  <a:pt x="1372081" y="2290533"/>
                </a:lnTo>
                <a:lnTo>
                  <a:pt x="1367317" y="2286904"/>
                </a:lnTo>
                <a:lnTo>
                  <a:pt x="1362779" y="2283048"/>
                </a:lnTo>
                <a:lnTo>
                  <a:pt x="1358241" y="2278965"/>
                </a:lnTo>
                <a:lnTo>
                  <a:pt x="878584" y="1799469"/>
                </a:lnTo>
                <a:lnTo>
                  <a:pt x="874500" y="1794933"/>
                </a:lnTo>
                <a:lnTo>
                  <a:pt x="870643" y="1790396"/>
                </a:lnTo>
                <a:lnTo>
                  <a:pt x="867013" y="1785633"/>
                </a:lnTo>
                <a:lnTo>
                  <a:pt x="863609" y="1781097"/>
                </a:lnTo>
                <a:lnTo>
                  <a:pt x="860433" y="1776107"/>
                </a:lnTo>
                <a:lnTo>
                  <a:pt x="857710" y="1771117"/>
                </a:lnTo>
                <a:lnTo>
                  <a:pt x="855214" y="1766126"/>
                </a:lnTo>
                <a:lnTo>
                  <a:pt x="852945" y="1760683"/>
                </a:lnTo>
                <a:lnTo>
                  <a:pt x="850903" y="1755466"/>
                </a:lnTo>
                <a:lnTo>
                  <a:pt x="849088" y="1750249"/>
                </a:lnTo>
                <a:lnTo>
                  <a:pt x="847727" y="1744805"/>
                </a:lnTo>
                <a:lnTo>
                  <a:pt x="846592" y="1739362"/>
                </a:lnTo>
                <a:lnTo>
                  <a:pt x="845458" y="1733691"/>
                </a:lnTo>
                <a:lnTo>
                  <a:pt x="845004" y="1728248"/>
                </a:lnTo>
                <a:lnTo>
                  <a:pt x="844550" y="1722577"/>
                </a:lnTo>
                <a:lnTo>
                  <a:pt x="844550" y="1716907"/>
                </a:lnTo>
                <a:lnTo>
                  <a:pt x="844550" y="1711463"/>
                </a:lnTo>
                <a:lnTo>
                  <a:pt x="845004" y="1705793"/>
                </a:lnTo>
                <a:lnTo>
                  <a:pt x="845458" y="1700122"/>
                </a:lnTo>
                <a:lnTo>
                  <a:pt x="846592" y="1694678"/>
                </a:lnTo>
                <a:lnTo>
                  <a:pt x="847727" y="1689235"/>
                </a:lnTo>
                <a:lnTo>
                  <a:pt x="849088" y="1683564"/>
                </a:lnTo>
                <a:lnTo>
                  <a:pt x="850903" y="1678347"/>
                </a:lnTo>
                <a:lnTo>
                  <a:pt x="852945" y="1673131"/>
                </a:lnTo>
                <a:lnTo>
                  <a:pt x="855214" y="1667914"/>
                </a:lnTo>
                <a:lnTo>
                  <a:pt x="857710" y="1662697"/>
                </a:lnTo>
                <a:lnTo>
                  <a:pt x="860433" y="1657707"/>
                </a:lnTo>
                <a:lnTo>
                  <a:pt x="863609" y="1652717"/>
                </a:lnTo>
                <a:lnTo>
                  <a:pt x="867013" y="1647954"/>
                </a:lnTo>
                <a:lnTo>
                  <a:pt x="870643" y="1643417"/>
                </a:lnTo>
                <a:lnTo>
                  <a:pt x="874500" y="1638881"/>
                </a:lnTo>
                <a:lnTo>
                  <a:pt x="878584" y="1634571"/>
                </a:lnTo>
                <a:lnTo>
                  <a:pt x="882668" y="1630488"/>
                </a:lnTo>
                <a:lnTo>
                  <a:pt x="887206" y="1626632"/>
                </a:lnTo>
                <a:lnTo>
                  <a:pt x="891744" y="1623230"/>
                </a:lnTo>
                <a:lnTo>
                  <a:pt x="896509" y="1619828"/>
                </a:lnTo>
                <a:lnTo>
                  <a:pt x="901047" y="1616879"/>
                </a:lnTo>
                <a:lnTo>
                  <a:pt x="906039" y="1613931"/>
                </a:lnTo>
                <a:lnTo>
                  <a:pt x="911030" y="1611436"/>
                </a:lnTo>
                <a:lnTo>
                  <a:pt x="916249" y="1609167"/>
                </a:lnTo>
                <a:lnTo>
                  <a:pt x="921694" y="1607353"/>
                </a:lnTo>
                <a:lnTo>
                  <a:pt x="927140" y="1605538"/>
                </a:lnTo>
                <a:lnTo>
                  <a:pt x="932585" y="1603951"/>
                </a:lnTo>
                <a:lnTo>
                  <a:pt x="938031" y="1602590"/>
                </a:lnTo>
                <a:lnTo>
                  <a:pt x="943703" y="1601682"/>
                </a:lnTo>
                <a:lnTo>
                  <a:pt x="949376" y="1600775"/>
                </a:lnTo>
                <a:lnTo>
                  <a:pt x="955275" y="1600548"/>
                </a:lnTo>
                <a:lnTo>
                  <a:pt x="960947" y="1600321"/>
                </a:lnTo>
                <a:lnTo>
                  <a:pt x="966847" y="1600548"/>
                </a:lnTo>
                <a:lnTo>
                  <a:pt x="972519" y="1600775"/>
                </a:lnTo>
                <a:lnTo>
                  <a:pt x="978191" y="1601682"/>
                </a:lnTo>
                <a:lnTo>
                  <a:pt x="983864" y="1602590"/>
                </a:lnTo>
                <a:lnTo>
                  <a:pt x="989536" y="1603951"/>
                </a:lnTo>
                <a:lnTo>
                  <a:pt x="994982" y="1605538"/>
                </a:lnTo>
                <a:lnTo>
                  <a:pt x="1000427" y="1607353"/>
                </a:lnTo>
                <a:lnTo>
                  <a:pt x="1005646" y="1609167"/>
                </a:lnTo>
                <a:lnTo>
                  <a:pt x="1010637" y="1611436"/>
                </a:lnTo>
                <a:lnTo>
                  <a:pt x="1015856" y="1613931"/>
                </a:lnTo>
                <a:lnTo>
                  <a:pt x="1020848" y="1616879"/>
                </a:lnTo>
                <a:lnTo>
                  <a:pt x="1025612" y="1619828"/>
                </a:lnTo>
                <a:lnTo>
                  <a:pt x="1030377" y="1623230"/>
                </a:lnTo>
                <a:lnTo>
                  <a:pt x="1034688" y="1626632"/>
                </a:lnTo>
                <a:lnTo>
                  <a:pt x="1038999" y="1630488"/>
                </a:lnTo>
                <a:lnTo>
                  <a:pt x="1043537" y="1634571"/>
                </a:lnTo>
                <a:lnTo>
                  <a:pt x="1303559" y="1894506"/>
                </a:lnTo>
                <a:lnTo>
                  <a:pt x="1303559" y="915780"/>
                </a:lnTo>
                <a:lnTo>
                  <a:pt x="1303786" y="908976"/>
                </a:lnTo>
                <a:lnTo>
                  <a:pt x="1304467" y="902625"/>
                </a:lnTo>
                <a:lnTo>
                  <a:pt x="1305147" y="896501"/>
                </a:lnTo>
                <a:lnTo>
                  <a:pt x="1306282" y="890150"/>
                </a:lnTo>
                <a:lnTo>
                  <a:pt x="1307643" y="884025"/>
                </a:lnTo>
                <a:lnTo>
                  <a:pt x="1309231" y="878128"/>
                </a:lnTo>
                <a:lnTo>
                  <a:pt x="1311273" y="872231"/>
                </a:lnTo>
                <a:lnTo>
                  <a:pt x="1313769" y="866334"/>
                </a:lnTo>
                <a:lnTo>
                  <a:pt x="1316265" y="860890"/>
                </a:lnTo>
                <a:lnTo>
                  <a:pt x="1318988" y="855219"/>
                </a:lnTo>
                <a:lnTo>
                  <a:pt x="1322164" y="850003"/>
                </a:lnTo>
                <a:lnTo>
                  <a:pt x="1325341" y="844786"/>
                </a:lnTo>
                <a:lnTo>
                  <a:pt x="1328971" y="840023"/>
                </a:lnTo>
                <a:lnTo>
                  <a:pt x="1332829" y="835032"/>
                </a:lnTo>
                <a:lnTo>
                  <a:pt x="1336686" y="830496"/>
                </a:lnTo>
                <a:lnTo>
                  <a:pt x="1340770" y="825960"/>
                </a:lnTo>
                <a:lnTo>
                  <a:pt x="1345081" y="821877"/>
                </a:lnTo>
                <a:lnTo>
                  <a:pt x="1349846" y="817794"/>
                </a:lnTo>
                <a:lnTo>
                  <a:pt x="1354610" y="814165"/>
                </a:lnTo>
                <a:lnTo>
                  <a:pt x="1359602" y="810536"/>
                </a:lnTo>
                <a:lnTo>
                  <a:pt x="1364821" y="807134"/>
                </a:lnTo>
                <a:lnTo>
                  <a:pt x="1370266" y="804185"/>
                </a:lnTo>
                <a:lnTo>
                  <a:pt x="1375485" y="801463"/>
                </a:lnTo>
                <a:lnTo>
                  <a:pt x="1381384" y="798968"/>
                </a:lnTo>
                <a:lnTo>
                  <a:pt x="1387057" y="796700"/>
                </a:lnTo>
                <a:lnTo>
                  <a:pt x="1392956" y="794659"/>
                </a:lnTo>
                <a:lnTo>
                  <a:pt x="1398855" y="793071"/>
                </a:lnTo>
                <a:lnTo>
                  <a:pt x="1404981" y="791483"/>
                </a:lnTo>
                <a:lnTo>
                  <a:pt x="1411107" y="790349"/>
                </a:lnTo>
                <a:lnTo>
                  <a:pt x="1417687" y="789669"/>
                </a:lnTo>
                <a:lnTo>
                  <a:pt x="1424040" y="789215"/>
                </a:lnTo>
                <a:lnTo>
                  <a:pt x="1430620" y="788988"/>
                </a:lnTo>
                <a:close/>
                <a:moveTo>
                  <a:pt x="1273230" y="585788"/>
                </a:moveTo>
                <a:lnTo>
                  <a:pt x="1584498" y="585788"/>
                </a:lnTo>
                <a:lnTo>
                  <a:pt x="1589493" y="586241"/>
                </a:lnTo>
                <a:lnTo>
                  <a:pt x="1594488" y="586922"/>
                </a:lnTo>
                <a:lnTo>
                  <a:pt x="1599028" y="588283"/>
                </a:lnTo>
                <a:lnTo>
                  <a:pt x="1603569" y="589643"/>
                </a:lnTo>
                <a:lnTo>
                  <a:pt x="1606975" y="591231"/>
                </a:lnTo>
                <a:lnTo>
                  <a:pt x="1609926" y="593045"/>
                </a:lnTo>
                <a:lnTo>
                  <a:pt x="1612878" y="594859"/>
                </a:lnTo>
                <a:lnTo>
                  <a:pt x="1615602" y="597127"/>
                </a:lnTo>
                <a:lnTo>
                  <a:pt x="1618327" y="599622"/>
                </a:lnTo>
                <a:lnTo>
                  <a:pt x="1620824" y="601890"/>
                </a:lnTo>
                <a:lnTo>
                  <a:pt x="1623094" y="604611"/>
                </a:lnTo>
                <a:lnTo>
                  <a:pt x="1625138" y="607559"/>
                </a:lnTo>
                <a:lnTo>
                  <a:pt x="1626954" y="610734"/>
                </a:lnTo>
                <a:lnTo>
                  <a:pt x="1628543" y="613683"/>
                </a:lnTo>
                <a:lnTo>
                  <a:pt x="1630132" y="617084"/>
                </a:lnTo>
                <a:lnTo>
                  <a:pt x="1631495" y="620486"/>
                </a:lnTo>
                <a:lnTo>
                  <a:pt x="1632176" y="623888"/>
                </a:lnTo>
                <a:lnTo>
                  <a:pt x="1632857" y="627290"/>
                </a:lnTo>
                <a:lnTo>
                  <a:pt x="1633538" y="631372"/>
                </a:lnTo>
                <a:lnTo>
                  <a:pt x="1633538" y="634774"/>
                </a:lnTo>
                <a:lnTo>
                  <a:pt x="1633538" y="805090"/>
                </a:lnTo>
                <a:lnTo>
                  <a:pt x="1629678" y="798286"/>
                </a:lnTo>
                <a:lnTo>
                  <a:pt x="1625819" y="791936"/>
                </a:lnTo>
                <a:lnTo>
                  <a:pt x="1621505" y="785586"/>
                </a:lnTo>
                <a:lnTo>
                  <a:pt x="1616964" y="779236"/>
                </a:lnTo>
                <a:lnTo>
                  <a:pt x="1612651" y="773113"/>
                </a:lnTo>
                <a:lnTo>
                  <a:pt x="1607656" y="767443"/>
                </a:lnTo>
                <a:lnTo>
                  <a:pt x="1602661" y="761547"/>
                </a:lnTo>
                <a:lnTo>
                  <a:pt x="1597666" y="756104"/>
                </a:lnTo>
                <a:lnTo>
                  <a:pt x="1592217" y="750661"/>
                </a:lnTo>
                <a:lnTo>
                  <a:pt x="1586541" y="745445"/>
                </a:lnTo>
                <a:lnTo>
                  <a:pt x="1580865" y="740456"/>
                </a:lnTo>
                <a:lnTo>
                  <a:pt x="1575189" y="735466"/>
                </a:lnTo>
                <a:lnTo>
                  <a:pt x="1568832" y="730704"/>
                </a:lnTo>
                <a:lnTo>
                  <a:pt x="1562702" y="726395"/>
                </a:lnTo>
                <a:lnTo>
                  <a:pt x="1556572" y="722086"/>
                </a:lnTo>
                <a:lnTo>
                  <a:pt x="1549988" y="718231"/>
                </a:lnTo>
                <a:lnTo>
                  <a:pt x="1543404" y="714375"/>
                </a:lnTo>
                <a:lnTo>
                  <a:pt x="1536593" y="710747"/>
                </a:lnTo>
                <a:lnTo>
                  <a:pt x="1529555" y="707118"/>
                </a:lnTo>
                <a:lnTo>
                  <a:pt x="1522744" y="703943"/>
                </a:lnTo>
                <a:lnTo>
                  <a:pt x="1515706" y="701222"/>
                </a:lnTo>
                <a:lnTo>
                  <a:pt x="1508213" y="698274"/>
                </a:lnTo>
                <a:lnTo>
                  <a:pt x="1500948" y="695779"/>
                </a:lnTo>
                <a:lnTo>
                  <a:pt x="1493456" y="693738"/>
                </a:lnTo>
                <a:lnTo>
                  <a:pt x="1485964" y="691697"/>
                </a:lnTo>
                <a:lnTo>
                  <a:pt x="1478245" y="689883"/>
                </a:lnTo>
                <a:lnTo>
                  <a:pt x="1470525" y="688295"/>
                </a:lnTo>
                <a:lnTo>
                  <a:pt x="1462806" y="686934"/>
                </a:lnTo>
                <a:lnTo>
                  <a:pt x="1454860" y="686254"/>
                </a:lnTo>
                <a:lnTo>
                  <a:pt x="1446686" y="685347"/>
                </a:lnTo>
                <a:lnTo>
                  <a:pt x="1438513" y="684893"/>
                </a:lnTo>
                <a:lnTo>
                  <a:pt x="1430567" y="684893"/>
                </a:lnTo>
                <a:lnTo>
                  <a:pt x="1421939" y="684893"/>
                </a:lnTo>
                <a:lnTo>
                  <a:pt x="1413766" y="685347"/>
                </a:lnTo>
                <a:lnTo>
                  <a:pt x="1405366" y="686254"/>
                </a:lnTo>
                <a:lnTo>
                  <a:pt x="1397419" y="687161"/>
                </a:lnTo>
                <a:lnTo>
                  <a:pt x="1389246" y="688522"/>
                </a:lnTo>
                <a:lnTo>
                  <a:pt x="1381300" y="690109"/>
                </a:lnTo>
                <a:lnTo>
                  <a:pt x="1373353" y="691924"/>
                </a:lnTo>
                <a:lnTo>
                  <a:pt x="1365634" y="693965"/>
                </a:lnTo>
                <a:lnTo>
                  <a:pt x="1357915" y="696459"/>
                </a:lnTo>
                <a:lnTo>
                  <a:pt x="1350423" y="699181"/>
                </a:lnTo>
                <a:lnTo>
                  <a:pt x="1342930" y="701902"/>
                </a:lnTo>
                <a:lnTo>
                  <a:pt x="1335665" y="705077"/>
                </a:lnTo>
                <a:lnTo>
                  <a:pt x="1328400" y="708479"/>
                </a:lnTo>
                <a:lnTo>
                  <a:pt x="1321589" y="711881"/>
                </a:lnTo>
                <a:lnTo>
                  <a:pt x="1314551" y="715963"/>
                </a:lnTo>
                <a:lnTo>
                  <a:pt x="1307967" y="720045"/>
                </a:lnTo>
                <a:lnTo>
                  <a:pt x="1301383" y="724354"/>
                </a:lnTo>
                <a:lnTo>
                  <a:pt x="1295026" y="728663"/>
                </a:lnTo>
                <a:lnTo>
                  <a:pt x="1288442" y="733425"/>
                </a:lnTo>
                <a:lnTo>
                  <a:pt x="1282539" y="738188"/>
                </a:lnTo>
                <a:lnTo>
                  <a:pt x="1276636" y="743404"/>
                </a:lnTo>
                <a:lnTo>
                  <a:pt x="1270960" y="748847"/>
                </a:lnTo>
                <a:lnTo>
                  <a:pt x="1265284" y="754290"/>
                </a:lnTo>
                <a:lnTo>
                  <a:pt x="1259835" y="759959"/>
                </a:lnTo>
                <a:lnTo>
                  <a:pt x="1254613" y="765856"/>
                </a:lnTo>
                <a:lnTo>
                  <a:pt x="1249845" y="771752"/>
                </a:lnTo>
                <a:lnTo>
                  <a:pt x="1244850" y="778102"/>
                </a:lnTo>
                <a:lnTo>
                  <a:pt x="1240310" y="784452"/>
                </a:lnTo>
                <a:lnTo>
                  <a:pt x="1235769" y="790802"/>
                </a:lnTo>
                <a:lnTo>
                  <a:pt x="1231682" y="797606"/>
                </a:lnTo>
                <a:lnTo>
                  <a:pt x="1227823" y="804410"/>
                </a:lnTo>
                <a:lnTo>
                  <a:pt x="1223963" y="811213"/>
                </a:lnTo>
                <a:lnTo>
                  <a:pt x="1223963" y="634774"/>
                </a:lnTo>
                <a:lnTo>
                  <a:pt x="1224190" y="631372"/>
                </a:lnTo>
                <a:lnTo>
                  <a:pt x="1224644" y="627290"/>
                </a:lnTo>
                <a:lnTo>
                  <a:pt x="1225325" y="623888"/>
                </a:lnTo>
                <a:lnTo>
                  <a:pt x="1226233" y="620486"/>
                </a:lnTo>
                <a:lnTo>
                  <a:pt x="1227596" y="617084"/>
                </a:lnTo>
                <a:lnTo>
                  <a:pt x="1228731" y="613683"/>
                </a:lnTo>
                <a:lnTo>
                  <a:pt x="1230547" y="610734"/>
                </a:lnTo>
                <a:lnTo>
                  <a:pt x="1232363" y="607559"/>
                </a:lnTo>
                <a:lnTo>
                  <a:pt x="1234634" y="604611"/>
                </a:lnTo>
                <a:lnTo>
                  <a:pt x="1236904" y="601890"/>
                </a:lnTo>
                <a:lnTo>
                  <a:pt x="1239402" y="599622"/>
                </a:lnTo>
                <a:lnTo>
                  <a:pt x="1241899" y="597127"/>
                </a:lnTo>
                <a:lnTo>
                  <a:pt x="1244850" y="594859"/>
                </a:lnTo>
                <a:lnTo>
                  <a:pt x="1247802" y="593045"/>
                </a:lnTo>
                <a:lnTo>
                  <a:pt x="1250753" y="591231"/>
                </a:lnTo>
                <a:lnTo>
                  <a:pt x="1254159" y="589643"/>
                </a:lnTo>
                <a:lnTo>
                  <a:pt x="1258473" y="588283"/>
                </a:lnTo>
                <a:lnTo>
                  <a:pt x="1263240" y="586922"/>
                </a:lnTo>
                <a:lnTo>
                  <a:pt x="1268008" y="586241"/>
                </a:lnTo>
                <a:lnTo>
                  <a:pt x="1273230" y="585788"/>
                </a:lnTo>
                <a:close/>
                <a:moveTo>
                  <a:pt x="661842" y="585788"/>
                </a:moveTo>
                <a:lnTo>
                  <a:pt x="973283" y="585788"/>
                </a:lnTo>
                <a:lnTo>
                  <a:pt x="978280" y="586240"/>
                </a:lnTo>
                <a:lnTo>
                  <a:pt x="983051" y="586919"/>
                </a:lnTo>
                <a:lnTo>
                  <a:pt x="988048" y="588276"/>
                </a:lnTo>
                <a:lnTo>
                  <a:pt x="992364" y="589633"/>
                </a:lnTo>
                <a:lnTo>
                  <a:pt x="995772" y="591216"/>
                </a:lnTo>
                <a:lnTo>
                  <a:pt x="998725" y="593025"/>
                </a:lnTo>
                <a:lnTo>
                  <a:pt x="1001678" y="594834"/>
                </a:lnTo>
                <a:lnTo>
                  <a:pt x="1004404" y="597096"/>
                </a:lnTo>
                <a:lnTo>
                  <a:pt x="1007130" y="599583"/>
                </a:lnTo>
                <a:lnTo>
                  <a:pt x="1009629" y="601845"/>
                </a:lnTo>
                <a:lnTo>
                  <a:pt x="1011901" y="604559"/>
                </a:lnTo>
                <a:lnTo>
                  <a:pt x="1013945" y="607499"/>
                </a:lnTo>
                <a:lnTo>
                  <a:pt x="1015762" y="610665"/>
                </a:lnTo>
                <a:lnTo>
                  <a:pt x="1017580" y="613605"/>
                </a:lnTo>
                <a:lnTo>
                  <a:pt x="1018943" y="616998"/>
                </a:lnTo>
                <a:lnTo>
                  <a:pt x="1020306" y="620390"/>
                </a:lnTo>
                <a:lnTo>
                  <a:pt x="1020987" y="623782"/>
                </a:lnTo>
                <a:lnTo>
                  <a:pt x="1021896" y="627175"/>
                </a:lnTo>
                <a:lnTo>
                  <a:pt x="1022350" y="631246"/>
                </a:lnTo>
                <a:lnTo>
                  <a:pt x="1022350" y="634638"/>
                </a:lnTo>
                <a:lnTo>
                  <a:pt x="1022350" y="944926"/>
                </a:lnTo>
                <a:lnTo>
                  <a:pt x="1022350" y="949223"/>
                </a:lnTo>
                <a:lnTo>
                  <a:pt x="1021441" y="953294"/>
                </a:lnTo>
                <a:lnTo>
                  <a:pt x="1020760" y="957817"/>
                </a:lnTo>
                <a:lnTo>
                  <a:pt x="1019397" y="961662"/>
                </a:lnTo>
                <a:lnTo>
                  <a:pt x="1017807" y="965506"/>
                </a:lnTo>
                <a:lnTo>
                  <a:pt x="1015762" y="969125"/>
                </a:lnTo>
                <a:lnTo>
                  <a:pt x="1013718" y="972743"/>
                </a:lnTo>
                <a:lnTo>
                  <a:pt x="1011219" y="975910"/>
                </a:lnTo>
                <a:lnTo>
                  <a:pt x="1008266" y="979076"/>
                </a:lnTo>
                <a:lnTo>
                  <a:pt x="1005540" y="981564"/>
                </a:lnTo>
                <a:lnTo>
                  <a:pt x="1002133" y="984278"/>
                </a:lnTo>
                <a:lnTo>
                  <a:pt x="998725" y="986539"/>
                </a:lnTo>
                <a:lnTo>
                  <a:pt x="995090" y="988575"/>
                </a:lnTo>
                <a:lnTo>
                  <a:pt x="991229" y="990384"/>
                </a:lnTo>
                <a:lnTo>
                  <a:pt x="987367" y="991741"/>
                </a:lnTo>
                <a:lnTo>
                  <a:pt x="983278" y="992645"/>
                </a:lnTo>
                <a:lnTo>
                  <a:pt x="978280" y="993550"/>
                </a:lnTo>
                <a:lnTo>
                  <a:pt x="973283" y="993776"/>
                </a:lnTo>
                <a:lnTo>
                  <a:pt x="661842" y="993776"/>
                </a:lnTo>
                <a:lnTo>
                  <a:pt x="656844" y="993550"/>
                </a:lnTo>
                <a:lnTo>
                  <a:pt x="652074" y="992645"/>
                </a:lnTo>
                <a:lnTo>
                  <a:pt x="647985" y="991741"/>
                </a:lnTo>
                <a:lnTo>
                  <a:pt x="643896" y="990384"/>
                </a:lnTo>
                <a:lnTo>
                  <a:pt x="640034" y="988575"/>
                </a:lnTo>
                <a:lnTo>
                  <a:pt x="636400" y="986539"/>
                </a:lnTo>
                <a:lnTo>
                  <a:pt x="632992" y="984278"/>
                </a:lnTo>
                <a:lnTo>
                  <a:pt x="629585" y="981564"/>
                </a:lnTo>
                <a:lnTo>
                  <a:pt x="626859" y="979076"/>
                </a:lnTo>
                <a:lnTo>
                  <a:pt x="623906" y="975910"/>
                </a:lnTo>
                <a:lnTo>
                  <a:pt x="621407" y="972743"/>
                </a:lnTo>
                <a:lnTo>
                  <a:pt x="619362" y="969125"/>
                </a:lnTo>
                <a:lnTo>
                  <a:pt x="617318" y="965506"/>
                </a:lnTo>
                <a:lnTo>
                  <a:pt x="615728" y="961662"/>
                </a:lnTo>
                <a:lnTo>
                  <a:pt x="614365" y="957817"/>
                </a:lnTo>
                <a:lnTo>
                  <a:pt x="613683" y="953294"/>
                </a:lnTo>
                <a:lnTo>
                  <a:pt x="612775" y="949223"/>
                </a:lnTo>
                <a:lnTo>
                  <a:pt x="612775" y="944926"/>
                </a:lnTo>
                <a:lnTo>
                  <a:pt x="612775" y="634638"/>
                </a:lnTo>
                <a:lnTo>
                  <a:pt x="612775" y="631246"/>
                </a:lnTo>
                <a:lnTo>
                  <a:pt x="613229" y="627175"/>
                </a:lnTo>
                <a:lnTo>
                  <a:pt x="613911" y="623782"/>
                </a:lnTo>
                <a:lnTo>
                  <a:pt x="614819" y="620390"/>
                </a:lnTo>
                <a:lnTo>
                  <a:pt x="616182" y="616998"/>
                </a:lnTo>
                <a:lnTo>
                  <a:pt x="617545" y="613605"/>
                </a:lnTo>
                <a:lnTo>
                  <a:pt x="619362" y="610665"/>
                </a:lnTo>
                <a:lnTo>
                  <a:pt x="621180" y="607499"/>
                </a:lnTo>
                <a:lnTo>
                  <a:pt x="623224" y="604559"/>
                </a:lnTo>
                <a:lnTo>
                  <a:pt x="625496" y="601845"/>
                </a:lnTo>
                <a:lnTo>
                  <a:pt x="627995" y="599583"/>
                </a:lnTo>
                <a:lnTo>
                  <a:pt x="630721" y="597096"/>
                </a:lnTo>
                <a:lnTo>
                  <a:pt x="633447" y="594834"/>
                </a:lnTo>
                <a:lnTo>
                  <a:pt x="636400" y="593025"/>
                </a:lnTo>
                <a:lnTo>
                  <a:pt x="639353" y="591216"/>
                </a:lnTo>
                <a:lnTo>
                  <a:pt x="642760" y="589633"/>
                </a:lnTo>
                <a:lnTo>
                  <a:pt x="647076" y="588276"/>
                </a:lnTo>
                <a:lnTo>
                  <a:pt x="651847" y="586919"/>
                </a:lnTo>
                <a:lnTo>
                  <a:pt x="656844" y="586240"/>
                </a:lnTo>
                <a:lnTo>
                  <a:pt x="661842" y="585788"/>
                </a:lnTo>
                <a:close/>
                <a:moveTo>
                  <a:pt x="49267" y="585788"/>
                </a:moveTo>
                <a:lnTo>
                  <a:pt x="360535" y="585788"/>
                </a:lnTo>
                <a:lnTo>
                  <a:pt x="365757" y="586240"/>
                </a:lnTo>
                <a:lnTo>
                  <a:pt x="370524" y="586919"/>
                </a:lnTo>
                <a:lnTo>
                  <a:pt x="375292" y="588276"/>
                </a:lnTo>
                <a:lnTo>
                  <a:pt x="379606" y="589633"/>
                </a:lnTo>
                <a:lnTo>
                  <a:pt x="383011" y="591216"/>
                </a:lnTo>
                <a:lnTo>
                  <a:pt x="386190" y="593025"/>
                </a:lnTo>
                <a:lnTo>
                  <a:pt x="388914" y="594834"/>
                </a:lnTo>
                <a:lnTo>
                  <a:pt x="391866" y="597096"/>
                </a:lnTo>
                <a:lnTo>
                  <a:pt x="394363" y="599583"/>
                </a:lnTo>
                <a:lnTo>
                  <a:pt x="396861" y="601845"/>
                </a:lnTo>
                <a:lnTo>
                  <a:pt x="399358" y="604559"/>
                </a:lnTo>
                <a:lnTo>
                  <a:pt x="401401" y="607499"/>
                </a:lnTo>
                <a:lnTo>
                  <a:pt x="403218" y="610665"/>
                </a:lnTo>
                <a:lnTo>
                  <a:pt x="404580" y="613605"/>
                </a:lnTo>
                <a:lnTo>
                  <a:pt x="406169" y="616998"/>
                </a:lnTo>
                <a:lnTo>
                  <a:pt x="407531" y="620390"/>
                </a:lnTo>
                <a:lnTo>
                  <a:pt x="408213" y="623782"/>
                </a:lnTo>
                <a:lnTo>
                  <a:pt x="409121" y="627175"/>
                </a:lnTo>
                <a:lnTo>
                  <a:pt x="409575" y="631246"/>
                </a:lnTo>
                <a:lnTo>
                  <a:pt x="409575" y="634638"/>
                </a:lnTo>
                <a:lnTo>
                  <a:pt x="409575" y="944926"/>
                </a:lnTo>
                <a:lnTo>
                  <a:pt x="409348" y="949223"/>
                </a:lnTo>
                <a:lnTo>
                  <a:pt x="408894" y="953294"/>
                </a:lnTo>
                <a:lnTo>
                  <a:pt x="407986" y="957817"/>
                </a:lnTo>
                <a:lnTo>
                  <a:pt x="406623" y="961662"/>
                </a:lnTo>
                <a:lnTo>
                  <a:pt x="405034" y="965506"/>
                </a:lnTo>
                <a:lnTo>
                  <a:pt x="403218" y="969125"/>
                </a:lnTo>
                <a:lnTo>
                  <a:pt x="400720" y="972743"/>
                </a:lnTo>
                <a:lnTo>
                  <a:pt x="398450" y="975910"/>
                </a:lnTo>
                <a:lnTo>
                  <a:pt x="395726" y="979076"/>
                </a:lnTo>
                <a:lnTo>
                  <a:pt x="392774" y="981564"/>
                </a:lnTo>
                <a:lnTo>
                  <a:pt x="389368" y="984278"/>
                </a:lnTo>
                <a:lnTo>
                  <a:pt x="386190" y="986539"/>
                </a:lnTo>
                <a:lnTo>
                  <a:pt x="382557" y="988575"/>
                </a:lnTo>
                <a:lnTo>
                  <a:pt x="378698" y="990384"/>
                </a:lnTo>
                <a:lnTo>
                  <a:pt x="374611" y="991741"/>
                </a:lnTo>
                <a:lnTo>
                  <a:pt x="370524" y="992645"/>
                </a:lnTo>
                <a:lnTo>
                  <a:pt x="365757" y="993550"/>
                </a:lnTo>
                <a:lnTo>
                  <a:pt x="360535" y="993776"/>
                </a:lnTo>
                <a:lnTo>
                  <a:pt x="49267" y="993776"/>
                </a:lnTo>
                <a:lnTo>
                  <a:pt x="44272" y="993550"/>
                </a:lnTo>
                <a:lnTo>
                  <a:pt x="39277" y="992645"/>
                </a:lnTo>
                <a:lnTo>
                  <a:pt x="35191" y="991741"/>
                </a:lnTo>
                <a:lnTo>
                  <a:pt x="31331" y="990384"/>
                </a:lnTo>
                <a:lnTo>
                  <a:pt x="27471" y="988575"/>
                </a:lnTo>
                <a:lnTo>
                  <a:pt x="23839" y="986539"/>
                </a:lnTo>
                <a:lnTo>
                  <a:pt x="20433" y="984278"/>
                </a:lnTo>
                <a:lnTo>
                  <a:pt x="17028" y="981564"/>
                </a:lnTo>
                <a:lnTo>
                  <a:pt x="14303" y="979076"/>
                </a:lnTo>
                <a:lnTo>
                  <a:pt x="11352" y="975910"/>
                </a:lnTo>
                <a:lnTo>
                  <a:pt x="8854" y="972743"/>
                </a:lnTo>
                <a:lnTo>
                  <a:pt x="6811" y="969125"/>
                </a:lnTo>
                <a:lnTo>
                  <a:pt x="4768" y="965506"/>
                </a:lnTo>
                <a:lnTo>
                  <a:pt x="3178" y="961662"/>
                </a:lnTo>
                <a:lnTo>
                  <a:pt x="1816" y="957817"/>
                </a:lnTo>
                <a:lnTo>
                  <a:pt x="908" y="953294"/>
                </a:lnTo>
                <a:lnTo>
                  <a:pt x="227" y="949223"/>
                </a:lnTo>
                <a:lnTo>
                  <a:pt x="0" y="944926"/>
                </a:lnTo>
                <a:lnTo>
                  <a:pt x="0" y="634638"/>
                </a:lnTo>
                <a:lnTo>
                  <a:pt x="227" y="631246"/>
                </a:lnTo>
                <a:lnTo>
                  <a:pt x="908" y="627175"/>
                </a:lnTo>
                <a:lnTo>
                  <a:pt x="1362" y="623782"/>
                </a:lnTo>
                <a:lnTo>
                  <a:pt x="2270" y="620390"/>
                </a:lnTo>
                <a:lnTo>
                  <a:pt x="3632" y="616998"/>
                </a:lnTo>
                <a:lnTo>
                  <a:pt x="4995" y="613605"/>
                </a:lnTo>
                <a:lnTo>
                  <a:pt x="6811" y="610665"/>
                </a:lnTo>
                <a:lnTo>
                  <a:pt x="8627" y="607499"/>
                </a:lnTo>
                <a:lnTo>
                  <a:pt x="10670" y="604559"/>
                </a:lnTo>
                <a:lnTo>
                  <a:pt x="12941" y="601845"/>
                </a:lnTo>
                <a:lnTo>
                  <a:pt x="15438" y="599583"/>
                </a:lnTo>
                <a:lnTo>
                  <a:pt x="18163" y="597096"/>
                </a:lnTo>
                <a:lnTo>
                  <a:pt x="20887" y="594834"/>
                </a:lnTo>
                <a:lnTo>
                  <a:pt x="23839" y="593025"/>
                </a:lnTo>
                <a:lnTo>
                  <a:pt x="27017" y="591216"/>
                </a:lnTo>
                <a:lnTo>
                  <a:pt x="30196" y="589633"/>
                </a:lnTo>
                <a:lnTo>
                  <a:pt x="34736" y="588276"/>
                </a:lnTo>
                <a:lnTo>
                  <a:pt x="39277" y="586919"/>
                </a:lnTo>
                <a:lnTo>
                  <a:pt x="44272" y="586240"/>
                </a:lnTo>
                <a:lnTo>
                  <a:pt x="49267" y="585788"/>
                </a:lnTo>
                <a:close/>
                <a:moveTo>
                  <a:pt x="1273230" y="0"/>
                </a:moveTo>
                <a:lnTo>
                  <a:pt x="1584498" y="0"/>
                </a:lnTo>
                <a:lnTo>
                  <a:pt x="1589493" y="226"/>
                </a:lnTo>
                <a:lnTo>
                  <a:pt x="1594488" y="905"/>
                </a:lnTo>
                <a:lnTo>
                  <a:pt x="1599028" y="2263"/>
                </a:lnTo>
                <a:lnTo>
                  <a:pt x="1603569" y="3847"/>
                </a:lnTo>
                <a:lnTo>
                  <a:pt x="1607883" y="5883"/>
                </a:lnTo>
                <a:lnTo>
                  <a:pt x="1611969" y="8372"/>
                </a:lnTo>
                <a:lnTo>
                  <a:pt x="1615602" y="11314"/>
                </a:lnTo>
                <a:lnTo>
                  <a:pt x="1619235" y="14256"/>
                </a:lnTo>
                <a:lnTo>
                  <a:pt x="1622413" y="17650"/>
                </a:lnTo>
                <a:lnTo>
                  <a:pt x="1625138" y="21497"/>
                </a:lnTo>
                <a:lnTo>
                  <a:pt x="1627408" y="25796"/>
                </a:lnTo>
                <a:lnTo>
                  <a:pt x="1629678" y="29869"/>
                </a:lnTo>
                <a:lnTo>
                  <a:pt x="1631495" y="34395"/>
                </a:lnTo>
                <a:lnTo>
                  <a:pt x="1632403" y="39147"/>
                </a:lnTo>
                <a:lnTo>
                  <a:pt x="1633311" y="43899"/>
                </a:lnTo>
                <a:lnTo>
                  <a:pt x="1633538" y="48877"/>
                </a:lnTo>
                <a:lnTo>
                  <a:pt x="1633538" y="359111"/>
                </a:lnTo>
                <a:lnTo>
                  <a:pt x="1633311" y="364089"/>
                </a:lnTo>
                <a:lnTo>
                  <a:pt x="1632403" y="368841"/>
                </a:lnTo>
                <a:lnTo>
                  <a:pt x="1631495" y="373593"/>
                </a:lnTo>
                <a:lnTo>
                  <a:pt x="1629678" y="378119"/>
                </a:lnTo>
                <a:lnTo>
                  <a:pt x="1627408" y="382418"/>
                </a:lnTo>
                <a:lnTo>
                  <a:pt x="1625138" y="386491"/>
                </a:lnTo>
                <a:lnTo>
                  <a:pt x="1622413" y="390338"/>
                </a:lnTo>
                <a:lnTo>
                  <a:pt x="1619235" y="393732"/>
                </a:lnTo>
                <a:lnTo>
                  <a:pt x="1615602" y="396900"/>
                </a:lnTo>
                <a:lnTo>
                  <a:pt x="1611969" y="399615"/>
                </a:lnTo>
                <a:lnTo>
                  <a:pt x="1607883" y="402105"/>
                </a:lnTo>
                <a:lnTo>
                  <a:pt x="1603569" y="404141"/>
                </a:lnTo>
                <a:lnTo>
                  <a:pt x="1599028" y="405725"/>
                </a:lnTo>
                <a:lnTo>
                  <a:pt x="1594488" y="407083"/>
                </a:lnTo>
                <a:lnTo>
                  <a:pt x="1589493" y="407762"/>
                </a:lnTo>
                <a:lnTo>
                  <a:pt x="1584498" y="407988"/>
                </a:lnTo>
                <a:lnTo>
                  <a:pt x="1273230" y="407988"/>
                </a:lnTo>
                <a:lnTo>
                  <a:pt x="1268008" y="407762"/>
                </a:lnTo>
                <a:lnTo>
                  <a:pt x="1263240" y="407083"/>
                </a:lnTo>
                <a:lnTo>
                  <a:pt x="1258473" y="405725"/>
                </a:lnTo>
                <a:lnTo>
                  <a:pt x="1254159" y="404141"/>
                </a:lnTo>
                <a:lnTo>
                  <a:pt x="1249845" y="402105"/>
                </a:lnTo>
                <a:lnTo>
                  <a:pt x="1245532" y="399615"/>
                </a:lnTo>
                <a:lnTo>
                  <a:pt x="1241899" y="396900"/>
                </a:lnTo>
                <a:lnTo>
                  <a:pt x="1238493" y="393732"/>
                </a:lnTo>
                <a:lnTo>
                  <a:pt x="1235315" y="390338"/>
                </a:lnTo>
                <a:lnTo>
                  <a:pt x="1232363" y="386491"/>
                </a:lnTo>
                <a:lnTo>
                  <a:pt x="1229866" y="382418"/>
                </a:lnTo>
                <a:lnTo>
                  <a:pt x="1227823" y="378119"/>
                </a:lnTo>
                <a:lnTo>
                  <a:pt x="1226233" y="373593"/>
                </a:lnTo>
                <a:lnTo>
                  <a:pt x="1224871" y="368841"/>
                </a:lnTo>
                <a:lnTo>
                  <a:pt x="1224190" y="364089"/>
                </a:lnTo>
                <a:lnTo>
                  <a:pt x="1223963" y="359111"/>
                </a:lnTo>
                <a:lnTo>
                  <a:pt x="1223963" y="48877"/>
                </a:lnTo>
                <a:lnTo>
                  <a:pt x="1224190" y="43899"/>
                </a:lnTo>
                <a:lnTo>
                  <a:pt x="1224871" y="39147"/>
                </a:lnTo>
                <a:lnTo>
                  <a:pt x="1226233" y="34395"/>
                </a:lnTo>
                <a:lnTo>
                  <a:pt x="1227823" y="29869"/>
                </a:lnTo>
                <a:lnTo>
                  <a:pt x="1229866" y="25796"/>
                </a:lnTo>
                <a:lnTo>
                  <a:pt x="1232363" y="21497"/>
                </a:lnTo>
                <a:lnTo>
                  <a:pt x="1235315" y="17650"/>
                </a:lnTo>
                <a:lnTo>
                  <a:pt x="1238493" y="14256"/>
                </a:lnTo>
                <a:lnTo>
                  <a:pt x="1241899" y="11314"/>
                </a:lnTo>
                <a:lnTo>
                  <a:pt x="1245532" y="8372"/>
                </a:lnTo>
                <a:lnTo>
                  <a:pt x="1249845" y="5883"/>
                </a:lnTo>
                <a:lnTo>
                  <a:pt x="1254159" y="3847"/>
                </a:lnTo>
                <a:lnTo>
                  <a:pt x="1258473" y="2263"/>
                </a:lnTo>
                <a:lnTo>
                  <a:pt x="1263240" y="905"/>
                </a:lnTo>
                <a:lnTo>
                  <a:pt x="1268008" y="226"/>
                </a:lnTo>
                <a:lnTo>
                  <a:pt x="1273230" y="0"/>
                </a:lnTo>
                <a:close/>
                <a:moveTo>
                  <a:pt x="661842" y="0"/>
                </a:moveTo>
                <a:lnTo>
                  <a:pt x="973283" y="0"/>
                </a:lnTo>
                <a:lnTo>
                  <a:pt x="978280" y="226"/>
                </a:lnTo>
                <a:lnTo>
                  <a:pt x="983278" y="905"/>
                </a:lnTo>
                <a:lnTo>
                  <a:pt x="988048" y="2263"/>
                </a:lnTo>
                <a:lnTo>
                  <a:pt x="992364" y="3847"/>
                </a:lnTo>
                <a:lnTo>
                  <a:pt x="996681" y="5883"/>
                </a:lnTo>
                <a:lnTo>
                  <a:pt x="1000769" y="8372"/>
                </a:lnTo>
                <a:lnTo>
                  <a:pt x="1004404" y="11314"/>
                </a:lnTo>
                <a:lnTo>
                  <a:pt x="1008039" y="14256"/>
                </a:lnTo>
                <a:lnTo>
                  <a:pt x="1011219" y="17650"/>
                </a:lnTo>
                <a:lnTo>
                  <a:pt x="1013945" y="21497"/>
                </a:lnTo>
                <a:lnTo>
                  <a:pt x="1016444" y="25796"/>
                </a:lnTo>
                <a:lnTo>
                  <a:pt x="1018488" y="29869"/>
                </a:lnTo>
                <a:lnTo>
                  <a:pt x="1020306" y="34395"/>
                </a:lnTo>
                <a:lnTo>
                  <a:pt x="1021214" y="39147"/>
                </a:lnTo>
                <a:lnTo>
                  <a:pt x="1022123" y="43899"/>
                </a:lnTo>
                <a:lnTo>
                  <a:pt x="1022350" y="48877"/>
                </a:lnTo>
                <a:lnTo>
                  <a:pt x="1022350" y="359111"/>
                </a:lnTo>
                <a:lnTo>
                  <a:pt x="1022123" y="364089"/>
                </a:lnTo>
                <a:lnTo>
                  <a:pt x="1021214" y="368841"/>
                </a:lnTo>
                <a:lnTo>
                  <a:pt x="1020306" y="373593"/>
                </a:lnTo>
                <a:lnTo>
                  <a:pt x="1018488" y="378119"/>
                </a:lnTo>
                <a:lnTo>
                  <a:pt x="1016444" y="382418"/>
                </a:lnTo>
                <a:lnTo>
                  <a:pt x="1013945" y="386491"/>
                </a:lnTo>
                <a:lnTo>
                  <a:pt x="1011219" y="390338"/>
                </a:lnTo>
                <a:lnTo>
                  <a:pt x="1008039" y="393732"/>
                </a:lnTo>
                <a:lnTo>
                  <a:pt x="1004404" y="396900"/>
                </a:lnTo>
                <a:lnTo>
                  <a:pt x="1000769" y="399615"/>
                </a:lnTo>
                <a:lnTo>
                  <a:pt x="996681" y="402105"/>
                </a:lnTo>
                <a:lnTo>
                  <a:pt x="992364" y="404141"/>
                </a:lnTo>
                <a:lnTo>
                  <a:pt x="988048" y="405725"/>
                </a:lnTo>
                <a:lnTo>
                  <a:pt x="983278" y="407083"/>
                </a:lnTo>
                <a:lnTo>
                  <a:pt x="978280" y="407762"/>
                </a:lnTo>
                <a:lnTo>
                  <a:pt x="973283" y="407988"/>
                </a:lnTo>
                <a:lnTo>
                  <a:pt x="661842" y="407988"/>
                </a:lnTo>
                <a:lnTo>
                  <a:pt x="656844" y="407762"/>
                </a:lnTo>
                <a:lnTo>
                  <a:pt x="651847" y="407083"/>
                </a:lnTo>
                <a:lnTo>
                  <a:pt x="647076" y="405725"/>
                </a:lnTo>
                <a:lnTo>
                  <a:pt x="642760" y="404141"/>
                </a:lnTo>
                <a:lnTo>
                  <a:pt x="638444" y="402105"/>
                </a:lnTo>
                <a:lnTo>
                  <a:pt x="634355" y="399615"/>
                </a:lnTo>
                <a:lnTo>
                  <a:pt x="630721" y="396900"/>
                </a:lnTo>
                <a:lnTo>
                  <a:pt x="627086" y="393732"/>
                </a:lnTo>
                <a:lnTo>
                  <a:pt x="623906" y="390338"/>
                </a:lnTo>
                <a:lnTo>
                  <a:pt x="621180" y="386491"/>
                </a:lnTo>
                <a:lnTo>
                  <a:pt x="618681" y="382418"/>
                </a:lnTo>
                <a:lnTo>
                  <a:pt x="616637" y="378119"/>
                </a:lnTo>
                <a:lnTo>
                  <a:pt x="614819" y="373593"/>
                </a:lnTo>
                <a:lnTo>
                  <a:pt x="613683" y="368841"/>
                </a:lnTo>
                <a:lnTo>
                  <a:pt x="613002" y="364089"/>
                </a:lnTo>
                <a:lnTo>
                  <a:pt x="612775" y="359111"/>
                </a:lnTo>
                <a:lnTo>
                  <a:pt x="612775" y="48877"/>
                </a:lnTo>
                <a:lnTo>
                  <a:pt x="613002" y="43899"/>
                </a:lnTo>
                <a:lnTo>
                  <a:pt x="613683" y="39147"/>
                </a:lnTo>
                <a:lnTo>
                  <a:pt x="614819" y="34395"/>
                </a:lnTo>
                <a:lnTo>
                  <a:pt x="616637" y="29869"/>
                </a:lnTo>
                <a:lnTo>
                  <a:pt x="618681" y="25796"/>
                </a:lnTo>
                <a:lnTo>
                  <a:pt x="621180" y="21497"/>
                </a:lnTo>
                <a:lnTo>
                  <a:pt x="623906" y="17650"/>
                </a:lnTo>
                <a:lnTo>
                  <a:pt x="627086" y="14256"/>
                </a:lnTo>
                <a:lnTo>
                  <a:pt x="630721" y="11314"/>
                </a:lnTo>
                <a:lnTo>
                  <a:pt x="634355" y="8372"/>
                </a:lnTo>
                <a:lnTo>
                  <a:pt x="638444" y="5883"/>
                </a:lnTo>
                <a:lnTo>
                  <a:pt x="642760" y="3847"/>
                </a:lnTo>
                <a:lnTo>
                  <a:pt x="647076" y="2263"/>
                </a:lnTo>
                <a:lnTo>
                  <a:pt x="651847" y="905"/>
                </a:lnTo>
                <a:lnTo>
                  <a:pt x="656844" y="226"/>
                </a:lnTo>
                <a:lnTo>
                  <a:pt x="661842" y="0"/>
                </a:lnTo>
                <a:close/>
                <a:moveTo>
                  <a:pt x="49267" y="0"/>
                </a:moveTo>
                <a:lnTo>
                  <a:pt x="360535" y="0"/>
                </a:lnTo>
                <a:lnTo>
                  <a:pt x="365757" y="226"/>
                </a:lnTo>
                <a:lnTo>
                  <a:pt x="370524" y="905"/>
                </a:lnTo>
                <a:lnTo>
                  <a:pt x="375292" y="2263"/>
                </a:lnTo>
                <a:lnTo>
                  <a:pt x="379606" y="3847"/>
                </a:lnTo>
                <a:lnTo>
                  <a:pt x="383920" y="5883"/>
                </a:lnTo>
                <a:lnTo>
                  <a:pt x="388233" y="8372"/>
                </a:lnTo>
                <a:lnTo>
                  <a:pt x="391866" y="11314"/>
                </a:lnTo>
                <a:lnTo>
                  <a:pt x="395271" y="14256"/>
                </a:lnTo>
                <a:lnTo>
                  <a:pt x="398450" y="17650"/>
                </a:lnTo>
                <a:lnTo>
                  <a:pt x="401401" y="21497"/>
                </a:lnTo>
                <a:lnTo>
                  <a:pt x="403672" y="25796"/>
                </a:lnTo>
                <a:lnTo>
                  <a:pt x="405715" y="29869"/>
                </a:lnTo>
                <a:lnTo>
                  <a:pt x="407531" y="34395"/>
                </a:lnTo>
                <a:lnTo>
                  <a:pt x="408440" y="39147"/>
                </a:lnTo>
                <a:lnTo>
                  <a:pt x="409348" y="43899"/>
                </a:lnTo>
                <a:lnTo>
                  <a:pt x="409575" y="48877"/>
                </a:lnTo>
                <a:lnTo>
                  <a:pt x="409575" y="359111"/>
                </a:lnTo>
                <a:lnTo>
                  <a:pt x="409348" y="364089"/>
                </a:lnTo>
                <a:lnTo>
                  <a:pt x="408440" y="368841"/>
                </a:lnTo>
                <a:lnTo>
                  <a:pt x="407531" y="373593"/>
                </a:lnTo>
                <a:lnTo>
                  <a:pt x="405715" y="378119"/>
                </a:lnTo>
                <a:lnTo>
                  <a:pt x="403672" y="382418"/>
                </a:lnTo>
                <a:lnTo>
                  <a:pt x="401401" y="386491"/>
                </a:lnTo>
                <a:lnTo>
                  <a:pt x="398450" y="390338"/>
                </a:lnTo>
                <a:lnTo>
                  <a:pt x="395271" y="393732"/>
                </a:lnTo>
                <a:lnTo>
                  <a:pt x="391866" y="396900"/>
                </a:lnTo>
                <a:lnTo>
                  <a:pt x="388233" y="399615"/>
                </a:lnTo>
                <a:lnTo>
                  <a:pt x="383920" y="402105"/>
                </a:lnTo>
                <a:lnTo>
                  <a:pt x="379606" y="404141"/>
                </a:lnTo>
                <a:lnTo>
                  <a:pt x="375292" y="405725"/>
                </a:lnTo>
                <a:lnTo>
                  <a:pt x="370524" y="407083"/>
                </a:lnTo>
                <a:lnTo>
                  <a:pt x="365757" y="407762"/>
                </a:lnTo>
                <a:lnTo>
                  <a:pt x="360535" y="407988"/>
                </a:lnTo>
                <a:lnTo>
                  <a:pt x="49267" y="407988"/>
                </a:lnTo>
                <a:lnTo>
                  <a:pt x="44272" y="407762"/>
                </a:lnTo>
                <a:lnTo>
                  <a:pt x="39277" y="407083"/>
                </a:lnTo>
                <a:lnTo>
                  <a:pt x="35191" y="405951"/>
                </a:lnTo>
                <a:lnTo>
                  <a:pt x="31331" y="404594"/>
                </a:lnTo>
                <a:lnTo>
                  <a:pt x="27471" y="402783"/>
                </a:lnTo>
                <a:lnTo>
                  <a:pt x="23839" y="400747"/>
                </a:lnTo>
                <a:lnTo>
                  <a:pt x="20433" y="398710"/>
                </a:lnTo>
                <a:lnTo>
                  <a:pt x="17028" y="396221"/>
                </a:lnTo>
                <a:lnTo>
                  <a:pt x="14303" y="393279"/>
                </a:lnTo>
                <a:lnTo>
                  <a:pt x="11352" y="390338"/>
                </a:lnTo>
                <a:lnTo>
                  <a:pt x="8854" y="386944"/>
                </a:lnTo>
                <a:lnTo>
                  <a:pt x="6811" y="383323"/>
                </a:lnTo>
                <a:lnTo>
                  <a:pt x="4768" y="379703"/>
                </a:lnTo>
                <a:lnTo>
                  <a:pt x="3178" y="375856"/>
                </a:lnTo>
                <a:lnTo>
                  <a:pt x="1816" y="371783"/>
                </a:lnTo>
                <a:lnTo>
                  <a:pt x="908" y="367710"/>
                </a:lnTo>
                <a:lnTo>
                  <a:pt x="227" y="363636"/>
                </a:lnTo>
                <a:lnTo>
                  <a:pt x="0" y="359111"/>
                </a:lnTo>
                <a:lnTo>
                  <a:pt x="0" y="48877"/>
                </a:lnTo>
                <a:lnTo>
                  <a:pt x="227" y="44578"/>
                </a:lnTo>
                <a:lnTo>
                  <a:pt x="908" y="40278"/>
                </a:lnTo>
                <a:lnTo>
                  <a:pt x="1816" y="36205"/>
                </a:lnTo>
                <a:lnTo>
                  <a:pt x="3178" y="32132"/>
                </a:lnTo>
                <a:lnTo>
                  <a:pt x="4768" y="28285"/>
                </a:lnTo>
                <a:lnTo>
                  <a:pt x="6811" y="24665"/>
                </a:lnTo>
                <a:lnTo>
                  <a:pt x="8854" y="21044"/>
                </a:lnTo>
                <a:lnTo>
                  <a:pt x="11352" y="17650"/>
                </a:lnTo>
                <a:lnTo>
                  <a:pt x="14303" y="14708"/>
                </a:lnTo>
                <a:lnTo>
                  <a:pt x="17028" y="11993"/>
                </a:lnTo>
                <a:lnTo>
                  <a:pt x="20433" y="9504"/>
                </a:lnTo>
                <a:lnTo>
                  <a:pt x="23839" y="7241"/>
                </a:lnTo>
                <a:lnTo>
                  <a:pt x="27471" y="5204"/>
                </a:lnTo>
                <a:lnTo>
                  <a:pt x="31331" y="3394"/>
                </a:lnTo>
                <a:lnTo>
                  <a:pt x="35191" y="2036"/>
                </a:lnTo>
                <a:lnTo>
                  <a:pt x="39277" y="905"/>
                </a:lnTo>
                <a:lnTo>
                  <a:pt x="44272" y="226"/>
                </a:lnTo>
                <a:lnTo>
                  <a:pt x="492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7866063" y="2409825"/>
            <a:ext cx="996950" cy="99695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1" name="KSO_Shape"/>
          <p:cNvSpPr>
            <a:spLocks noChangeAspect="1"/>
          </p:cNvSpPr>
          <p:nvPr/>
        </p:nvSpPr>
        <p:spPr bwMode="auto">
          <a:xfrm>
            <a:off x="8147050" y="2725738"/>
            <a:ext cx="436563" cy="365125"/>
          </a:xfrm>
          <a:custGeom>
            <a:avLst/>
            <a:gdLst>
              <a:gd name="T0" fmla="*/ 33409 w 3880"/>
              <a:gd name="T1" fmla="*/ 768452 h 3220"/>
              <a:gd name="T2" fmla="*/ 945672 w 3880"/>
              <a:gd name="T3" fmla="*/ 822745 h 3220"/>
              <a:gd name="T4" fmla="*/ 630603 w 3880"/>
              <a:gd name="T5" fmla="*/ 791190 h 3220"/>
              <a:gd name="T6" fmla="*/ 1262134 w 3880"/>
              <a:gd name="T7" fmla="*/ 549425 h 3220"/>
              <a:gd name="T8" fmla="*/ 1547042 w 3880"/>
              <a:gd name="T9" fmla="*/ 890031 h 3220"/>
              <a:gd name="T10" fmla="*/ 1800397 w 3880"/>
              <a:gd name="T11" fmla="*/ 816249 h 3220"/>
              <a:gd name="T12" fmla="*/ 1547042 w 3880"/>
              <a:gd name="T13" fmla="*/ 1494213 h 3220"/>
              <a:gd name="T14" fmla="*/ 1220836 w 3880"/>
              <a:gd name="T15" fmla="*/ 1262656 h 3220"/>
              <a:gd name="T16" fmla="*/ 44082 w 3880"/>
              <a:gd name="T17" fmla="*/ 1139685 h 3220"/>
              <a:gd name="T18" fmla="*/ 0 w 3880"/>
              <a:gd name="T19" fmla="*/ 1013930 h 3220"/>
              <a:gd name="T20" fmla="*/ 0 w 3880"/>
              <a:gd name="T21" fmla="*/ 894208 h 3220"/>
              <a:gd name="T22" fmla="*/ 818531 w 3880"/>
              <a:gd name="T23" fmla="*/ 54293 h 3220"/>
              <a:gd name="T24" fmla="*/ 883494 w 3880"/>
              <a:gd name="T25" fmla="*/ 2320 h 3220"/>
              <a:gd name="T26" fmla="*/ 979082 w 3880"/>
              <a:gd name="T27" fmla="*/ 51045 h 3220"/>
              <a:gd name="T28" fmla="*/ 812963 w 3880"/>
              <a:gd name="T29" fmla="*/ 417173 h 3220"/>
              <a:gd name="T30" fmla="*/ 718303 w 3880"/>
              <a:gd name="T31" fmla="*/ 370769 h 3220"/>
              <a:gd name="T32" fmla="*/ 760529 w 3880"/>
              <a:gd name="T33" fmla="*/ 174480 h 3220"/>
              <a:gd name="T34" fmla="*/ 786978 w 3880"/>
              <a:gd name="T35" fmla="*/ 185152 h 3220"/>
              <a:gd name="T36" fmla="*/ 744752 w 3880"/>
              <a:gd name="T37" fmla="*/ 336430 h 3220"/>
              <a:gd name="T38" fmla="*/ 818067 w 3880"/>
              <a:gd name="T39" fmla="*/ 197682 h 3220"/>
              <a:gd name="T40" fmla="*/ 860293 w 3880"/>
              <a:gd name="T41" fmla="*/ 46404 h 3220"/>
              <a:gd name="T42" fmla="*/ 638027 w 3880"/>
              <a:gd name="T43" fmla="*/ 329469 h 3220"/>
              <a:gd name="T44" fmla="*/ 498357 w 3880"/>
              <a:gd name="T45" fmla="*/ 152670 h 3220"/>
              <a:gd name="T46" fmla="*/ 390705 w 3880"/>
              <a:gd name="T47" fmla="*/ 200930 h 3220"/>
              <a:gd name="T48" fmla="*/ 587449 w 3880"/>
              <a:gd name="T49" fmla="*/ 606966 h 3220"/>
              <a:gd name="T50" fmla="*/ 697886 w 3880"/>
              <a:gd name="T51" fmla="*/ 559634 h 3220"/>
              <a:gd name="T52" fmla="*/ 699742 w 3880"/>
              <a:gd name="T53" fmla="*/ 466826 h 3220"/>
              <a:gd name="T54" fmla="*/ 667725 w 3880"/>
              <a:gd name="T55" fmla="*/ 472394 h 3220"/>
              <a:gd name="T56" fmla="*/ 651484 w 3880"/>
              <a:gd name="T57" fmla="*/ 481211 h 3220"/>
              <a:gd name="T58" fmla="*/ 518310 w 3880"/>
              <a:gd name="T59" fmla="*/ 235269 h 3220"/>
              <a:gd name="T60" fmla="*/ 534087 w 3880"/>
              <a:gd name="T61" fmla="*/ 226916 h 3220"/>
              <a:gd name="T62" fmla="*/ 667725 w 3880"/>
              <a:gd name="T63" fmla="*/ 472394 h 3220"/>
              <a:gd name="T64" fmla="*/ 187928 w 3880"/>
              <a:gd name="T65" fmla="*/ 523439 h 3220"/>
              <a:gd name="T66" fmla="*/ 97908 w 3880"/>
              <a:gd name="T67" fmla="*/ 547569 h 3220"/>
              <a:gd name="T68" fmla="*/ 77491 w 3880"/>
              <a:gd name="T69" fmla="*/ 665435 h 3220"/>
              <a:gd name="T70" fmla="*/ 518774 w 3880"/>
              <a:gd name="T71" fmla="*/ 761028 h 3220"/>
              <a:gd name="T72" fmla="*/ 539655 w 3880"/>
              <a:gd name="T73" fmla="*/ 644089 h 3220"/>
              <a:gd name="T74" fmla="*/ 335486 w 3880"/>
              <a:gd name="T75" fmla="*/ 551281 h 3220"/>
              <a:gd name="T76" fmla="*/ 327134 w 3880"/>
              <a:gd name="T77" fmla="*/ 582836 h 3220"/>
              <a:gd name="T78" fmla="*/ 153127 w 3880"/>
              <a:gd name="T79" fmla="*/ 555921 h 3220"/>
              <a:gd name="T80" fmla="*/ 317854 w 3880"/>
              <a:gd name="T81" fmla="*/ 619031 h 3220"/>
              <a:gd name="T82" fmla="*/ 492325 w 3880"/>
              <a:gd name="T83" fmla="*/ 645481 h 322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880" h="3220">
                <a:moveTo>
                  <a:pt x="0" y="1927"/>
                </a:moveTo>
                <a:cubicBezTo>
                  <a:pt x="72" y="1656"/>
                  <a:pt x="72" y="1656"/>
                  <a:pt x="72" y="1656"/>
                </a:cubicBezTo>
                <a:cubicBezTo>
                  <a:pt x="1176" y="2007"/>
                  <a:pt x="1176" y="2007"/>
                  <a:pt x="1176" y="2007"/>
                </a:cubicBezTo>
                <a:cubicBezTo>
                  <a:pt x="2038" y="1773"/>
                  <a:pt x="2038" y="1773"/>
                  <a:pt x="2038" y="1773"/>
                </a:cubicBezTo>
                <a:cubicBezTo>
                  <a:pt x="2036" y="1705"/>
                  <a:pt x="2036" y="1705"/>
                  <a:pt x="2036" y="1705"/>
                </a:cubicBezTo>
                <a:cubicBezTo>
                  <a:pt x="1359" y="1705"/>
                  <a:pt x="1359" y="1705"/>
                  <a:pt x="1359" y="1705"/>
                </a:cubicBezTo>
                <a:cubicBezTo>
                  <a:pt x="1496" y="1378"/>
                  <a:pt x="1496" y="1378"/>
                  <a:pt x="1496" y="1378"/>
                </a:cubicBezTo>
                <a:cubicBezTo>
                  <a:pt x="2720" y="1184"/>
                  <a:pt x="2720" y="1184"/>
                  <a:pt x="2720" y="1184"/>
                </a:cubicBezTo>
                <a:cubicBezTo>
                  <a:pt x="3274" y="1900"/>
                  <a:pt x="3274" y="1900"/>
                  <a:pt x="3274" y="1900"/>
                </a:cubicBezTo>
                <a:cubicBezTo>
                  <a:pt x="3334" y="1918"/>
                  <a:pt x="3334" y="1918"/>
                  <a:pt x="3334" y="1918"/>
                </a:cubicBezTo>
                <a:cubicBezTo>
                  <a:pt x="3334" y="1759"/>
                  <a:pt x="3334" y="1759"/>
                  <a:pt x="3334" y="1759"/>
                </a:cubicBezTo>
                <a:cubicBezTo>
                  <a:pt x="3880" y="1759"/>
                  <a:pt x="3880" y="1759"/>
                  <a:pt x="3880" y="1759"/>
                </a:cubicBezTo>
                <a:cubicBezTo>
                  <a:pt x="3880" y="3220"/>
                  <a:pt x="3880" y="3220"/>
                  <a:pt x="3880" y="3220"/>
                </a:cubicBezTo>
                <a:cubicBezTo>
                  <a:pt x="3334" y="3220"/>
                  <a:pt x="3334" y="3220"/>
                  <a:pt x="3334" y="3220"/>
                </a:cubicBezTo>
                <a:cubicBezTo>
                  <a:pt x="3334" y="2991"/>
                  <a:pt x="3334" y="2991"/>
                  <a:pt x="3334" y="2991"/>
                </a:cubicBezTo>
                <a:cubicBezTo>
                  <a:pt x="2631" y="2721"/>
                  <a:pt x="2631" y="2721"/>
                  <a:pt x="2631" y="2721"/>
                </a:cubicBezTo>
                <a:cubicBezTo>
                  <a:pt x="1001" y="2922"/>
                  <a:pt x="1001" y="2922"/>
                  <a:pt x="1001" y="2922"/>
                </a:cubicBezTo>
                <a:cubicBezTo>
                  <a:pt x="95" y="2456"/>
                  <a:pt x="95" y="2456"/>
                  <a:pt x="95" y="2456"/>
                </a:cubicBezTo>
                <a:cubicBezTo>
                  <a:pt x="122" y="2284"/>
                  <a:pt x="122" y="2284"/>
                  <a:pt x="122" y="2284"/>
                </a:cubicBezTo>
                <a:cubicBezTo>
                  <a:pt x="0" y="2185"/>
                  <a:pt x="0" y="2185"/>
                  <a:pt x="0" y="2185"/>
                </a:cubicBezTo>
                <a:cubicBezTo>
                  <a:pt x="18" y="2004"/>
                  <a:pt x="18" y="2004"/>
                  <a:pt x="18" y="2004"/>
                </a:cubicBezTo>
                <a:cubicBezTo>
                  <a:pt x="0" y="1927"/>
                  <a:pt x="0" y="1927"/>
                  <a:pt x="0" y="1927"/>
                </a:cubicBezTo>
                <a:close/>
                <a:moveTo>
                  <a:pt x="1639" y="376"/>
                </a:moveTo>
                <a:cubicBezTo>
                  <a:pt x="1680" y="273"/>
                  <a:pt x="1725" y="181"/>
                  <a:pt x="1764" y="117"/>
                </a:cubicBezTo>
                <a:cubicBezTo>
                  <a:pt x="1799" y="61"/>
                  <a:pt x="1833" y="23"/>
                  <a:pt x="1863" y="9"/>
                </a:cubicBezTo>
                <a:cubicBezTo>
                  <a:pt x="1880" y="1"/>
                  <a:pt x="1892" y="0"/>
                  <a:pt x="1904" y="5"/>
                </a:cubicBezTo>
                <a:cubicBezTo>
                  <a:pt x="1962" y="29"/>
                  <a:pt x="2023" y="53"/>
                  <a:pt x="2081" y="76"/>
                </a:cubicBezTo>
                <a:cubicBezTo>
                  <a:pt x="2100" y="88"/>
                  <a:pt x="2105" y="94"/>
                  <a:pt x="2110" y="110"/>
                </a:cubicBezTo>
                <a:cubicBezTo>
                  <a:pt x="2153" y="245"/>
                  <a:pt x="1930" y="828"/>
                  <a:pt x="1795" y="895"/>
                </a:cubicBezTo>
                <a:cubicBezTo>
                  <a:pt x="1778" y="903"/>
                  <a:pt x="1770" y="905"/>
                  <a:pt x="1752" y="899"/>
                </a:cubicBezTo>
                <a:cubicBezTo>
                  <a:pt x="1694" y="876"/>
                  <a:pt x="1634" y="851"/>
                  <a:pt x="1576" y="828"/>
                </a:cubicBezTo>
                <a:cubicBezTo>
                  <a:pt x="1562" y="822"/>
                  <a:pt x="1555" y="815"/>
                  <a:pt x="1548" y="799"/>
                </a:cubicBezTo>
                <a:cubicBezTo>
                  <a:pt x="1536" y="768"/>
                  <a:pt x="1537" y="716"/>
                  <a:pt x="1551" y="651"/>
                </a:cubicBezTo>
                <a:cubicBezTo>
                  <a:pt x="1567" y="577"/>
                  <a:pt x="1597" y="479"/>
                  <a:pt x="1639" y="376"/>
                </a:cubicBezTo>
                <a:close/>
                <a:moveTo>
                  <a:pt x="1813" y="157"/>
                </a:moveTo>
                <a:cubicBezTo>
                  <a:pt x="1777" y="215"/>
                  <a:pt x="1735" y="301"/>
                  <a:pt x="1696" y="399"/>
                </a:cubicBezTo>
                <a:cubicBezTo>
                  <a:pt x="1657" y="498"/>
                  <a:pt x="1628" y="588"/>
                  <a:pt x="1614" y="655"/>
                </a:cubicBezTo>
                <a:cubicBezTo>
                  <a:pt x="1604" y="702"/>
                  <a:pt x="1600" y="724"/>
                  <a:pt x="1605" y="725"/>
                </a:cubicBezTo>
                <a:cubicBezTo>
                  <a:pt x="1609" y="727"/>
                  <a:pt x="1622" y="709"/>
                  <a:pt x="1646" y="668"/>
                </a:cubicBezTo>
                <a:cubicBezTo>
                  <a:pt x="1682" y="610"/>
                  <a:pt x="1724" y="525"/>
                  <a:pt x="1763" y="426"/>
                </a:cubicBezTo>
                <a:cubicBezTo>
                  <a:pt x="1802" y="328"/>
                  <a:pt x="1831" y="237"/>
                  <a:pt x="1845" y="170"/>
                </a:cubicBezTo>
                <a:cubicBezTo>
                  <a:pt x="1855" y="124"/>
                  <a:pt x="1859" y="102"/>
                  <a:pt x="1854" y="100"/>
                </a:cubicBezTo>
                <a:cubicBezTo>
                  <a:pt x="1850" y="98"/>
                  <a:pt x="1838" y="117"/>
                  <a:pt x="1813" y="157"/>
                </a:cubicBezTo>
                <a:close/>
                <a:moveTo>
                  <a:pt x="1375" y="710"/>
                </a:moveTo>
                <a:cubicBezTo>
                  <a:pt x="1315" y="601"/>
                  <a:pt x="1253" y="504"/>
                  <a:pt x="1200" y="437"/>
                </a:cubicBezTo>
                <a:cubicBezTo>
                  <a:pt x="1154" y="379"/>
                  <a:pt x="1110" y="341"/>
                  <a:pt x="1074" y="329"/>
                </a:cubicBezTo>
                <a:cubicBezTo>
                  <a:pt x="1056" y="323"/>
                  <a:pt x="1045" y="325"/>
                  <a:pt x="1030" y="332"/>
                </a:cubicBezTo>
                <a:cubicBezTo>
                  <a:pt x="968" y="365"/>
                  <a:pt x="904" y="400"/>
                  <a:pt x="842" y="433"/>
                </a:cubicBezTo>
                <a:cubicBezTo>
                  <a:pt x="824" y="444"/>
                  <a:pt x="820" y="452"/>
                  <a:pt x="814" y="473"/>
                </a:cubicBezTo>
                <a:cubicBezTo>
                  <a:pt x="775" y="638"/>
                  <a:pt x="1119" y="1249"/>
                  <a:pt x="1266" y="1308"/>
                </a:cubicBezTo>
                <a:cubicBezTo>
                  <a:pt x="1283" y="1315"/>
                  <a:pt x="1292" y="1316"/>
                  <a:pt x="1316" y="1308"/>
                </a:cubicBezTo>
                <a:cubicBezTo>
                  <a:pt x="1378" y="1275"/>
                  <a:pt x="1442" y="1240"/>
                  <a:pt x="1504" y="1206"/>
                </a:cubicBezTo>
                <a:cubicBezTo>
                  <a:pt x="1518" y="1199"/>
                  <a:pt x="1526" y="1188"/>
                  <a:pt x="1531" y="1168"/>
                </a:cubicBezTo>
                <a:cubicBezTo>
                  <a:pt x="1540" y="1131"/>
                  <a:pt x="1532" y="1075"/>
                  <a:pt x="1508" y="1006"/>
                </a:cubicBezTo>
                <a:cubicBezTo>
                  <a:pt x="1481" y="925"/>
                  <a:pt x="1434" y="820"/>
                  <a:pt x="1375" y="710"/>
                </a:cubicBezTo>
                <a:close/>
                <a:moveTo>
                  <a:pt x="1439" y="1018"/>
                </a:moveTo>
                <a:cubicBezTo>
                  <a:pt x="1456" y="1069"/>
                  <a:pt x="1462" y="1093"/>
                  <a:pt x="1458" y="1095"/>
                </a:cubicBezTo>
                <a:cubicBezTo>
                  <a:pt x="1454" y="1098"/>
                  <a:pt x="1437" y="1079"/>
                  <a:pt x="1404" y="1037"/>
                </a:cubicBezTo>
                <a:cubicBezTo>
                  <a:pt x="1357" y="976"/>
                  <a:pt x="1299" y="887"/>
                  <a:pt x="1242" y="782"/>
                </a:cubicBezTo>
                <a:cubicBezTo>
                  <a:pt x="1185" y="678"/>
                  <a:pt x="1142" y="580"/>
                  <a:pt x="1117" y="507"/>
                </a:cubicBezTo>
                <a:cubicBezTo>
                  <a:pt x="1100" y="457"/>
                  <a:pt x="1093" y="433"/>
                  <a:pt x="1098" y="430"/>
                </a:cubicBezTo>
                <a:cubicBezTo>
                  <a:pt x="1102" y="428"/>
                  <a:pt x="1119" y="447"/>
                  <a:pt x="1151" y="489"/>
                </a:cubicBezTo>
                <a:cubicBezTo>
                  <a:pt x="1199" y="550"/>
                  <a:pt x="1257" y="639"/>
                  <a:pt x="1314" y="744"/>
                </a:cubicBezTo>
                <a:cubicBezTo>
                  <a:pt x="1370" y="848"/>
                  <a:pt x="1414" y="945"/>
                  <a:pt x="1439" y="1018"/>
                </a:cubicBezTo>
                <a:close/>
                <a:moveTo>
                  <a:pt x="723" y="1188"/>
                </a:moveTo>
                <a:cubicBezTo>
                  <a:pt x="603" y="1157"/>
                  <a:pt x="490" y="1136"/>
                  <a:pt x="405" y="1128"/>
                </a:cubicBezTo>
                <a:cubicBezTo>
                  <a:pt x="330" y="1122"/>
                  <a:pt x="273" y="1127"/>
                  <a:pt x="240" y="1146"/>
                </a:cubicBezTo>
                <a:cubicBezTo>
                  <a:pt x="223" y="1155"/>
                  <a:pt x="216" y="1164"/>
                  <a:pt x="211" y="1180"/>
                </a:cubicBezTo>
                <a:cubicBezTo>
                  <a:pt x="193" y="1248"/>
                  <a:pt x="174" y="1319"/>
                  <a:pt x="157" y="1386"/>
                </a:cubicBezTo>
                <a:cubicBezTo>
                  <a:pt x="152" y="1407"/>
                  <a:pt x="155" y="1416"/>
                  <a:pt x="167" y="1434"/>
                </a:cubicBezTo>
                <a:cubicBezTo>
                  <a:pt x="260" y="1575"/>
                  <a:pt x="940" y="1743"/>
                  <a:pt x="1085" y="1677"/>
                </a:cubicBezTo>
                <a:cubicBezTo>
                  <a:pt x="1101" y="1669"/>
                  <a:pt x="1108" y="1663"/>
                  <a:pt x="1118" y="1640"/>
                </a:cubicBezTo>
                <a:cubicBezTo>
                  <a:pt x="1136" y="1573"/>
                  <a:pt x="1155" y="1502"/>
                  <a:pt x="1173" y="1434"/>
                </a:cubicBezTo>
                <a:cubicBezTo>
                  <a:pt x="1177" y="1419"/>
                  <a:pt x="1174" y="1406"/>
                  <a:pt x="1163" y="1388"/>
                </a:cubicBezTo>
                <a:cubicBezTo>
                  <a:pt x="1143" y="1356"/>
                  <a:pt x="1096" y="1324"/>
                  <a:pt x="1030" y="1293"/>
                </a:cubicBezTo>
                <a:cubicBezTo>
                  <a:pt x="952" y="1258"/>
                  <a:pt x="844" y="1220"/>
                  <a:pt x="723" y="1188"/>
                </a:cubicBezTo>
                <a:close/>
                <a:moveTo>
                  <a:pt x="991" y="1353"/>
                </a:moveTo>
                <a:cubicBezTo>
                  <a:pt x="921" y="1321"/>
                  <a:pt x="821" y="1286"/>
                  <a:pt x="705" y="1256"/>
                </a:cubicBezTo>
                <a:cubicBezTo>
                  <a:pt x="590" y="1225"/>
                  <a:pt x="485" y="1206"/>
                  <a:pt x="409" y="1199"/>
                </a:cubicBezTo>
                <a:cubicBezTo>
                  <a:pt x="356" y="1194"/>
                  <a:pt x="331" y="1194"/>
                  <a:pt x="330" y="1198"/>
                </a:cubicBezTo>
                <a:cubicBezTo>
                  <a:pt x="328" y="1203"/>
                  <a:pt x="351" y="1215"/>
                  <a:pt x="399" y="1237"/>
                </a:cubicBezTo>
                <a:cubicBezTo>
                  <a:pt x="469" y="1269"/>
                  <a:pt x="570" y="1304"/>
                  <a:pt x="685" y="1334"/>
                </a:cubicBezTo>
                <a:cubicBezTo>
                  <a:pt x="800" y="1364"/>
                  <a:pt x="905" y="1384"/>
                  <a:pt x="981" y="1391"/>
                </a:cubicBezTo>
                <a:cubicBezTo>
                  <a:pt x="1034" y="1395"/>
                  <a:pt x="1059" y="1396"/>
                  <a:pt x="1061" y="1391"/>
                </a:cubicBezTo>
                <a:cubicBezTo>
                  <a:pt x="1062" y="1386"/>
                  <a:pt x="1039" y="1375"/>
                  <a:pt x="991" y="13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MH" val="20151217124053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51217124053"/>
  <p:tag name="MH_LIBRARY" val="GRAPHIC"/>
  <p:tag name="MH_TYPE" val="Other"/>
  <p:tag name="MH_ORDER" val="8"/>
</p:tagLst>
</file>

<file path=ppt/tags/tag100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"/>
  <p:tag name="MH" val="20151217125034"/>
  <p:tag name="MH_LIBRARY" val="GRAPHIC"/>
</p:tagLst>
</file>

<file path=ppt/tags/tag101.xml><?xml version="1.0" encoding="utf-8"?>
<p:tagLst xmlns:p="http://schemas.openxmlformats.org/presentationml/2006/main">
  <p:tag name="MH" val="20151217125550"/>
  <p:tag name="MH_LIBRARY" val="GRAPHIC"/>
  <p:tag name="MH_ORDER" val="Rectangle 9"/>
</p:tagLst>
</file>

<file path=ppt/tags/tag102.xml><?xml version="1.0" encoding="utf-8"?>
<p:tagLst xmlns:p="http://schemas.openxmlformats.org/presentationml/2006/main">
  <p:tag name="MH" val="20151217125550"/>
  <p:tag name="MH_LIBRARY" val="GRAPHIC"/>
  <p:tag name="MH_ORDER" val="文本框 4"/>
</p:tagLst>
</file>

<file path=ppt/tags/tag103.xml><?xml version="1.0" encoding="utf-8"?>
<p:tagLst xmlns:p="http://schemas.openxmlformats.org/presentationml/2006/main">
  <p:tag name="MH" val="20151217125550"/>
  <p:tag name="MH_LIBRARY" val="GRAPHIC"/>
  <p:tag name="MH_ORDER" val="Freeform 6"/>
</p:tagLst>
</file>

<file path=ppt/tags/tag104.xml><?xml version="1.0" encoding="utf-8"?>
<p:tagLst xmlns:p="http://schemas.openxmlformats.org/presentationml/2006/main">
  <p:tag name="MH" val="20151217125550"/>
  <p:tag name="MH_LIBRARY" val="GRAPHIC"/>
</p:tagLst>
</file>

<file path=ppt/tags/tag11.xml><?xml version="1.0" encoding="utf-8"?>
<p:tagLst xmlns:p="http://schemas.openxmlformats.org/presentationml/2006/main">
  <p:tag name="MH" val="20151130162939"/>
  <p:tag name="MH_LIBRARY" val="GRAPHIC"/>
  <p:tag name="MH_TYPE" val="Text"/>
  <p:tag name="MH_ORDER" val="1"/>
</p:tagLst>
</file>

<file path=ppt/tags/tag12.xml><?xml version="1.0" encoding="utf-8"?>
<p:tagLst xmlns:p="http://schemas.openxmlformats.org/presentationml/2006/main">
  <p:tag name="MH" val="20151130162939"/>
  <p:tag name="MH_LIBRARY" val="GRAPHIC"/>
  <p:tag name="MH_TYPE" val="Text"/>
  <p:tag name="MH_ORDER" val="1"/>
</p:tagLst>
</file>

<file path=ppt/tags/tag13.xml><?xml version="1.0" encoding="utf-8"?>
<p:tagLst xmlns:p="http://schemas.openxmlformats.org/presentationml/2006/main">
  <p:tag name="MH" val="20151130162939"/>
  <p:tag name="MH_LIBRARY" val="GRAPHIC"/>
  <p:tag name="MH_TYPE" val="Text"/>
  <p:tag name="MH_ORDER" val="1"/>
</p:tagLst>
</file>

<file path=ppt/tags/tag14.xml><?xml version="1.0" encoding="utf-8"?>
<p:tagLst xmlns:p="http://schemas.openxmlformats.org/presentationml/2006/main">
  <p:tag name="MH" val="20151130162939"/>
  <p:tag name="MH_LIBRARY" val="GRAPHIC"/>
  <p:tag name="MH_TYPE" val="Text"/>
  <p:tag name="MH_ORDER" val="1"/>
</p:tagLst>
</file>

<file path=ppt/tags/tag15.xml><?xml version="1.0" encoding="utf-8"?>
<p:tagLst xmlns:p="http://schemas.openxmlformats.org/presentationml/2006/main">
  <p:tag name="MH" val="20151130162939"/>
  <p:tag name="MH_LIBRARY" val="GRAPHIC"/>
  <p:tag name="MH_TYPE" val="Text"/>
  <p:tag name="MH_ORDER" val="1"/>
</p:tagLst>
</file>

<file path=ppt/tags/tag16.xml><?xml version="1.0" encoding="utf-8"?>
<p:tagLst xmlns:p="http://schemas.openxmlformats.org/presentationml/2006/main">
  <p:tag name="MH" val="20151130162939"/>
  <p:tag name="MH_LIBRARY" val="GRAPHIC"/>
  <p:tag name="MH_TYPE" val="Text"/>
  <p:tag name="MH_ORDER" val="1"/>
</p:tagLst>
</file>

<file path=ppt/tags/tag17.xml><?xml version="1.0" encoding="utf-8"?>
<p:tagLst xmlns:p="http://schemas.openxmlformats.org/presentationml/2006/main">
  <p:tag name="MH" val="20151130162939"/>
  <p:tag name="MH_LIBRARY" val="GRAPHIC"/>
  <p:tag name="MH_TYPE" val="Text"/>
  <p:tag name="MH_ORDER" val="1"/>
</p:tagLst>
</file>

<file path=ppt/tags/tag18.xml><?xml version="1.0" encoding="utf-8"?>
<p:tagLst xmlns:p="http://schemas.openxmlformats.org/presentationml/2006/main">
  <p:tag name="MH" val="20151130162939"/>
  <p:tag name="MH_LIBRARY" val="GRAPHIC"/>
  <p:tag name="MH_TYPE" val="Text"/>
  <p:tag name="MH_ORDER" val="1"/>
</p:tagLst>
</file>

<file path=ppt/tags/tag19.xml><?xml version="1.0" encoding="utf-8"?>
<p:tagLst xmlns:p="http://schemas.openxmlformats.org/presentationml/2006/main">
  <p:tag name="MH" val="20151130162939"/>
  <p:tag name="MH_LIBRARY" val="GRAPHIC"/>
  <p:tag name="MH_TYPE" val="Text"/>
  <p:tag name="MH_ORDER" val="1"/>
</p:tagLst>
</file>

<file path=ppt/tags/tag2.xml><?xml version="1.0" encoding="utf-8"?>
<p:tagLst xmlns:p="http://schemas.openxmlformats.org/presentationml/2006/main">
  <p:tag name="MH" val="20151217124053"/>
  <p:tag name="MH_LIBRARY" val="GRAPHIC"/>
  <p:tag name="MH_TYPE" val="SubTitle"/>
  <p:tag name="MH_ORDER" val="2"/>
</p:tagLst>
</file>

<file path=ppt/tags/tag20.xml><?xml version="1.0" encoding="utf-8"?>
<p:tagLst xmlns:p="http://schemas.openxmlformats.org/presentationml/2006/main">
  <p:tag name="MH" val="20151130162939"/>
  <p:tag name="MH_LIBRARY" val="GRAPHIC"/>
  <p:tag name="MH_TYPE" val="Text"/>
  <p:tag name="MH_ORDER" val="1"/>
</p:tagLst>
</file>

<file path=ppt/tags/tag21.xml><?xml version="1.0" encoding="utf-8"?>
<p:tagLst xmlns:p="http://schemas.openxmlformats.org/presentationml/2006/main">
  <p:tag name="MH" val="20151130162939"/>
  <p:tag name="MH_LIBRARY" val="GRAPHIC"/>
  <p:tag name="MH_TYPE" val="Text"/>
  <p:tag name="MH_ORDER" val="1"/>
</p:tagLst>
</file>

<file path=ppt/tags/tag22.xml><?xml version="1.0" encoding="utf-8"?>
<p:tagLst xmlns:p="http://schemas.openxmlformats.org/presentationml/2006/main">
  <p:tag name="MH" val="20151217124322"/>
  <p:tag name="MH_LIBRARY" val="GRAPHIC"/>
  <p:tag name="MH_TYPE" val="Other"/>
  <p:tag name="MH_ORDER" val="1"/>
</p:tagLst>
</file>

<file path=ppt/tags/tag23.xml><?xml version="1.0" encoding="utf-8"?>
<p:tagLst xmlns:p="http://schemas.openxmlformats.org/presentationml/2006/main">
  <p:tag name="MH" val="20151217124322"/>
  <p:tag name="MH_LIBRARY" val="GRAPHIC"/>
  <p:tag name="MH_TYPE" val="Text"/>
  <p:tag name="MH_ORDER" val="1"/>
</p:tagLst>
</file>

<file path=ppt/tags/tag24.xml><?xml version="1.0" encoding="utf-8"?>
<p:tagLst xmlns:p="http://schemas.openxmlformats.org/presentationml/2006/main">
  <p:tag name="MH" val="20151217124322"/>
  <p:tag name="MH_LIBRARY" val="GRAPHIC"/>
  <p:tag name="MH_TYPE" val="Other"/>
  <p:tag name="MH_ORDER" val="2"/>
</p:tagLst>
</file>

<file path=ppt/tags/tag25.xml><?xml version="1.0" encoding="utf-8"?>
<p:tagLst xmlns:p="http://schemas.openxmlformats.org/presentationml/2006/main">
  <p:tag name="MH" val="20151217124322"/>
  <p:tag name="MH_LIBRARY" val="GRAPHIC"/>
  <p:tag name="MH_TYPE" val="Text"/>
  <p:tag name="MH_ORDER" val="2"/>
</p:tagLst>
</file>

<file path=ppt/tags/tag26.xml><?xml version="1.0" encoding="utf-8"?>
<p:tagLst xmlns:p="http://schemas.openxmlformats.org/presentationml/2006/main">
  <p:tag name="MH" val="20151217124322"/>
  <p:tag name="MH_LIBRARY" val="GRAPHIC"/>
  <p:tag name="MH_TYPE" val="Other"/>
  <p:tag name="MH_ORDER" val="3"/>
</p:tagLst>
</file>

<file path=ppt/tags/tag27.xml><?xml version="1.0" encoding="utf-8"?>
<p:tagLst xmlns:p="http://schemas.openxmlformats.org/presentationml/2006/main">
  <p:tag name="MH" val="20151217124322"/>
  <p:tag name="MH_LIBRARY" val="GRAPHIC"/>
  <p:tag name="MH_TYPE" val="Text"/>
  <p:tag name="MH_ORDER" val="3"/>
</p:tagLst>
</file>

<file path=ppt/tags/tag28.xml><?xml version="1.0" encoding="utf-8"?>
<p:tagLst xmlns:p="http://schemas.openxmlformats.org/presentationml/2006/main">
  <p:tag name="MH" val="20151217124322"/>
  <p:tag name="MH_LIBRARY" val="GRAPHIC"/>
  <p:tag name="MH_TYPE" val="Other"/>
  <p:tag name="MH_ORDER" val="4"/>
</p:tagLst>
</file>

<file path=ppt/tags/tag29.xml><?xml version="1.0" encoding="utf-8"?>
<p:tagLst xmlns:p="http://schemas.openxmlformats.org/presentationml/2006/main">
  <p:tag name="MH" val="20151217124322"/>
  <p:tag name="MH_LIBRARY" val="GRAPHIC"/>
  <p:tag name="MH_TYPE" val="Other"/>
  <p:tag name="MH_ORDER" val="5"/>
</p:tagLst>
</file>

<file path=ppt/tags/tag3.xml><?xml version="1.0" encoding="utf-8"?>
<p:tagLst xmlns:p="http://schemas.openxmlformats.org/presentationml/2006/main">
  <p:tag name="MH" val="20151217124053"/>
  <p:tag name="MH_LIBRARY" val="GRAPHIC"/>
  <p:tag name="MH_TYPE" val="SubTitle"/>
  <p:tag name="MH_ORDER" val="3"/>
</p:tagLst>
</file>

<file path=ppt/tags/tag30.xml><?xml version="1.0" encoding="utf-8"?>
<p:tagLst xmlns:p="http://schemas.openxmlformats.org/presentationml/2006/main">
  <p:tag name="MH" val="20151217124536"/>
  <p:tag name="MH_LIBRARY" val="GRAPHIC"/>
  <p:tag name="MH_TYPE" val="Other"/>
  <p:tag name="MH_ORDER" val="18"/>
</p:tagLst>
</file>

<file path=ppt/tags/tag31.xml><?xml version="1.0" encoding="utf-8"?>
<p:tagLst xmlns:p="http://schemas.openxmlformats.org/presentationml/2006/main">
  <p:tag name="MH" val="20151217124536"/>
  <p:tag name="MH_LIBRARY" val="GRAPHIC"/>
  <p:tag name="MH_TYPE" val="Other"/>
  <p:tag name="MH_ORDER" val="1"/>
</p:tagLst>
</file>

<file path=ppt/tags/tag32.xml><?xml version="1.0" encoding="utf-8"?>
<p:tagLst xmlns:p="http://schemas.openxmlformats.org/presentationml/2006/main">
  <p:tag name="MH" val="20151217124536"/>
  <p:tag name="MH_LIBRARY" val="GRAPHIC"/>
  <p:tag name="MH_TYPE" val="Other"/>
  <p:tag name="MH_ORDER" val="2"/>
</p:tagLst>
</file>

<file path=ppt/tags/tag33.xml><?xml version="1.0" encoding="utf-8"?>
<p:tagLst xmlns:p="http://schemas.openxmlformats.org/presentationml/2006/main">
  <p:tag name="MH" val="20151217124536"/>
  <p:tag name="MH_LIBRARY" val="GRAPHIC"/>
  <p:tag name="MH_TYPE" val="Other"/>
  <p:tag name="MH_ORDER" val="3"/>
</p:tagLst>
</file>

<file path=ppt/tags/tag34.xml><?xml version="1.0" encoding="utf-8"?>
<p:tagLst xmlns:p="http://schemas.openxmlformats.org/presentationml/2006/main">
  <p:tag name="MH" val="20151217124536"/>
  <p:tag name="MH_LIBRARY" val="GRAPHIC"/>
  <p:tag name="MH_TYPE" val="Other"/>
  <p:tag name="MH_ORDER" val="4"/>
</p:tagLst>
</file>

<file path=ppt/tags/tag35.xml><?xml version="1.0" encoding="utf-8"?>
<p:tagLst xmlns:p="http://schemas.openxmlformats.org/presentationml/2006/main">
  <p:tag name="MH" val="20151217124536"/>
  <p:tag name="MH_LIBRARY" val="GRAPHIC"/>
  <p:tag name="MH_TYPE" val="Other"/>
  <p:tag name="MH_ORDER" val="5"/>
</p:tagLst>
</file>

<file path=ppt/tags/tag36.xml><?xml version="1.0" encoding="utf-8"?>
<p:tagLst xmlns:p="http://schemas.openxmlformats.org/presentationml/2006/main">
  <p:tag name="MH" val="20151217124536"/>
  <p:tag name="MH_LIBRARY" val="GRAPHIC"/>
  <p:tag name="MH_TYPE" val="SubTitle"/>
  <p:tag name="MH_ORDER" val="1"/>
</p:tagLst>
</file>

<file path=ppt/tags/tag37.xml><?xml version="1.0" encoding="utf-8"?>
<p:tagLst xmlns:p="http://schemas.openxmlformats.org/presentationml/2006/main">
  <p:tag name="MH" val="20151217124536"/>
  <p:tag name="MH_LIBRARY" val="GRAPHIC"/>
  <p:tag name="MH_TYPE" val="Other"/>
  <p:tag name="MH_ORDER" val="6"/>
</p:tagLst>
</file>

<file path=ppt/tags/tag38.xml><?xml version="1.0" encoding="utf-8"?>
<p:tagLst xmlns:p="http://schemas.openxmlformats.org/presentationml/2006/main">
  <p:tag name="MH" val="20151217124536"/>
  <p:tag name="MH_LIBRARY" val="GRAPHIC"/>
  <p:tag name="MH_TYPE" val="Other"/>
  <p:tag name="MH_ORDER" val="7"/>
</p:tagLst>
</file>

<file path=ppt/tags/tag39.xml><?xml version="1.0" encoding="utf-8"?>
<p:tagLst xmlns:p="http://schemas.openxmlformats.org/presentationml/2006/main">
  <p:tag name="MH" val="20151217124536"/>
  <p:tag name="MH_LIBRARY" val="GRAPHIC"/>
  <p:tag name="MH_TYPE" val="Other"/>
  <p:tag name="MH_ORDER" val="8"/>
</p:tagLst>
</file>

<file path=ppt/tags/tag4.xml><?xml version="1.0" encoding="utf-8"?>
<p:tagLst xmlns:p="http://schemas.openxmlformats.org/presentationml/2006/main">
  <p:tag name="MH" val="20151217124053"/>
  <p:tag name="MH_LIBRARY" val="GRAPHIC"/>
  <p:tag name="MH_TYPE" val="Other"/>
  <p:tag name="MH_ORDER" val="3"/>
</p:tagLst>
</file>

<file path=ppt/tags/tag40.xml><?xml version="1.0" encoding="utf-8"?>
<p:tagLst xmlns:p="http://schemas.openxmlformats.org/presentationml/2006/main">
  <p:tag name="MH" val="20151217124536"/>
  <p:tag name="MH_LIBRARY" val="GRAPHIC"/>
  <p:tag name="MH_TYPE" val="Other"/>
  <p:tag name="MH_ORDER" val="9"/>
</p:tagLst>
</file>

<file path=ppt/tags/tag41.xml><?xml version="1.0" encoding="utf-8"?>
<p:tagLst xmlns:p="http://schemas.openxmlformats.org/presentationml/2006/main">
  <p:tag name="MH" val="20151217124536"/>
  <p:tag name="MH_LIBRARY" val="GRAPHIC"/>
  <p:tag name="MH_TYPE" val="SubTitle"/>
  <p:tag name="MH_ORDER" val="2"/>
</p:tagLst>
</file>

<file path=ppt/tags/tag42.xml><?xml version="1.0" encoding="utf-8"?>
<p:tagLst xmlns:p="http://schemas.openxmlformats.org/presentationml/2006/main">
  <p:tag name="MH" val="20151217124536"/>
  <p:tag name="MH_LIBRARY" val="GRAPHIC"/>
  <p:tag name="MH_TYPE" val="Other"/>
  <p:tag name="MH_ORDER" val="10"/>
</p:tagLst>
</file>

<file path=ppt/tags/tag43.xml><?xml version="1.0" encoding="utf-8"?>
<p:tagLst xmlns:p="http://schemas.openxmlformats.org/presentationml/2006/main">
  <p:tag name="MH" val="20151217124536"/>
  <p:tag name="MH_LIBRARY" val="GRAPHIC"/>
  <p:tag name="MH_TYPE" val="Other"/>
  <p:tag name="MH_ORDER" val="11"/>
</p:tagLst>
</file>

<file path=ppt/tags/tag44.xml><?xml version="1.0" encoding="utf-8"?>
<p:tagLst xmlns:p="http://schemas.openxmlformats.org/presentationml/2006/main">
  <p:tag name="MH" val="20151217124536"/>
  <p:tag name="MH_LIBRARY" val="GRAPHIC"/>
  <p:tag name="MH_TYPE" val="Other"/>
  <p:tag name="MH_ORDER" val="12"/>
</p:tagLst>
</file>

<file path=ppt/tags/tag45.xml><?xml version="1.0" encoding="utf-8"?>
<p:tagLst xmlns:p="http://schemas.openxmlformats.org/presentationml/2006/main">
  <p:tag name="MH" val="20151217124536"/>
  <p:tag name="MH_LIBRARY" val="GRAPHIC"/>
  <p:tag name="MH_TYPE" val="Other"/>
  <p:tag name="MH_ORDER" val="13"/>
</p:tagLst>
</file>

<file path=ppt/tags/tag46.xml><?xml version="1.0" encoding="utf-8"?>
<p:tagLst xmlns:p="http://schemas.openxmlformats.org/presentationml/2006/main">
  <p:tag name="MH" val="20151217124536"/>
  <p:tag name="MH_LIBRARY" val="GRAPHIC"/>
  <p:tag name="MH_TYPE" val="SubTitle"/>
  <p:tag name="MH_ORDER" val="3"/>
</p:tagLst>
</file>

<file path=ppt/tags/tag47.xml><?xml version="1.0" encoding="utf-8"?>
<p:tagLst xmlns:p="http://schemas.openxmlformats.org/presentationml/2006/main">
  <p:tag name="MH" val="20151217124536"/>
  <p:tag name="MH_LIBRARY" val="GRAPHIC"/>
  <p:tag name="MH_TYPE" val="Other"/>
  <p:tag name="MH_ORDER" val="14"/>
</p:tagLst>
</file>

<file path=ppt/tags/tag48.xml><?xml version="1.0" encoding="utf-8"?>
<p:tagLst xmlns:p="http://schemas.openxmlformats.org/presentationml/2006/main">
  <p:tag name="MH" val="20151217124536"/>
  <p:tag name="MH_LIBRARY" val="GRAPHIC"/>
  <p:tag name="MH_TYPE" val="Other"/>
  <p:tag name="MH_ORDER" val="15"/>
</p:tagLst>
</file>

<file path=ppt/tags/tag49.xml><?xml version="1.0" encoding="utf-8"?>
<p:tagLst xmlns:p="http://schemas.openxmlformats.org/presentationml/2006/main">
  <p:tag name="MH" val="20151217124536"/>
  <p:tag name="MH_LIBRARY" val="GRAPHIC"/>
  <p:tag name="MH_TYPE" val="Other"/>
  <p:tag name="MH_ORDER" val="16"/>
</p:tagLst>
</file>

<file path=ppt/tags/tag5.xml><?xml version="1.0" encoding="utf-8"?>
<p:tagLst xmlns:p="http://schemas.openxmlformats.org/presentationml/2006/main">
  <p:tag name="MH" val="20151217124053"/>
  <p:tag name="MH_LIBRARY" val="GRAPHIC"/>
  <p:tag name="MH_TYPE" val="Other"/>
  <p:tag name="MH_ORDER" val="4"/>
</p:tagLst>
</file>

<file path=ppt/tags/tag50.xml><?xml version="1.0" encoding="utf-8"?>
<p:tagLst xmlns:p="http://schemas.openxmlformats.org/presentationml/2006/main">
  <p:tag name="MH" val="20151217124536"/>
  <p:tag name="MH_LIBRARY" val="GRAPHIC"/>
  <p:tag name="MH_TYPE" val="Other"/>
  <p:tag name="MH_ORDER" val="17"/>
</p:tagLst>
</file>

<file path=ppt/tags/tag51.xml><?xml version="1.0" encoding="utf-8"?>
<p:tagLst xmlns:p="http://schemas.openxmlformats.org/presentationml/2006/main">
  <p:tag name="MH" val="20151217124536"/>
  <p:tag name="MH_LIBRARY" val="GRAPHIC"/>
  <p:tag name="MH_TYPE" val="SubTitle"/>
  <p:tag name="MH_ORDER" val="4"/>
</p:tagLst>
</file>

<file path=ppt/tags/tag52.xml><?xml version="1.0" encoding="utf-8"?>
<p:tagLst xmlns:p="http://schemas.openxmlformats.org/presentationml/2006/main">
  <p:tag name="MH" val="20151217124536"/>
  <p:tag name="MH_LIBRARY" val="GRAPHIC"/>
  <p:tag name="MH_TYPE" val="Other"/>
  <p:tag name="MH_ORDER" val="19"/>
</p:tagLst>
</file>

<file path=ppt/tags/tag53.xml><?xml version="1.0" encoding="utf-8"?>
<p:tagLst xmlns:p="http://schemas.openxmlformats.org/presentationml/2006/main">
  <p:tag name="MH" val="20151217124536"/>
  <p:tag name="MH_LIBRARY" val="GRAPHIC"/>
  <p:tag name="MH_TYPE" val="Other"/>
  <p:tag name="MH_ORDER" val="20"/>
</p:tagLst>
</file>

<file path=ppt/tags/tag54.xml><?xml version="1.0" encoding="utf-8"?>
<p:tagLst xmlns:p="http://schemas.openxmlformats.org/presentationml/2006/main">
  <p:tag name="MH" val="20151217124536"/>
  <p:tag name="MH_LIBRARY" val="GRAPHIC"/>
  <p:tag name="MH_TYPE" val="SubTitle"/>
  <p:tag name="MH_ORDER" val="5"/>
</p:tagLst>
</file>

<file path=ppt/tags/tag55.xml><?xml version="1.0" encoding="utf-8"?>
<p:tagLst xmlns:p="http://schemas.openxmlformats.org/presentationml/2006/main">
  <p:tag name="MH" val="20151217124536"/>
  <p:tag name="MH_LIBRARY" val="GRAPHIC"/>
  <p:tag name="MH_TYPE" val="Other"/>
  <p:tag name="MH_ORDER" val="21"/>
</p:tagLst>
</file>

<file path=ppt/tags/tag56.xml><?xml version="1.0" encoding="utf-8"?>
<p:tagLst xmlns:p="http://schemas.openxmlformats.org/presentationml/2006/main">
  <p:tag name="MH" val="20151217124536"/>
  <p:tag name="MH_LIBRARY" val="GRAPHIC"/>
  <p:tag name="MH_TYPE" val="Other"/>
  <p:tag name="MH_ORDER" val="22"/>
</p:tagLst>
</file>

<file path=ppt/tags/tag57.xml><?xml version="1.0" encoding="utf-8"?>
<p:tagLst xmlns:p="http://schemas.openxmlformats.org/presentationml/2006/main">
  <p:tag name="MH" val="20151217124536"/>
  <p:tag name="MH_LIBRARY" val="GRAPHIC"/>
  <p:tag name="MH_TYPE" val="Other"/>
  <p:tag name="MH_ORDER" val="23"/>
</p:tagLst>
</file>

<file path=ppt/tags/tag58.xml><?xml version="1.0" encoding="utf-8"?>
<p:tagLst xmlns:p="http://schemas.openxmlformats.org/presentationml/2006/main">
  <p:tag name="MH" val="20151217124536"/>
  <p:tag name="MH_LIBRARY" val="GRAPHIC"/>
  <p:tag name="MH_TYPE" val="Other"/>
  <p:tag name="MH_ORDER" val="24"/>
</p:tagLst>
</file>

<file path=ppt/tags/tag59.xml><?xml version="1.0" encoding="utf-8"?>
<p:tagLst xmlns:p="http://schemas.openxmlformats.org/presentationml/2006/main">
  <p:tag name="MH" val="20151217124536"/>
  <p:tag name="MH_LIBRARY" val="GRAPHIC"/>
  <p:tag name="MH_TYPE" val="SubTitle"/>
  <p:tag name="MH_ORDER" val="6"/>
</p:tagLst>
</file>

<file path=ppt/tags/tag6.xml><?xml version="1.0" encoding="utf-8"?>
<p:tagLst xmlns:p="http://schemas.openxmlformats.org/presentationml/2006/main">
  <p:tag name="MH" val="20151217124053"/>
  <p:tag name="MH_LIBRARY" val="GRAPHIC"/>
  <p:tag name="MH_TYPE" val="Other"/>
  <p:tag name="MH_ORDER" val="5"/>
</p:tagLst>
</file>

<file path=ppt/tags/tag60.xml><?xml version="1.0" encoding="utf-8"?>
<p:tagLst xmlns:p="http://schemas.openxmlformats.org/presentationml/2006/main">
  <p:tag name="MH" val="20151217124536"/>
  <p:tag name="MH_LIBRARY" val="GRAPHIC"/>
  <p:tag name="MH_TYPE" val="Other"/>
  <p:tag name="MH_ORDER" val="25"/>
</p:tagLst>
</file>

<file path=ppt/tags/tag61.xml><?xml version="1.0" encoding="utf-8"?>
<p:tagLst xmlns:p="http://schemas.openxmlformats.org/presentationml/2006/main">
  <p:tag name="MH" val="20151217124536"/>
  <p:tag name="MH_LIBRARY" val="GRAPHIC"/>
  <p:tag name="MH_TYPE" val="Other"/>
  <p:tag name="MH_ORDER" val="26"/>
</p:tagLst>
</file>

<file path=ppt/tags/tag62.xml><?xml version="1.0" encoding="utf-8"?>
<p:tagLst xmlns:p="http://schemas.openxmlformats.org/presentationml/2006/main">
  <p:tag name="MH" val="20151217124536"/>
  <p:tag name="MH_LIBRARY" val="GRAPHIC"/>
  <p:tag name="MH_TYPE" val="Other"/>
  <p:tag name="MH_ORDER" val="27"/>
</p:tagLst>
</file>

<file path=ppt/tags/tag63.xml><?xml version="1.0" encoding="utf-8"?>
<p:tagLst xmlns:p="http://schemas.openxmlformats.org/presentationml/2006/main">
  <p:tag name="MH" val="20151217124536"/>
  <p:tag name="MH_LIBRARY" val="GRAPHIC"/>
  <p:tag name="MH_TYPE" val="Other"/>
  <p:tag name="MH_ORDER" val="28"/>
</p:tagLst>
</file>

<file path=ppt/tags/tag64.xml><?xml version="1.0" encoding="utf-8"?>
<p:tagLst xmlns:p="http://schemas.openxmlformats.org/presentationml/2006/main">
  <p:tag name="MH" val="20151217124536"/>
  <p:tag name="MH_LIBRARY" val="GRAPHIC"/>
  <p:tag name="MH_TYPE" val="SubTitle"/>
  <p:tag name="MH_ORDER" val="7"/>
</p:tagLst>
</file>

<file path=ppt/tags/tag65.xml><?xml version="1.0" encoding="utf-8"?>
<p:tagLst xmlns:p="http://schemas.openxmlformats.org/presentationml/2006/main">
  <p:tag name="MH" val="20151217124536"/>
  <p:tag name="MH_LIBRARY" val="GRAPHIC"/>
  <p:tag name="MH_TYPE" val="Other"/>
  <p:tag name="MH_ORDER" val="29"/>
</p:tagLst>
</file>

<file path=ppt/tags/tag66.xml><?xml version="1.0" encoding="utf-8"?>
<p:tagLst xmlns:p="http://schemas.openxmlformats.org/presentationml/2006/main">
  <p:tag name="MH" val="20151217124536"/>
  <p:tag name="MH_LIBRARY" val="GRAPHIC"/>
  <p:tag name="MH_TYPE" val="Other"/>
  <p:tag name="MH_ORDER" val="30"/>
</p:tagLst>
</file>

<file path=ppt/tags/tag67.xml><?xml version="1.0" encoding="utf-8"?>
<p:tagLst xmlns:p="http://schemas.openxmlformats.org/presentationml/2006/main">
  <p:tag name="MH" val="20151217124536"/>
  <p:tag name="MH_LIBRARY" val="GRAPHIC"/>
  <p:tag name="MH_TYPE" val="Other"/>
  <p:tag name="MH_ORDER" val="31"/>
</p:tagLst>
</file>

<file path=ppt/tags/tag68.xml><?xml version="1.0" encoding="utf-8"?>
<p:tagLst xmlns:p="http://schemas.openxmlformats.org/presentationml/2006/main">
  <p:tag name="MH" val="20151217124536"/>
  <p:tag name="MH_LIBRARY" val="GRAPHIC"/>
  <p:tag name="MH_TYPE" val="Other"/>
  <p:tag name="MH_ORDER" val="32"/>
</p:tagLst>
</file>

<file path=ppt/tags/tag69.xml><?xml version="1.0" encoding="utf-8"?>
<p:tagLst xmlns:p="http://schemas.openxmlformats.org/presentationml/2006/main">
  <p:tag name="MH" val="20151217124536"/>
  <p:tag name="MH_LIBRARY" val="GRAPHIC"/>
  <p:tag name="MH_TYPE" val="SubTitle"/>
  <p:tag name="MH_ORDER" val="8"/>
</p:tagLst>
</file>

<file path=ppt/tags/tag7.xml><?xml version="1.0" encoding="utf-8"?>
<p:tagLst xmlns:p="http://schemas.openxmlformats.org/presentationml/2006/main">
  <p:tag name="MH" val="20151217124053"/>
  <p:tag name="MH_LIBRARY" val="GRAPHIC"/>
  <p:tag name="MH_TYPE" val="SubTitle"/>
  <p:tag name="MH_ORDER" val="1"/>
</p:tagLst>
</file>

<file path=ppt/tags/tag70.xml><?xml version="1.0" encoding="utf-8"?>
<p:tagLst xmlns:p="http://schemas.openxmlformats.org/presentationml/2006/main">
  <p:tag name="MH" val="20151217124536"/>
  <p:tag name="MH_LIBRARY" val="GRAPHIC"/>
  <p:tag name="MH_TYPE" val="Other"/>
  <p:tag name="MH_ORDER" val="33"/>
</p:tagLst>
</file>

<file path=ppt/tags/tag71.xml><?xml version="1.0" encoding="utf-8"?>
<p:tagLst xmlns:p="http://schemas.openxmlformats.org/presentationml/2006/main">
  <p:tag name="MH" val="20151217124536"/>
  <p:tag name="MH_LIBRARY" val="GRAPHIC"/>
  <p:tag name="MH_TYPE" val="Other"/>
  <p:tag name="MH_ORDER" val="34"/>
</p:tagLst>
</file>

<file path=ppt/tags/tag72.xml><?xml version="1.0" encoding="utf-8"?>
<p:tagLst xmlns:p="http://schemas.openxmlformats.org/presentationml/2006/main">
  <p:tag name="MH" val="20151217124536"/>
  <p:tag name="MH_LIBRARY" val="GRAPHIC"/>
  <p:tag name="MH_TYPE" val="Other"/>
  <p:tag name="MH_ORDER" val="35"/>
</p:tagLst>
</file>

<file path=ppt/tags/tag73.xml><?xml version="1.0" encoding="utf-8"?>
<p:tagLst xmlns:p="http://schemas.openxmlformats.org/presentationml/2006/main">
  <p:tag name="MH" val="20151217124536"/>
  <p:tag name="MH_LIBRARY" val="GRAPHIC"/>
  <p:tag name="MH_TYPE" val="Other"/>
  <p:tag name="MH_ORDER" val="36"/>
</p:tagLst>
</file>

<file path=ppt/tags/tag74.xml><?xml version="1.0" encoding="utf-8"?>
<p:tagLst xmlns:p="http://schemas.openxmlformats.org/presentationml/2006/main">
  <p:tag name="MH" val="20151217124536"/>
  <p:tag name="MH_LIBRARY" val="GRAPHIC"/>
  <p:tag name="MH_TYPE" val="SubTitle"/>
  <p:tag name="MH_ORDER" val="9"/>
</p:tagLst>
</file>

<file path=ppt/tags/tag75.xml><?xml version="1.0" encoding="utf-8"?>
<p:tagLst xmlns:p="http://schemas.openxmlformats.org/presentationml/2006/main">
  <p:tag name="MH" val="20151217124536"/>
  <p:tag name="MH_LIBRARY" val="GRAPHIC"/>
  <p:tag name="MH_TYPE" val="Other"/>
  <p:tag name="MH_ORDER" val="37"/>
</p:tagLst>
</file>

<file path=ppt/tags/tag76.xml><?xml version="1.0" encoding="utf-8"?>
<p:tagLst xmlns:p="http://schemas.openxmlformats.org/presentationml/2006/main">
  <p:tag name="MH" val="20151217124536"/>
  <p:tag name="MH_LIBRARY" val="GRAPHIC"/>
  <p:tag name="MH_TYPE" val="Other"/>
  <p:tag name="MH_ORDER" val="38"/>
</p:tagLst>
</file>

<file path=ppt/tags/tag77.xml><?xml version="1.0" encoding="utf-8"?>
<p:tagLst xmlns:p="http://schemas.openxmlformats.org/presentationml/2006/main">
  <p:tag name="MH" val="20151217124536"/>
  <p:tag name="MH_LIBRARY" val="GRAPHIC"/>
  <p:tag name="MH_TYPE" val="Other"/>
  <p:tag name="MH_ORDER" val="39"/>
</p:tagLst>
</file>

<file path=ppt/tags/tag78.xml><?xml version="1.0" encoding="utf-8"?>
<p:tagLst xmlns:p="http://schemas.openxmlformats.org/presentationml/2006/main">
  <p:tag name="MH" val="20151217124536"/>
  <p:tag name="MH_LIBRARY" val="GRAPHIC"/>
  <p:tag name="MH_TYPE" val="Other"/>
  <p:tag name="MH_ORDER" val="40"/>
</p:tagLst>
</file>

<file path=ppt/tags/tag79.xml><?xml version="1.0" encoding="utf-8"?>
<p:tagLst xmlns:p="http://schemas.openxmlformats.org/presentationml/2006/main">
  <p:tag name="MH" val="20151217124536"/>
  <p:tag name="MH_LIBRARY" val="GRAPHIC"/>
  <p:tag name="MH_TYPE" val="Other"/>
  <p:tag name="MH_ORDER" val="41"/>
</p:tagLst>
</file>

<file path=ppt/tags/tag8.xml><?xml version="1.0" encoding="utf-8"?>
<p:tagLst xmlns:p="http://schemas.openxmlformats.org/presentationml/2006/main">
  <p:tag name="MH" val="20151217124053"/>
  <p:tag name="MH_LIBRARY" val="GRAPHIC"/>
  <p:tag name="MH_TYPE" val="Other"/>
  <p:tag name="MH_ORDER" val="6"/>
</p:tagLst>
</file>

<file path=ppt/tags/tag80.xml><?xml version="1.0" encoding="utf-8"?>
<p:tagLst xmlns:p="http://schemas.openxmlformats.org/presentationml/2006/main">
  <p:tag name="MH" val="20151217124536"/>
  <p:tag name="MH_LIBRARY" val="GRAPHIC"/>
  <p:tag name="MH_TYPE" val="Other"/>
  <p:tag name="MH_ORDER" val="46"/>
</p:tagLst>
</file>

<file path=ppt/tags/tag81.xml><?xml version="1.0" encoding="utf-8"?>
<p:tagLst xmlns:p="http://schemas.openxmlformats.org/presentationml/2006/main">
  <p:tag name="MH" val="20151130162939"/>
  <p:tag name="MH_LIBRARY" val="GRAPHIC"/>
  <p:tag name="MH_TYPE" val="Text"/>
  <p:tag name="MH_ORDER" val="1"/>
</p:tagLst>
</file>

<file path=ppt/tags/tag82.xml><?xml version="1.0" encoding="utf-8"?>
<p:tagLst xmlns:p="http://schemas.openxmlformats.org/presentationml/2006/main">
  <p:tag name="MH" val="20151130162939"/>
  <p:tag name="MH_LIBRARY" val="GRAPHIC"/>
  <p:tag name="MH_TYPE" val="Text"/>
  <p:tag name="MH_ORDER" val="1"/>
</p:tagLst>
</file>

<file path=ppt/tags/tag83.xml><?xml version="1.0" encoding="utf-8"?>
<p:tagLst xmlns:p="http://schemas.openxmlformats.org/presentationml/2006/main">
  <p:tag name="MH" val="20151130162939"/>
  <p:tag name="MH_LIBRARY" val="GRAPHIC"/>
  <p:tag name="MH_TYPE" val="Text"/>
  <p:tag name="MH_ORDER" val="1"/>
</p:tagLst>
</file>

<file path=ppt/tags/tag84.xml><?xml version="1.0" encoding="utf-8"?>
<p:tagLst xmlns:p="http://schemas.openxmlformats.org/presentationml/2006/main">
  <p:tag name="MH" val="20151130162939"/>
  <p:tag name="MH_LIBRARY" val="GRAPHIC"/>
  <p:tag name="MH_TYPE" val="Text"/>
  <p:tag name="MH_ORDER" val="1"/>
</p:tagLst>
</file>

<file path=ppt/tags/tag85.xml><?xml version="1.0" encoding="utf-8"?>
<p:tagLst xmlns:p="http://schemas.openxmlformats.org/presentationml/2006/main">
  <p:tag name="MH" val="20151130162939"/>
  <p:tag name="MH_LIBRARY" val="GRAPHIC"/>
  <p:tag name="MH_TYPE" val="Text"/>
  <p:tag name="MH_ORDER" val="1"/>
</p:tagLst>
</file>

<file path=ppt/tags/tag86.xml><?xml version="1.0" encoding="utf-8"?>
<p:tagLst xmlns:p="http://schemas.openxmlformats.org/presentationml/2006/main">
  <p:tag name="MH" val="20151130162939"/>
  <p:tag name="MH_LIBRARY" val="GRAPHIC"/>
  <p:tag name="MH_TYPE" val="Text"/>
  <p:tag name="MH_ORDER" val="1"/>
</p:tagLst>
</file>

<file path=ppt/tags/tag87.xml><?xml version="1.0" encoding="utf-8"?>
<p:tagLst xmlns:p="http://schemas.openxmlformats.org/presentationml/2006/main">
  <p:tag name="MH" val="20151130162939"/>
  <p:tag name="MH_LIBRARY" val="GRAPHIC"/>
  <p:tag name="MH_TYPE" val="Text"/>
  <p:tag name="MH_ORDER" val="1"/>
</p:tagLst>
</file>

<file path=ppt/tags/tag88.xml><?xml version="1.0" encoding="utf-8"?>
<p:tagLst xmlns:p="http://schemas.openxmlformats.org/presentationml/2006/main">
  <p:tag name="MH" val="20151217124900"/>
  <p:tag name="MH_LIBRARY" val="GRAPHIC"/>
  <p:tag name="MH_TYPE" val="Other"/>
  <p:tag name="MH_ORDER" val="1"/>
</p:tagLst>
</file>

<file path=ppt/tags/tag89.xml><?xml version="1.0" encoding="utf-8"?>
<p:tagLst xmlns:p="http://schemas.openxmlformats.org/presentationml/2006/main">
  <p:tag name="MH" val="20151217124900"/>
  <p:tag name="MH_LIBRARY" val="GRAPHIC"/>
  <p:tag name="MH_TYPE" val="Other"/>
  <p:tag name="MH_ORDER" val="2"/>
</p:tagLst>
</file>

<file path=ppt/tags/tag9.xml><?xml version="1.0" encoding="utf-8"?>
<p:tagLst xmlns:p="http://schemas.openxmlformats.org/presentationml/2006/main">
  <p:tag name="MH" val="20151217124053"/>
  <p:tag name="MH_LIBRARY" val="GRAPHIC"/>
  <p:tag name="MH_TYPE" val="Other"/>
  <p:tag name="MH_ORDER" val="7"/>
</p:tagLst>
</file>

<file path=ppt/tags/tag90.xml><?xml version="1.0" encoding="utf-8"?>
<p:tagLst xmlns:p="http://schemas.openxmlformats.org/presentationml/2006/main">
  <p:tag name="MH" val="20151217124900"/>
  <p:tag name="MH_LIBRARY" val="GRAPHIC"/>
  <p:tag name="MH_TYPE" val="Desc"/>
  <p:tag name="MH_ORDER" val="1"/>
</p:tagLst>
</file>

<file path=ppt/tags/tag91.xml><?xml version="1.0" encoding="utf-8"?>
<p:tagLst xmlns:p="http://schemas.openxmlformats.org/presentationml/2006/main">
  <p:tag name="MH" val="20151217124900"/>
  <p:tag name="MH_LIBRARY" val="GRAPHIC"/>
  <p:tag name="MH_TYPE" val="Other"/>
  <p:tag name="MH_ORDER" val="3"/>
</p:tagLst>
</file>

<file path=ppt/tags/tag92.xml><?xml version="1.0" encoding="utf-8"?>
<p:tagLst xmlns:p="http://schemas.openxmlformats.org/presentationml/2006/main">
  <p:tag name="MH" val="20151217124900"/>
  <p:tag name="MH_LIBRARY" val="GRAPHIC"/>
  <p:tag name="MH_TYPE" val="Other"/>
  <p:tag name="MH_ORDER" val="4"/>
</p:tagLst>
</file>

<file path=ppt/tags/tag93.xml><?xml version="1.0" encoding="utf-8"?>
<p:tagLst xmlns:p="http://schemas.openxmlformats.org/presentationml/2006/main">
  <p:tag name="MH" val="20151217125034"/>
  <p:tag name="MH_LIBRARY" val="GRAPHIC"/>
  <p:tag name="MH_TYPE" val="SubTitle"/>
  <p:tag name="MH_ORDER" val="2"/>
</p:tagLst>
</file>

<file path=ppt/tags/tag94.xml><?xml version="1.0" encoding="utf-8"?>
<p:tagLst xmlns:p="http://schemas.openxmlformats.org/presentationml/2006/main">
  <p:tag name="MH" val="20151217125034"/>
  <p:tag name="MH_LIBRARY" val="GRAPHIC"/>
  <p:tag name="MH_TYPE" val="SubTitle"/>
  <p:tag name="MH_ORDER" val="1"/>
</p:tagLst>
</file>

<file path=ppt/tags/tag95.xml><?xml version="1.0" encoding="utf-8"?>
<p:tagLst xmlns:p="http://schemas.openxmlformats.org/presentationml/2006/main">
  <p:tag name="MH" val="20151217125034"/>
  <p:tag name="MH_LIBRARY" val="GRAPHIC"/>
  <p:tag name="MH_TYPE" val="SubTitle"/>
  <p:tag name="MH_ORDER" val="3"/>
</p:tagLst>
</file>

<file path=ppt/tags/tag96.xml><?xml version="1.0" encoding="utf-8"?>
<p:tagLst xmlns:p="http://schemas.openxmlformats.org/presentationml/2006/main">
  <p:tag name="MH" val="20151217125034"/>
  <p:tag name="MH_LIBRARY" val="GRAPHIC"/>
  <p:tag name="MH_TYPE" val="PageTitle"/>
  <p:tag name="MH_ORDER" val="PageTitle"/>
</p:tagLst>
</file>

<file path=ppt/tags/tag97.xml><?xml version="1.0" encoding="utf-8"?>
<p:tagLst xmlns:p="http://schemas.openxmlformats.org/presentationml/2006/main">
  <p:tag name="MH" val="20151130162939"/>
  <p:tag name="MH_LIBRARY" val="GRAPHIC"/>
  <p:tag name="MH_TYPE" val="Text"/>
  <p:tag name="MH_ORDER" val="1"/>
</p:tagLst>
</file>

<file path=ppt/tags/tag98.xml><?xml version="1.0" encoding="utf-8"?>
<p:tagLst xmlns:p="http://schemas.openxmlformats.org/presentationml/2006/main">
  <p:tag name="MH" val="20151130162939"/>
  <p:tag name="MH_LIBRARY" val="GRAPHIC"/>
  <p:tag name="MH_TYPE" val="Text"/>
  <p:tag name="MH_ORDER" val="1"/>
</p:tagLst>
</file>

<file path=ppt/tags/tag99.xml><?xml version="1.0" encoding="utf-8"?>
<p:tagLst xmlns:p="http://schemas.openxmlformats.org/presentationml/2006/main">
  <p:tag name="MH" val="20151130162939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63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8050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2488</Words>
  <Application>WPS Presentation</Application>
  <PresentationFormat>宽屏</PresentationFormat>
  <Paragraphs>228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Microsoft YaHei</vt:lpstr>
      <vt:lpstr>Arial Unicode MS</vt:lpstr>
      <vt:lpstr>黑体</vt:lpstr>
      <vt:lpstr>Arial Narrow</vt:lpstr>
      <vt:lpstr>Arial Unicode MS</vt:lpstr>
      <vt:lpstr>Office 主题</vt:lpstr>
      <vt:lpstr>Minimalist Business Reports</vt:lpstr>
      <vt:lpstr>PowerPoint 演示文稿</vt:lpstr>
      <vt:lpstr>Enter title
</vt:lpstr>
      <vt:lpstr>Enter title
</vt:lpstr>
      <vt:lpstr>Enter title
</vt:lpstr>
      <vt:lpstr>Enter title
</vt:lpstr>
      <vt:lpstr>Enter title
</vt:lpstr>
      <vt:lpstr>Enter title
</vt:lpstr>
      <vt:lpstr>Enter title
</vt:lpstr>
      <vt:lpstr>Enter title
</vt:lpstr>
      <vt:lpstr>Enter title
</vt:lpstr>
      <vt:lpstr>Enter title
</vt:lpstr>
      <vt:lpstr>Enter title
</vt:lpstr>
      <vt:lpstr>LOREM IPSUM DOLOR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Kiru</cp:lastModifiedBy>
  <cp:revision>94</cp:revision>
  <dcterms:created xsi:type="dcterms:W3CDTF">2015-12-16T09:32:00Z</dcterms:created>
  <dcterms:modified xsi:type="dcterms:W3CDTF">2020-09-23T07:01:13Z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