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17" r:id="rId3"/>
    <p:sldId id="21902" r:id="rId5"/>
    <p:sldId id="21903" r:id="rId6"/>
    <p:sldId id="264" r:id="rId7"/>
    <p:sldId id="320" r:id="rId8"/>
    <p:sldId id="21825" r:id="rId9"/>
    <p:sldId id="21890" r:id="rId10"/>
    <p:sldId id="21844" r:id="rId11"/>
    <p:sldId id="21901" r:id="rId12"/>
    <p:sldId id="21891" r:id="rId13"/>
    <p:sldId id="21892" r:id="rId14"/>
    <p:sldId id="21799" r:id="rId15"/>
    <p:sldId id="302" r:id="rId16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5F780-0E1B-437E-B837-7D85A3D9ED3F}">
          <p14:sldIdLst>
            <p14:sldId id="317"/>
            <p14:sldId id="21902"/>
            <p14:sldId id="21903"/>
            <p14:sldId id="264"/>
            <p14:sldId id="320"/>
            <p14:sldId id="21825"/>
            <p14:sldId id="21890"/>
            <p14:sldId id="21844"/>
            <p14:sldId id="21901"/>
            <p14:sldId id="21891"/>
            <p14:sldId id="21892"/>
            <p14:sldId id="21799"/>
            <p14:sldId id="30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, Jeff PH/CN" initials="JH" lastIdx="2" clrIdx="0"/>
  <p:cmAuthor id="1" name="TP-GZ-A01-102" initials="T" lastIdx="1" clrIdx="0"/>
  <p:cmAuthor id="2" name="GZTP0320282" initials="G" lastIdx="1" clrIdx="1"/>
  <p:cmAuthor id="3" name="Office" initials="O" lastIdx="14" clrIdx="2"/>
  <p:cmAuthor id="4" name="Yang, Jianya" initials="Y" lastIdx="2" clrIdx="0"/>
  <p:cmAuthor id="5" name="作者" initials="A" lastIdx="0" clrIdx="2"/>
  <p:cmAuthor id="6" name="Fedele, Mark" initials="F" lastIdx="3" clrIdx="0"/>
  <p:cmAuthor id="7" name="Jin, Jenmy" initials="J" lastIdx="2" clrIdx="3"/>
  <p:cmAuthor id="8" name="lichaohui" initials="l" lastIdx="13" clrIdx="1"/>
  <p:cmAuthor id="9" name="李奇志" initials="李" lastIdx="0" clrIdx="0"/>
  <p:cmAuthor id="10" name="张军" initials="张" lastIdx="1" clrIdx="9"/>
  <p:cmAuthor id="11" name="NP-GZ-A01-016" initials="N" lastIdx="1" clrIdx="10"/>
  <p:cmAuthor id="12" name="Admin" initials="A" lastIdx="3" clrIdx="11"/>
  <p:cmAuthor id="14" name="一个梦想" initials="一" lastIdx="1" clrIdx="13"/>
  <p:cmAuthor id="15" name="Acer" initials="A" lastIdx="1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FF9933"/>
    <a:srgbClr val="649FD3"/>
    <a:srgbClr val="0063BC"/>
    <a:srgbClr val="3281C8"/>
    <a:srgbClr val="4586B7"/>
    <a:srgbClr val="3992DB"/>
    <a:srgbClr val="005DA2"/>
    <a:srgbClr val="0F183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0" autoAdjust="0"/>
    <p:restoredTop sz="94660" autoAdjust="0"/>
  </p:normalViewPr>
  <p:slideViewPr>
    <p:cSldViewPr>
      <p:cViewPr varScale="1">
        <p:scale>
          <a:sx n="128" d="100"/>
          <a:sy n="128" d="100"/>
        </p:scale>
        <p:origin x="276" y="108"/>
      </p:cViewPr>
      <p:guideLst>
        <p:guide orient="horz" pos="1591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932" y="48"/>
      </p:cViewPr>
      <p:guideLst>
        <p:guide orient="horz" pos="2828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(1)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反复发作喘息、 气急， 伴或不伴胸闷或咳嗽，夜间及晨间多发，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" panose="02010600030101010101" pitchFamily="2" charset="-122"/>
              <a:sym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(2)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发作时双肺可闻及散在或弥漫性哮鸣音，呼气相延长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" panose="02010600030101010101" pitchFamily="2" charset="-122"/>
              <a:sym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(3)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上述症状和体征可经治疗缓解或自行缓解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E11AE-006F-4475-9FB9-73479B7E0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/>
              <a:t>我们因为共同的目标和共同的使命，在钟院士倡导下，赖教授的带领下，聚集在这个项目组中，每一个人都在为此做出小小的贡献。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 GINA 推荐的管理模式，建立以患者为中心的中国哮喘患者全程管理模式，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通过建立哮喘规范化管理和治疗的示范区，逐步推广到全国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建立可以规范描述哮喘患者全程化管理（检查、诊断、评估、治疗和康复）的电子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病历工具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详情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3528" y="357015"/>
            <a:ext cx="6426041" cy="234315"/>
            <a:chOff x="371" y="507"/>
            <a:chExt cx="13493" cy="492"/>
          </a:xfrm>
        </p:grpSpPr>
        <p:sp>
          <p:nvSpPr>
            <p:cNvPr id="8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rgbClr val="2454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sp>
          <p:nvSpPr>
            <p:cNvPr id="9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rgbClr val="24549C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791825" y="3347429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主题一内容输入区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9258" y="984080"/>
            <a:ext cx="6545483" cy="9083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正文内容输入区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299258" y="2103929"/>
            <a:ext cx="6545483" cy="2494555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 descr="天鹏医药LOGO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2861" y="178594"/>
            <a:ext cx="1279208" cy="44196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详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791825" y="3347429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主题一内容输入区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851083" y="1744883"/>
            <a:ext cx="3534767" cy="2298479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正文内容输入区</a:t>
            </a:r>
            <a:endParaRPr kumimoji="1" lang="zh-CN" altLang="en-US" dirty="0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4851083" y="1254165"/>
            <a:ext cx="3534767" cy="34991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正文小标题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85649" y="1254165"/>
            <a:ext cx="3802856" cy="2789634"/>
          </a:xfrm>
        </p:spPr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6689" y="350044"/>
            <a:ext cx="6426041" cy="234315"/>
            <a:chOff x="371" y="507"/>
            <a:chExt cx="13493" cy="492"/>
          </a:xfrm>
        </p:grpSpPr>
        <p:sp>
          <p:nvSpPr>
            <p:cNvPr id="5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rgbClr val="2454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sp>
          <p:nvSpPr>
            <p:cNvPr id="6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rgbClr val="24549C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51123" y="273367"/>
            <a:ext cx="6426041" cy="234315"/>
            <a:chOff x="371" y="507"/>
            <a:chExt cx="13493" cy="492"/>
          </a:xfrm>
        </p:grpSpPr>
        <p:sp>
          <p:nvSpPr>
            <p:cNvPr id="11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rgbClr val="2454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sp>
          <p:nvSpPr>
            <p:cNvPr id="16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rgbClr val="24549C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 advTm="0">
    <p:cover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75965" y="1707515"/>
            <a:ext cx="5513705" cy="50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负责管理数据录入的人员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工作职责与质量要求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194050" y="2569210"/>
            <a:ext cx="5439410" cy="32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全新呼吸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中国哮喘患者在线登记数据库系统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5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24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87980" y="2237105"/>
            <a:ext cx="6062980" cy="49911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2800" b="1">
                <a:solidFill>
                  <a:srgbClr val="1053A1"/>
                </a:solidFill>
                <a:cs typeface="+mn-ea"/>
                <a:sym typeface="+mn-lt"/>
              </a:rPr>
              <a:t>数据录入人员可获得支持</a:t>
            </a:r>
            <a:endParaRPr lang="zh-CN" altLang="en-US" sz="2800" b="1">
              <a:solidFill>
                <a:srgbClr val="1053A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87675" y="843915"/>
            <a:ext cx="2449195" cy="18002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CRO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进度提醒、数据质控协助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定期组织简单数据质疑答疑、平台相关问题收集反馈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55576" y="195486"/>
            <a:ext cx="5496878" cy="3852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b="1" dirty="0">
              <a:solidFill>
                <a:srgbClr val="1053A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5170170" y="3075305"/>
            <a:ext cx="3940810" cy="1889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5220335" y="3094990"/>
            <a:ext cx="3106420" cy="2555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登记患者数量前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名的单位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登记患者数量前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名的单位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且在规定时间内、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符合质控要求（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次数据录入完整且符合逻辑）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>
            <p:custDataLst>
              <p:tags r:id="rId1"/>
            </p:custDataLst>
          </p:nvPr>
        </p:nvSpPr>
        <p:spPr>
          <a:xfrm>
            <a:off x="5834713" y="2430610"/>
            <a:ext cx="2750410" cy="741341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rgbClr val="1AA3AA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162000" tIns="81000" rIns="81000" bIns="34290" numCol="1" spcCol="0" rtlCol="0" fromWordArt="0" anchor="ctr" anchorCtr="0" forceAA="0" compatLnSpc="1">
            <a:normAutofit/>
          </a:bodyPr>
          <a:p>
            <a:pPr algn="ctr"/>
            <a:endParaRPr lang="da-DK" altLang="zh-CN" sz="135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114783" y="2525277"/>
            <a:ext cx="2349197" cy="429542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120000"/>
              </a:lnSpc>
            </a:pPr>
            <a:r>
              <a:rPr lang="zh-CN" sz="1600" b="1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总中心项目组奖励</a:t>
            </a:r>
            <a:endParaRPr lang="zh-CN" sz="1600" b="1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2644140"/>
            <a:ext cx="2380615" cy="1081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marL="0" lvl="1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en-US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科室项目医生（项目质控员）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核查数据录入完整性、逻辑性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395605" y="843915"/>
            <a:ext cx="2379980" cy="1388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en-US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科室主任（项目负责人）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Blip>
                <a:blip r:embed="rId3"/>
              </a:buBlip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重视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Blip>
                <a:blip r:embed="rId3"/>
              </a:buBlip>
              <a:tabLst>
                <a:tab pos="6000750" algn="r"/>
              </a:tabLst>
            </a:pPr>
            <a:r>
              <a:rPr lang="en-US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科研项目指导和支持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6295" y="856615"/>
            <a:ext cx="2449195" cy="1393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广州呼研院总中心项目组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医学问题指导</a:t>
            </a: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endParaRPr lang="zh-CN" altLang="en-US" sz="1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99974" y="51470"/>
            <a:ext cx="588835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数据录入人员获得支持</a:t>
            </a:r>
            <a:endParaRPr lang="zh-CN" altLang="en-US" sz="2000" b="1" kern="0" spc="75" dirty="0">
              <a:solidFill>
                <a:srgbClr val="0063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67420" y="1204071"/>
          <a:ext cx="7719695" cy="302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65"/>
                <a:gridCol w="1304925"/>
                <a:gridCol w="1515631"/>
                <a:gridCol w="2994654"/>
              </a:tblGrid>
              <a:tr h="420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r>
                        <a:rPr lang="en-US" altLang="zh-CN" sz="12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2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en-US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联系方式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80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项目总监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19123590282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80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altLang="en-US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总监</a:t>
                      </a: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总中心协调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陈文渊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13416361245</a:t>
                      </a:r>
                      <a:endParaRPr lang="en-US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区域项目经理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</a:t>
                      </a:r>
                      <a:endParaRPr lang="zh-CN" altLang="en-US" sz="12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黄倩澜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18826107594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广东、广西、贵州、云南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区域项目经理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邹贤波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13629739949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湖北、四川、重庆、新疆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区域项目经理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杨海啸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15918751813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北京、江苏、江西、上海、浙江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区域项目经理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蔡金叶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15059740887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湖南、河南、辽宁、吉林、内蒙古、山东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区域项目经理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项目管理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杨立康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17688335590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黑龙江、山西、河北、惠州、深圳、东莞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94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文本占位符 1"/>
          <p:cNvSpPr>
            <a:spLocks noGrp="1"/>
          </p:cNvSpPr>
          <p:nvPr/>
        </p:nvSpPr>
        <p:spPr>
          <a:xfrm>
            <a:off x="828040" y="123825"/>
            <a:ext cx="5497195" cy="2984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支持人员</a:t>
            </a:r>
            <a:endParaRPr lang="zh-CN" altLang="en-US" sz="2325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35370" y="967545"/>
            <a:ext cx="716280" cy="4140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汉仪旗黑-75W"/>
                <a:ea typeface="+mj-ea"/>
                <a:cs typeface="+mn-cs"/>
              </a:rPr>
              <a:t>体征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旗黑-75W"/>
              <a:ea typeface="+mj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5131" y="1505808"/>
            <a:ext cx="340039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 algn="just" defTabSz="91440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-55S"/>
              </a:rPr>
              <a:t>反复发作喘息、 气急， 伴或不伴胸闷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汉仪旗黑-55S"/>
            </a:endParaRPr>
          </a:p>
          <a:p>
            <a:pPr marL="88900" lvl="0" algn="just" defTabSz="91440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-55S"/>
              </a:rPr>
              <a:t>或咳嗽，夜间及晨间多发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汉仪旗黑-55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6058" y="967545"/>
            <a:ext cx="716280" cy="4140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-75W"/>
                <a:ea typeface="+mj-ea"/>
              </a:rPr>
              <a:t>症状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汉仪旗黑-75W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68292" y="1505808"/>
            <a:ext cx="308335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汉仪旗黑-55S"/>
              </a:rPr>
              <a:t>发作时双肺可闻及散在或弥漫性哮鸣音，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汉仪旗黑-55S"/>
            </a:endParaRPr>
          </a:p>
          <a:p>
            <a:pPr lvl="0" algn="just" defTabSz="91440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汉仪旗黑-55S"/>
              </a:rPr>
              <a:t>呼气相延长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汉仪旗黑-55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20417" y="3924273"/>
            <a:ext cx="308335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-直接连接符 20"/>
          <p:cNvCxnSpPr/>
          <p:nvPr>
            <p:custDataLst>
              <p:tags r:id="rId1"/>
            </p:custDataLst>
          </p:nvPr>
        </p:nvCxnSpPr>
        <p:spPr>
          <a:xfrm>
            <a:off x="906130" y="1405336"/>
            <a:ext cx="427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A-直接连接符 20"/>
          <p:cNvCxnSpPr/>
          <p:nvPr>
            <p:custDataLst>
              <p:tags r:id="rId2"/>
            </p:custDataLst>
          </p:nvPr>
        </p:nvCxnSpPr>
        <p:spPr>
          <a:xfrm>
            <a:off x="5039729" y="1405336"/>
            <a:ext cx="427522" cy="0"/>
          </a:xfrm>
          <a:prstGeom prst="line">
            <a:avLst/>
          </a:prstGeom>
          <a:ln w="28575">
            <a:solidFill>
              <a:srgbClr val="FEB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4877293"/>
            <a:ext cx="2981469" cy="17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中华医学会呼吸病学分会哮喘学组</a:t>
            </a:r>
            <a:r>
              <a:rPr kumimoji="0" lang="en-US" altLang="zh-CN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. </a:t>
            </a:r>
            <a:r>
              <a:rPr kumimoji="0" lang="zh-CN" altLang="en-US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支气管哮喘防治指南</a:t>
            </a:r>
            <a:r>
              <a:rPr kumimoji="0" lang="en-US" altLang="zh-CN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(2016</a:t>
            </a:r>
            <a:r>
              <a:rPr kumimoji="0" lang="zh-CN" altLang="en-US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年版</a:t>
            </a:r>
            <a:r>
              <a:rPr kumimoji="0" lang="en-US" altLang="zh-CN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)[J]. </a:t>
            </a:r>
            <a:r>
              <a:rPr kumimoji="0" lang="zh-CN" altLang="en-US" sz="525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sym typeface="Times New Roman" panose="02020603050405020304" charset="0"/>
              </a:rPr>
              <a:t>中华结核和呼吸杂志</a:t>
            </a:r>
            <a:endParaRPr kumimoji="0" lang="en-US" altLang="zh-CN" sz="525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charset="0"/>
              <a:ea typeface="等线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3068" y="4876989"/>
            <a:ext cx="441325" cy="161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EBB48"/>
                </a:solidFill>
                <a:effectLst/>
                <a:uLnTx/>
                <a:uFillTx/>
                <a:latin typeface="Bahnschrift" panose="020B0502040204020203"/>
                <a:cs typeface="+mn-cs"/>
              </a:rPr>
              <a:t>Page:12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EBB48"/>
              </a:solidFill>
              <a:effectLst/>
              <a:uLnTx/>
              <a:uFillTx/>
              <a:latin typeface="Bahnschrift" panose="020B0502040204020203"/>
              <a:cs typeface="+mn-cs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27405" y="51435"/>
            <a:ext cx="69742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哮喘未控制患者的日常，需要我们的帮助！</a:t>
            </a:r>
            <a:endParaRPr lang="zh-CN" altLang="en-US" sz="2000" b="1" kern="0" spc="75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3862705"/>
            <a:ext cx="9144000" cy="1229360"/>
            <a:chOff x="0" y="5149936"/>
            <a:chExt cx="12192000" cy="1708065"/>
          </a:xfrm>
        </p:grpSpPr>
        <p:sp>
          <p:nvSpPr>
            <p:cNvPr id="29" name="任意多边形: 形状 28"/>
            <p:cNvSpPr/>
            <p:nvPr>
              <p:custDataLst>
                <p:tags r:id="rId1"/>
              </p:custDataLst>
            </p:nvPr>
          </p:nvSpPr>
          <p:spPr>
            <a:xfrm>
              <a:off x="0" y="5149936"/>
              <a:ext cx="12192000" cy="1708065"/>
            </a:xfrm>
            <a:custGeom>
              <a:avLst/>
              <a:gdLst>
                <a:gd name="connsiteX0" fmla="*/ 6256996 w 12192000"/>
                <a:gd name="connsiteY0" fmla="*/ 0 h 1708065"/>
                <a:gd name="connsiteX1" fmla="*/ 12021902 w 12192000"/>
                <a:gd name="connsiteY1" fmla="*/ 407740 h 1708065"/>
                <a:gd name="connsiteX2" fmla="*/ 12192000 w 12192000"/>
                <a:gd name="connsiteY2" fmla="*/ 440203 h 1708065"/>
                <a:gd name="connsiteX3" fmla="*/ 12192000 w 12192000"/>
                <a:gd name="connsiteY3" fmla="*/ 1708065 h 1708065"/>
                <a:gd name="connsiteX4" fmla="*/ 0 w 12192000"/>
                <a:gd name="connsiteY4" fmla="*/ 1708065 h 1708065"/>
                <a:gd name="connsiteX5" fmla="*/ 0 w 12192000"/>
                <a:gd name="connsiteY5" fmla="*/ 508503 h 1708065"/>
                <a:gd name="connsiteX6" fmla="*/ 62013 w 12192000"/>
                <a:gd name="connsiteY6" fmla="*/ 493996 h 1708065"/>
                <a:gd name="connsiteX7" fmla="*/ 6256996 w 12192000"/>
                <a:gd name="connsiteY7" fmla="*/ 0 h 170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708065">
                  <a:moveTo>
                    <a:pt x="6256996" y="0"/>
                  </a:moveTo>
                  <a:cubicBezTo>
                    <a:pt x="8577905" y="0"/>
                    <a:pt x="10651630" y="158723"/>
                    <a:pt x="12021902" y="407740"/>
                  </a:cubicBezTo>
                  <a:lnTo>
                    <a:pt x="12192000" y="440203"/>
                  </a:lnTo>
                  <a:lnTo>
                    <a:pt x="12192000" y="1708065"/>
                  </a:lnTo>
                  <a:lnTo>
                    <a:pt x="0" y="1708065"/>
                  </a:lnTo>
                  <a:lnTo>
                    <a:pt x="0" y="508503"/>
                  </a:lnTo>
                  <a:lnTo>
                    <a:pt x="62013" y="493996"/>
                  </a:lnTo>
                  <a:cubicBezTo>
                    <a:pt x="1404587" y="195955"/>
                    <a:pt x="3678208" y="0"/>
                    <a:pt x="6256996" y="0"/>
                  </a:cubicBezTo>
                  <a:close/>
                </a:path>
              </a:pathLst>
            </a:custGeom>
            <a:solidFill>
              <a:srgbClr val="CAE7F6">
                <a:alpha val="2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2"/>
              </p:custDataLst>
            </p:nvPr>
          </p:nvSpPr>
          <p:spPr>
            <a:xfrm>
              <a:off x="0" y="5219432"/>
              <a:ext cx="12192000" cy="1638569"/>
            </a:xfrm>
            <a:custGeom>
              <a:avLst/>
              <a:gdLst>
                <a:gd name="connsiteX0" fmla="*/ 6256997 w 12192000"/>
                <a:gd name="connsiteY0" fmla="*/ 0 h 1638569"/>
                <a:gd name="connsiteX1" fmla="*/ 12021903 w 12192000"/>
                <a:gd name="connsiteY1" fmla="*/ 407740 h 1638569"/>
                <a:gd name="connsiteX2" fmla="*/ 12192000 w 12192000"/>
                <a:gd name="connsiteY2" fmla="*/ 440202 h 1638569"/>
                <a:gd name="connsiteX3" fmla="*/ 12192000 w 12192000"/>
                <a:gd name="connsiteY3" fmla="*/ 1638569 h 1638569"/>
                <a:gd name="connsiteX4" fmla="*/ 0 w 12192000"/>
                <a:gd name="connsiteY4" fmla="*/ 1638569 h 1638569"/>
                <a:gd name="connsiteX5" fmla="*/ 0 w 12192000"/>
                <a:gd name="connsiteY5" fmla="*/ 508504 h 1638569"/>
                <a:gd name="connsiteX6" fmla="*/ 62014 w 12192000"/>
                <a:gd name="connsiteY6" fmla="*/ 493996 h 1638569"/>
                <a:gd name="connsiteX7" fmla="*/ 6256997 w 12192000"/>
                <a:gd name="connsiteY7" fmla="*/ 0 h 163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638569">
                  <a:moveTo>
                    <a:pt x="6256997" y="0"/>
                  </a:moveTo>
                  <a:cubicBezTo>
                    <a:pt x="8577906" y="0"/>
                    <a:pt x="10651631" y="158723"/>
                    <a:pt x="12021903" y="407740"/>
                  </a:cubicBezTo>
                  <a:lnTo>
                    <a:pt x="12192000" y="440202"/>
                  </a:lnTo>
                  <a:lnTo>
                    <a:pt x="12192000" y="1638569"/>
                  </a:lnTo>
                  <a:lnTo>
                    <a:pt x="0" y="1638569"/>
                  </a:lnTo>
                  <a:lnTo>
                    <a:pt x="0" y="508504"/>
                  </a:lnTo>
                  <a:lnTo>
                    <a:pt x="62014" y="493996"/>
                  </a:lnTo>
                  <a:cubicBezTo>
                    <a:pt x="1404588" y="195955"/>
                    <a:pt x="3678209" y="0"/>
                    <a:pt x="6256997" y="0"/>
                  </a:cubicBezTo>
                  <a:close/>
                </a:path>
              </a:pathLst>
            </a:custGeom>
            <a:gradFill>
              <a:gsLst>
                <a:gs pos="100000">
                  <a:srgbClr val="48A4BC">
                    <a:alpha val="12000"/>
                  </a:srgbClr>
                </a:gs>
                <a:gs pos="0">
                  <a:srgbClr val="48A4BC">
                    <a:alpha val="1500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990" y="-20320"/>
            <a:ext cx="8066405" cy="63754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“全新呼吸”中国哮喘患者在线登记数据库系统建设项目</a:t>
            </a:r>
            <a:r>
              <a:rPr lang="en-US" altLang="zh-CN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Ⅱ</a:t>
            </a: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期</a:t>
            </a:r>
            <a:endParaRPr lang="zh-CN" altLang="en-US" sz="23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" y="913130"/>
            <a:ext cx="3305810" cy="220599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3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152400" stA="66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13130"/>
            <a:ext cx="3310255" cy="220853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800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5818986" y="4286663"/>
            <a:ext cx="842614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7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endParaRPr lang="en-US" altLang="zh-CN" sz="2700" b="1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0179" y="4310682"/>
            <a:ext cx="1598192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7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18,000</a:t>
            </a:r>
            <a:r>
              <a:rPr lang="en-US" altLang="zh-CN" sz="2700" b="1" i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2700" b="1" i="0" baseline="30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88759" y="4007622"/>
            <a:ext cx="1424047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15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15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endParaRPr lang="en-US" altLang="zh-CN" sz="1500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80509" y="4007622"/>
            <a:ext cx="1737530" cy="32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5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计划登记哮喘患者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0"/>
          <p:cNvSpPr txBox="1"/>
          <p:nvPr>
            <p:custDataLst>
              <p:tags r:id="rId5"/>
            </p:custDataLst>
          </p:nvPr>
        </p:nvSpPr>
        <p:spPr>
          <a:xfrm>
            <a:off x="641985" y="3790950"/>
            <a:ext cx="3907790" cy="1114425"/>
          </a:xfrm>
          <a:prstGeom prst="rect">
            <a:avLst/>
          </a:prstGeom>
          <a:noFill/>
          <a:effectLst/>
        </p:spPr>
        <p:txBody>
          <a:bodyPr wrap="square" rtlCol="0" anchor="ctr"/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覆盖全国的标准哮喘电子病历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搭建中国哮喘患者数据库及数据系统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395605" y="422275"/>
            <a:ext cx="4438015" cy="4965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2" y="177966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8790" y="1744980"/>
            <a:ext cx="4215130" cy="506095"/>
            <a:chOff x="4315150" y="897354"/>
            <a:chExt cx="4072890" cy="596066"/>
          </a:xfrm>
        </p:grpSpPr>
        <p:sp>
          <p:nvSpPr>
            <p:cNvPr id="61" name="矩形 60"/>
            <p:cNvSpPr/>
            <p:nvPr/>
          </p:nvSpPr>
          <p:spPr>
            <a:xfrm>
              <a:off x="4356425" y="897354"/>
              <a:ext cx="3987165" cy="56989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数据录入工作是项目成功的关键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4797"/>
              <a:ext cx="4072890" cy="538623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95605" y="2560304"/>
            <a:ext cx="849809" cy="528124"/>
            <a:chOff x="2215144" y="3084852"/>
            <a:chExt cx="1182860" cy="96824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2331205" y="3096135"/>
              <a:ext cx="1066799" cy="95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92755" y="2529840"/>
            <a:ext cx="5012690" cy="512445"/>
            <a:chOff x="4315150" y="2341731"/>
            <a:chExt cx="3857250" cy="540057"/>
          </a:xfrm>
        </p:grpSpPr>
        <p:sp>
          <p:nvSpPr>
            <p:cNvPr id="58" name="矩形 57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45155" y="2608580"/>
            <a:ext cx="4777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数据录入工作的准备、主要职责和考核要求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7970" y="3343063"/>
            <a:ext cx="894259" cy="521970"/>
            <a:chOff x="2215144" y="3018134"/>
            <a:chExt cx="1244730" cy="956963"/>
          </a:xfrm>
        </p:grpSpPr>
        <p:sp>
          <p:nvSpPr>
            <p:cNvPr id="4" name="平行四边形 3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" name="文本框 11"/>
            <p:cNvSpPr txBox="1"/>
            <p:nvPr/>
          </p:nvSpPr>
          <p:spPr>
            <a:xfrm>
              <a:off x="2393075" y="3018134"/>
              <a:ext cx="1066799" cy="95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18790" y="3321050"/>
            <a:ext cx="5012690" cy="512445"/>
            <a:chOff x="4315150" y="2341731"/>
            <a:chExt cx="3857250" cy="540057"/>
          </a:xfrm>
        </p:grpSpPr>
        <p:sp>
          <p:nvSpPr>
            <p:cNvPr id="7" name="矩形 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7250" y="3402965"/>
            <a:ext cx="383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数据录入人员可获得哪些支持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24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87980" y="2237105"/>
            <a:ext cx="6062980" cy="49911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2800" b="1">
                <a:solidFill>
                  <a:srgbClr val="1053A1"/>
                </a:solidFill>
                <a:cs typeface="+mn-ea"/>
                <a:sym typeface="+mn-lt"/>
              </a:rPr>
              <a:t>数据录入工作是项目成功的关键</a:t>
            </a:r>
            <a:endParaRPr lang="zh-CN" altLang="en-US" sz="2800" b="1">
              <a:solidFill>
                <a:srgbClr val="1053A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/>
        </p:nvSpPr>
        <p:spPr>
          <a:xfrm>
            <a:off x="853440" y="73660"/>
            <a:ext cx="75330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日常的患者入组和数据准确录入，才能实现项目目标</a:t>
            </a:r>
            <a:endParaRPr lang="zh-CN" altLang="en-US" sz="2325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8" name="hospital-buildings_33777"/>
          <p:cNvSpPr>
            <a:spLocks noChangeAspect="1"/>
          </p:cNvSpPr>
          <p:nvPr/>
        </p:nvSpPr>
        <p:spPr bwMode="auto">
          <a:xfrm>
            <a:off x="2987824" y="2250019"/>
            <a:ext cx="1152128" cy="787022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06" name="hospital-buildings_33777"/>
          <p:cNvSpPr>
            <a:spLocks noChangeAspect="1"/>
          </p:cNvSpPr>
          <p:nvPr/>
        </p:nvSpPr>
        <p:spPr bwMode="auto">
          <a:xfrm>
            <a:off x="8173617" y="1806166"/>
            <a:ext cx="415365" cy="283737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30" name="teacher-at-the-blackboard_65882"/>
          <p:cNvSpPr>
            <a:spLocks noChangeAspect="1"/>
          </p:cNvSpPr>
          <p:nvPr/>
        </p:nvSpPr>
        <p:spPr bwMode="auto">
          <a:xfrm>
            <a:off x="7620262" y="2350109"/>
            <a:ext cx="383244" cy="309416"/>
          </a:xfrm>
          <a:custGeom>
            <a:avLst/>
            <a:gdLst>
              <a:gd name="connsiteX0" fmla="*/ 373391 w 551492"/>
              <a:gd name="connsiteY0" fmla="*/ 344605 h 445253"/>
              <a:gd name="connsiteX1" fmla="*/ 377257 w 551492"/>
              <a:gd name="connsiteY1" fmla="*/ 344605 h 445253"/>
              <a:gd name="connsiteX2" fmla="*/ 384988 w 551492"/>
              <a:gd name="connsiteY2" fmla="*/ 344605 h 445253"/>
              <a:gd name="connsiteX3" fmla="*/ 384988 w 551492"/>
              <a:gd name="connsiteY3" fmla="*/ 445253 h 445253"/>
              <a:gd name="connsiteX4" fmla="*/ 373391 w 551492"/>
              <a:gd name="connsiteY4" fmla="*/ 445253 h 445253"/>
              <a:gd name="connsiteX5" fmla="*/ 170439 w 551492"/>
              <a:gd name="connsiteY5" fmla="*/ 344605 h 445253"/>
              <a:gd name="connsiteX6" fmla="*/ 175686 w 551492"/>
              <a:gd name="connsiteY6" fmla="*/ 344605 h 445253"/>
              <a:gd name="connsiteX7" fmla="*/ 178309 w 551492"/>
              <a:gd name="connsiteY7" fmla="*/ 344605 h 445253"/>
              <a:gd name="connsiteX8" fmla="*/ 178309 w 551492"/>
              <a:gd name="connsiteY8" fmla="*/ 445253 h 445253"/>
              <a:gd name="connsiteX9" fmla="*/ 170439 w 551492"/>
              <a:gd name="connsiteY9" fmla="*/ 445253 h 445253"/>
              <a:gd name="connsiteX10" fmla="*/ 258409 w 551492"/>
              <a:gd name="connsiteY10" fmla="*/ 289080 h 445253"/>
              <a:gd name="connsiteX11" fmla="*/ 258409 w 551492"/>
              <a:gd name="connsiteY11" fmla="*/ 290369 h 445253"/>
              <a:gd name="connsiteX12" fmla="*/ 292000 w 551492"/>
              <a:gd name="connsiteY12" fmla="*/ 290369 h 445253"/>
              <a:gd name="connsiteX13" fmla="*/ 292000 w 551492"/>
              <a:gd name="connsiteY13" fmla="*/ 289080 h 445253"/>
              <a:gd name="connsiteX14" fmla="*/ 222234 w 551492"/>
              <a:gd name="connsiteY14" fmla="*/ 283926 h 445253"/>
              <a:gd name="connsiteX15" fmla="*/ 273912 w 551492"/>
              <a:gd name="connsiteY15" fmla="*/ 283926 h 445253"/>
              <a:gd name="connsiteX16" fmla="*/ 277788 w 551492"/>
              <a:gd name="connsiteY16" fmla="*/ 283926 h 445253"/>
              <a:gd name="connsiteX17" fmla="*/ 330758 w 551492"/>
              <a:gd name="connsiteY17" fmla="*/ 283926 h 445253"/>
              <a:gd name="connsiteX18" fmla="*/ 346262 w 551492"/>
              <a:gd name="connsiteY18" fmla="*/ 285215 h 445253"/>
              <a:gd name="connsiteX19" fmla="*/ 346262 w 551492"/>
              <a:gd name="connsiteY19" fmla="*/ 294245 h 445253"/>
              <a:gd name="connsiteX20" fmla="*/ 205438 w 551492"/>
              <a:gd name="connsiteY20" fmla="*/ 294245 h 445253"/>
              <a:gd name="connsiteX21" fmla="*/ 205438 w 551492"/>
              <a:gd name="connsiteY21" fmla="*/ 285215 h 445253"/>
              <a:gd name="connsiteX22" fmla="*/ 18074 w 551492"/>
              <a:gd name="connsiteY22" fmla="*/ 273572 h 445253"/>
              <a:gd name="connsiteX23" fmla="*/ 43895 w 551492"/>
              <a:gd name="connsiteY23" fmla="*/ 376772 h 445253"/>
              <a:gd name="connsiteX24" fmla="*/ 116193 w 551492"/>
              <a:gd name="connsiteY24" fmla="*/ 376772 h 445253"/>
              <a:gd name="connsiteX25" fmla="*/ 116193 w 551492"/>
              <a:gd name="connsiteY25" fmla="*/ 394832 h 445253"/>
              <a:gd name="connsiteX26" fmla="*/ 103283 w 551492"/>
              <a:gd name="connsiteY26" fmla="*/ 394832 h 445253"/>
              <a:gd name="connsiteX27" fmla="*/ 121357 w 551492"/>
              <a:gd name="connsiteY27" fmla="*/ 437401 h 445253"/>
              <a:gd name="connsiteX28" fmla="*/ 109738 w 551492"/>
              <a:gd name="connsiteY28" fmla="*/ 442561 h 445253"/>
              <a:gd name="connsiteX29" fmla="*/ 89081 w 551492"/>
              <a:gd name="connsiteY29" fmla="*/ 394832 h 445253"/>
              <a:gd name="connsiteX30" fmla="*/ 58096 w 551492"/>
              <a:gd name="connsiteY30" fmla="*/ 394832 h 445253"/>
              <a:gd name="connsiteX31" fmla="*/ 36149 w 551492"/>
              <a:gd name="connsiteY31" fmla="*/ 442561 h 445253"/>
              <a:gd name="connsiteX32" fmla="*/ 24530 w 551492"/>
              <a:gd name="connsiteY32" fmla="*/ 437401 h 445253"/>
              <a:gd name="connsiteX33" fmla="*/ 43895 w 551492"/>
              <a:gd name="connsiteY33" fmla="*/ 394832 h 445253"/>
              <a:gd name="connsiteX34" fmla="*/ 29694 w 551492"/>
              <a:gd name="connsiteY34" fmla="*/ 394832 h 445253"/>
              <a:gd name="connsiteX35" fmla="*/ 0 w 551492"/>
              <a:gd name="connsiteY35" fmla="*/ 278732 h 445253"/>
              <a:gd name="connsiteX36" fmla="*/ 533418 w 551492"/>
              <a:gd name="connsiteY36" fmla="*/ 272329 h 445253"/>
              <a:gd name="connsiteX37" fmla="*/ 551492 w 551492"/>
              <a:gd name="connsiteY37" fmla="*/ 277489 h 445253"/>
              <a:gd name="connsiteX38" fmla="*/ 523089 w 551492"/>
              <a:gd name="connsiteY38" fmla="*/ 394879 h 445253"/>
              <a:gd name="connsiteX39" fmla="*/ 507597 w 551492"/>
              <a:gd name="connsiteY39" fmla="*/ 394879 h 445253"/>
              <a:gd name="connsiteX40" fmla="*/ 526962 w 551492"/>
              <a:gd name="connsiteY40" fmla="*/ 436158 h 445253"/>
              <a:gd name="connsiteX41" fmla="*/ 515343 w 551492"/>
              <a:gd name="connsiteY41" fmla="*/ 441318 h 445253"/>
              <a:gd name="connsiteX42" fmla="*/ 493396 w 551492"/>
              <a:gd name="connsiteY42" fmla="*/ 394879 h 445253"/>
              <a:gd name="connsiteX43" fmla="*/ 462411 w 551492"/>
              <a:gd name="connsiteY43" fmla="*/ 394879 h 445253"/>
              <a:gd name="connsiteX44" fmla="*/ 441754 w 551492"/>
              <a:gd name="connsiteY44" fmla="*/ 441318 h 445253"/>
              <a:gd name="connsiteX45" fmla="*/ 430135 w 551492"/>
              <a:gd name="connsiteY45" fmla="*/ 436158 h 445253"/>
              <a:gd name="connsiteX46" fmla="*/ 448209 w 551492"/>
              <a:gd name="connsiteY46" fmla="*/ 394879 h 445253"/>
              <a:gd name="connsiteX47" fmla="*/ 435299 w 551492"/>
              <a:gd name="connsiteY47" fmla="*/ 394879 h 445253"/>
              <a:gd name="connsiteX48" fmla="*/ 435299 w 551492"/>
              <a:gd name="connsiteY48" fmla="*/ 375529 h 445253"/>
              <a:gd name="connsiteX49" fmla="*/ 507597 w 551492"/>
              <a:gd name="connsiteY49" fmla="*/ 375529 h 445253"/>
              <a:gd name="connsiteX50" fmla="*/ 428812 w 551492"/>
              <a:gd name="connsiteY50" fmla="*/ 245200 h 445253"/>
              <a:gd name="connsiteX51" fmla="*/ 470153 w 551492"/>
              <a:gd name="connsiteY51" fmla="*/ 245200 h 445253"/>
              <a:gd name="connsiteX52" fmla="*/ 495991 w 551492"/>
              <a:gd name="connsiteY52" fmla="*/ 370395 h 445253"/>
              <a:gd name="connsiteX53" fmla="*/ 480488 w 551492"/>
              <a:gd name="connsiteY53" fmla="*/ 370395 h 445253"/>
              <a:gd name="connsiteX54" fmla="*/ 474029 w 551492"/>
              <a:gd name="connsiteY54" fmla="*/ 370395 h 445253"/>
              <a:gd name="connsiteX55" fmla="*/ 466277 w 551492"/>
              <a:gd name="connsiteY55" fmla="*/ 370395 h 445253"/>
              <a:gd name="connsiteX56" fmla="*/ 439147 w 551492"/>
              <a:gd name="connsiteY56" fmla="*/ 370395 h 445253"/>
              <a:gd name="connsiteX57" fmla="*/ 437855 w 551492"/>
              <a:gd name="connsiteY57" fmla="*/ 370395 h 445253"/>
              <a:gd name="connsiteX58" fmla="*/ 423644 w 551492"/>
              <a:gd name="connsiteY58" fmla="*/ 370395 h 445253"/>
              <a:gd name="connsiteX59" fmla="*/ 417185 w 551492"/>
              <a:gd name="connsiteY59" fmla="*/ 370395 h 445253"/>
              <a:gd name="connsiteX60" fmla="*/ 417185 w 551492"/>
              <a:gd name="connsiteY60" fmla="*/ 344581 h 445253"/>
              <a:gd name="connsiteX61" fmla="*/ 427520 w 551492"/>
              <a:gd name="connsiteY61" fmla="*/ 344581 h 445253"/>
              <a:gd name="connsiteX62" fmla="*/ 443023 w 551492"/>
              <a:gd name="connsiteY62" fmla="*/ 344581 h 445253"/>
              <a:gd name="connsiteX63" fmla="*/ 424936 w 551492"/>
              <a:gd name="connsiteY63" fmla="*/ 286502 h 445253"/>
              <a:gd name="connsiteX64" fmla="*/ 418477 w 551492"/>
              <a:gd name="connsiteY64" fmla="*/ 296827 h 445253"/>
              <a:gd name="connsiteX65" fmla="*/ 426228 w 551492"/>
              <a:gd name="connsiteY65" fmla="*/ 296827 h 445253"/>
              <a:gd name="connsiteX66" fmla="*/ 426228 w 551492"/>
              <a:gd name="connsiteY66" fmla="*/ 317477 h 445253"/>
              <a:gd name="connsiteX67" fmla="*/ 414601 w 551492"/>
              <a:gd name="connsiteY67" fmla="*/ 317477 h 445253"/>
              <a:gd name="connsiteX68" fmla="*/ 414601 w 551492"/>
              <a:gd name="connsiteY68" fmla="*/ 344581 h 445253"/>
              <a:gd name="connsiteX69" fmla="*/ 414601 w 551492"/>
              <a:gd name="connsiteY69" fmla="*/ 370395 h 445253"/>
              <a:gd name="connsiteX70" fmla="*/ 414601 w 551492"/>
              <a:gd name="connsiteY70" fmla="*/ 445253 h 445253"/>
              <a:gd name="connsiteX71" fmla="*/ 406850 w 551492"/>
              <a:gd name="connsiteY71" fmla="*/ 445253 h 445253"/>
              <a:gd name="connsiteX72" fmla="*/ 387471 w 551492"/>
              <a:gd name="connsiteY72" fmla="*/ 445253 h 445253"/>
              <a:gd name="connsiteX73" fmla="*/ 387471 w 551492"/>
              <a:gd name="connsiteY73" fmla="*/ 344581 h 445253"/>
              <a:gd name="connsiteX74" fmla="*/ 387471 w 551492"/>
              <a:gd name="connsiteY74" fmla="*/ 317477 h 445253"/>
              <a:gd name="connsiteX75" fmla="*/ 167848 w 551492"/>
              <a:gd name="connsiteY75" fmla="*/ 317477 h 445253"/>
              <a:gd name="connsiteX76" fmla="*/ 167848 w 551492"/>
              <a:gd name="connsiteY76" fmla="*/ 344581 h 445253"/>
              <a:gd name="connsiteX77" fmla="*/ 167848 w 551492"/>
              <a:gd name="connsiteY77" fmla="*/ 445253 h 445253"/>
              <a:gd name="connsiteX78" fmla="*/ 144593 w 551492"/>
              <a:gd name="connsiteY78" fmla="*/ 445253 h 445253"/>
              <a:gd name="connsiteX79" fmla="*/ 140718 w 551492"/>
              <a:gd name="connsiteY79" fmla="*/ 445253 h 445253"/>
              <a:gd name="connsiteX80" fmla="*/ 140718 w 551492"/>
              <a:gd name="connsiteY80" fmla="*/ 370395 h 445253"/>
              <a:gd name="connsiteX81" fmla="*/ 140718 w 551492"/>
              <a:gd name="connsiteY81" fmla="*/ 344581 h 445253"/>
              <a:gd name="connsiteX82" fmla="*/ 140718 w 551492"/>
              <a:gd name="connsiteY82" fmla="*/ 317477 h 445253"/>
              <a:gd name="connsiteX83" fmla="*/ 127799 w 551492"/>
              <a:gd name="connsiteY83" fmla="*/ 317477 h 445253"/>
              <a:gd name="connsiteX84" fmla="*/ 127799 w 551492"/>
              <a:gd name="connsiteY84" fmla="*/ 296827 h 445253"/>
              <a:gd name="connsiteX85" fmla="*/ 132966 w 551492"/>
              <a:gd name="connsiteY85" fmla="*/ 296827 h 445253"/>
              <a:gd name="connsiteX86" fmla="*/ 126507 w 551492"/>
              <a:gd name="connsiteY86" fmla="*/ 287792 h 445253"/>
              <a:gd name="connsiteX87" fmla="*/ 108420 w 551492"/>
              <a:gd name="connsiteY87" fmla="*/ 344581 h 445253"/>
              <a:gd name="connsiteX88" fmla="*/ 123923 w 551492"/>
              <a:gd name="connsiteY88" fmla="*/ 344581 h 445253"/>
              <a:gd name="connsiteX89" fmla="*/ 136842 w 551492"/>
              <a:gd name="connsiteY89" fmla="*/ 344581 h 445253"/>
              <a:gd name="connsiteX90" fmla="*/ 136842 w 551492"/>
              <a:gd name="connsiteY90" fmla="*/ 370395 h 445253"/>
              <a:gd name="connsiteX91" fmla="*/ 127799 w 551492"/>
              <a:gd name="connsiteY91" fmla="*/ 370395 h 445253"/>
              <a:gd name="connsiteX92" fmla="*/ 113588 w 551492"/>
              <a:gd name="connsiteY92" fmla="*/ 370395 h 445253"/>
              <a:gd name="connsiteX93" fmla="*/ 112296 w 551492"/>
              <a:gd name="connsiteY93" fmla="*/ 370395 h 445253"/>
              <a:gd name="connsiteX94" fmla="*/ 86458 w 551492"/>
              <a:gd name="connsiteY94" fmla="*/ 370395 h 445253"/>
              <a:gd name="connsiteX95" fmla="*/ 77414 w 551492"/>
              <a:gd name="connsiteY95" fmla="*/ 370395 h 445253"/>
              <a:gd name="connsiteX96" fmla="*/ 70955 w 551492"/>
              <a:gd name="connsiteY96" fmla="*/ 370395 h 445253"/>
              <a:gd name="connsiteX97" fmla="*/ 56744 w 551492"/>
              <a:gd name="connsiteY97" fmla="*/ 370395 h 445253"/>
              <a:gd name="connsiteX98" fmla="*/ 81290 w 551492"/>
              <a:gd name="connsiteY98" fmla="*/ 246490 h 445253"/>
              <a:gd name="connsiteX99" fmla="*/ 122631 w 551492"/>
              <a:gd name="connsiteY99" fmla="*/ 246490 h 445253"/>
              <a:gd name="connsiteX100" fmla="*/ 152345 w 551492"/>
              <a:gd name="connsiteY100" fmla="*/ 291664 h 445253"/>
              <a:gd name="connsiteX101" fmla="*/ 183350 w 551492"/>
              <a:gd name="connsiteY101" fmla="*/ 278757 h 445253"/>
              <a:gd name="connsiteX102" fmla="*/ 189810 w 551492"/>
              <a:gd name="connsiteY102" fmla="*/ 294245 h 445253"/>
              <a:gd name="connsiteX103" fmla="*/ 205438 w 551492"/>
              <a:gd name="connsiteY103" fmla="*/ 294245 h 445253"/>
              <a:gd name="connsiteX104" fmla="*/ 205438 w 551492"/>
              <a:gd name="connsiteY104" fmla="*/ 295523 h 445253"/>
              <a:gd name="connsiteX105" fmla="*/ 346262 w 551492"/>
              <a:gd name="connsiteY105" fmla="*/ 295523 h 445253"/>
              <a:gd name="connsiteX106" fmla="*/ 346262 w 551492"/>
              <a:gd name="connsiteY106" fmla="*/ 294245 h 445253"/>
              <a:gd name="connsiteX107" fmla="*/ 361633 w 551492"/>
              <a:gd name="connsiteY107" fmla="*/ 294245 h 445253"/>
              <a:gd name="connsiteX108" fmla="*/ 368093 w 551492"/>
              <a:gd name="connsiteY108" fmla="*/ 278757 h 445253"/>
              <a:gd name="connsiteX109" fmla="*/ 400390 w 551492"/>
              <a:gd name="connsiteY109" fmla="*/ 290374 h 445253"/>
              <a:gd name="connsiteX110" fmla="*/ 401682 w 551492"/>
              <a:gd name="connsiteY110" fmla="*/ 289083 h 445253"/>
              <a:gd name="connsiteX111" fmla="*/ 400390 w 551492"/>
              <a:gd name="connsiteY111" fmla="*/ 291664 h 445253"/>
              <a:gd name="connsiteX112" fmla="*/ 229963 w 551492"/>
              <a:gd name="connsiteY112" fmla="*/ 216891 h 445253"/>
              <a:gd name="connsiteX113" fmla="*/ 229963 w 551492"/>
              <a:gd name="connsiteY113" fmla="*/ 272264 h 445253"/>
              <a:gd name="connsiteX114" fmla="*/ 321686 w 551492"/>
              <a:gd name="connsiteY114" fmla="*/ 272264 h 445253"/>
              <a:gd name="connsiteX115" fmla="*/ 321686 w 551492"/>
              <a:gd name="connsiteY115" fmla="*/ 216891 h 445253"/>
              <a:gd name="connsiteX116" fmla="*/ 222212 w 551492"/>
              <a:gd name="connsiteY116" fmla="*/ 209165 h 445253"/>
              <a:gd name="connsiteX117" fmla="*/ 330729 w 551492"/>
              <a:gd name="connsiteY117" fmla="*/ 209165 h 445253"/>
              <a:gd name="connsiteX118" fmla="*/ 330729 w 551492"/>
              <a:gd name="connsiteY118" fmla="*/ 279991 h 445253"/>
              <a:gd name="connsiteX119" fmla="*/ 222212 w 551492"/>
              <a:gd name="connsiteY119" fmla="*/ 279991 h 445253"/>
              <a:gd name="connsiteX120" fmla="*/ 426342 w 551492"/>
              <a:gd name="connsiteY120" fmla="*/ 145794 h 445253"/>
              <a:gd name="connsiteX121" fmla="*/ 434099 w 551492"/>
              <a:gd name="connsiteY121" fmla="*/ 162574 h 445253"/>
              <a:gd name="connsiteX122" fmla="*/ 450906 w 551492"/>
              <a:gd name="connsiteY122" fmla="*/ 153539 h 445253"/>
              <a:gd name="connsiteX123" fmla="*/ 447027 w 551492"/>
              <a:gd name="connsiteY123" fmla="*/ 170319 h 445253"/>
              <a:gd name="connsiteX124" fmla="*/ 459956 w 551492"/>
              <a:gd name="connsiteY124" fmla="*/ 171610 h 445253"/>
              <a:gd name="connsiteX125" fmla="*/ 450906 w 551492"/>
              <a:gd name="connsiteY125" fmla="*/ 183227 h 445253"/>
              <a:gd name="connsiteX126" fmla="*/ 452199 w 551492"/>
              <a:gd name="connsiteY126" fmla="*/ 187099 h 445253"/>
              <a:gd name="connsiteX127" fmla="*/ 453492 w 551492"/>
              <a:gd name="connsiteY127" fmla="*/ 193553 h 445253"/>
              <a:gd name="connsiteX128" fmla="*/ 454785 w 551492"/>
              <a:gd name="connsiteY128" fmla="*/ 198716 h 445253"/>
              <a:gd name="connsiteX129" fmla="*/ 454785 w 551492"/>
              <a:gd name="connsiteY129" fmla="*/ 200007 h 445253"/>
              <a:gd name="connsiteX130" fmla="*/ 454785 w 551492"/>
              <a:gd name="connsiteY130" fmla="*/ 201298 h 445253"/>
              <a:gd name="connsiteX131" fmla="*/ 454785 w 551492"/>
              <a:gd name="connsiteY131" fmla="*/ 202589 h 445253"/>
              <a:gd name="connsiteX132" fmla="*/ 441856 w 551492"/>
              <a:gd name="connsiteY132" fmla="*/ 227114 h 445253"/>
              <a:gd name="connsiteX133" fmla="*/ 441856 w 551492"/>
              <a:gd name="connsiteY133" fmla="*/ 228405 h 445253"/>
              <a:gd name="connsiteX134" fmla="*/ 436685 w 551492"/>
              <a:gd name="connsiteY134" fmla="*/ 230986 h 445253"/>
              <a:gd name="connsiteX135" fmla="*/ 432806 w 551492"/>
              <a:gd name="connsiteY135" fmla="*/ 233568 h 445253"/>
              <a:gd name="connsiteX136" fmla="*/ 431513 w 551492"/>
              <a:gd name="connsiteY136" fmla="*/ 233568 h 445253"/>
              <a:gd name="connsiteX137" fmla="*/ 422463 w 551492"/>
              <a:gd name="connsiteY137" fmla="*/ 237440 h 445253"/>
              <a:gd name="connsiteX138" fmla="*/ 378506 w 551492"/>
              <a:gd name="connsiteY138" fmla="*/ 205170 h 445253"/>
              <a:gd name="connsiteX139" fmla="*/ 378506 w 551492"/>
              <a:gd name="connsiteY139" fmla="*/ 193553 h 445253"/>
              <a:gd name="connsiteX140" fmla="*/ 369456 w 551492"/>
              <a:gd name="connsiteY140" fmla="*/ 183227 h 445253"/>
              <a:gd name="connsiteX141" fmla="*/ 382385 w 551492"/>
              <a:gd name="connsiteY141" fmla="*/ 176773 h 445253"/>
              <a:gd name="connsiteX142" fmla="*/ 377213 w 551492"/>
              <a:gd name="connsiteY142" fmla="*/ 162574 h 445253"/>
              <a:gd name="connsiteX143" fmla="*/ 395313 w 551492"/>
              <a:gd name="connsiteY143" fmla="*/ 165156 h 445253"/>
              <a:gd name="connsiteX144" fmla="*/ 400485 w 551492"/>
              <a:gd name="connsiteY144" fmla="*/ 148375 h 445253"/>
              <a:gd name="connsiteX145" fmla="*/ 417292 w 551492"/>
              <a:gd name="connsiteY145" fmla="*/ 159992 h 445253"/>
              <a:gd name="connsiteX146" fmla="*/ 125310 w 551492"/>
              <a:gd name="connsiteY146" fmla="*/ 145794 h 445253"/>
              <a:gd name="connsiteX147" fmla="*/ 134334 w 551492"/>
              <a:gd name="connsiteY147" fmla="*/ 160007 h 445253"/>
              <a:gd name="connsiteX148" fmla="*/ 151094 w 551492"/>
              <a:gd name="connsiteY148" fmla="*/ 148378 h 445253"/>
              <a:gd name="connsiteX149" fmla="*/ 156251 w 551492"/>
              <a:gd name="connsiteY149" fmla="*/ 165176 h 445253"/>
              <a:gd name="connsiteX150" fmla="*/ 173011 w 551492"/>
              <a:gd name="connsiteY150" fmla="*/ 162592 h 445253"/>
              <a:gd name="connsiteX151" fmla="*/ 169144 w 551492"/>
              <a:gd name="connsiteY151" fmla="*/ 176805 h 445253"/>
              <a:gd name="connsiteX152" fmla="*/ 182036 w 551492"/>
              <a:gd name="connsiteY152" fmla="*/ 183266 h 445253"/>
              <a:gd name="connsiteX153" fmla="*/ 173011 w 551492"/>
              <a:gd name="connsiteY153" fmla="*/ 193603 h 445253"/>
              <a:gd name="connsiteX154" fmla="*/ 173011 w 551492"/>
              <a:gd name="connsiteY154" fmla="*/ 205233 h 445253"/>
              <a:gd name="connsiteX155" fmla="*/ 142070 w 551492"/>
              <a:gd name="connsiteY155" fmla="*/ 237537 h 445253"/>
              <a:gd name="connsiteX156" fmla="*/ 140780 w 551492"/>
              <a:gd name="connsiteY156" fmla="*/ 237537 h 445253"/>
              <a:gd name="connsiteX157" fmla="*/ 135623 w 551492"/>
              <a:gd name="connsiteY157" fmla="*/ 237537 h 445253"/>
              <a:gd name="connsiteX158" fmla="*/ 134334 w 551492"/>
              <a:gd name="connsiteY158" fmla="*/ 237537 h 445253"/>
              <a:gd name="connsiteX159" fmla="*/ 130466 w 551492"/>
              <a:gd name="connsiteY159" fmla="*/ 237537 h 445253"/>
              <a:gd name="connsiteX160" fmla="*/ 129177 w 551492"/>
              <a:gd name="connsiteY160" fmla="*/ 237537 h 445253"/>
              <a:gd name="connsiteX161" fmla="*/ 114996 w 551492"/>
              <a:gd name="connsiteY161" fmla="*/ 232368 h 445253"/>
              <a:gd name="connsiteX162" fmla="*/ 111128 w 551492"/>
              <a:gd name="connsiteY162" fmla="*/ 228492 h 445253"/>
              <a:gd name="connsiteX163" fmla="*/ 108549 w 551492"/>
              <a:gd name="connsiteY163" fmla="*/ 227200 h 445253"/>
              <a:gd name="connsiteX164" fmla="*/ 107260 w 551492"/>
              <a:gd name="connsiteY164" fmla="*/ 227200 h 445253"/>
              <a:gd name="connsiteX165" fmla="*/ 96946 w 551492"/>
              <a:gd name="connsiteY165" fmla="*/ 193603 h 445253"/>
              <a:gd name="connsiteX166" fmla="*/ 98235 w 551492"/>
              <a:gd name="connsiteY166" fmla="*/ 187143 h 445253"/>
              <a:gd name="connsiteX167" fmla="*/ 100814 w 551492"/>
              <a:gd name="connsiteY167" fmla="*/ 183266 h 445253"/>
              <a:gd name="connsiteX168" fmla="*/ 90500 w 551492"/>
              <a:gd name="connsiteY168" fmla="*/ 171637 h 445253"/>
              <a:gd name="connsiteX169" fmla="*/ 104682 w 551492"/>
              <a:gd name="connsiteY169" fmla="*/ 169053 h 445253"/>
              <a:gd name="connsiteX170" fmla="*/ 99525 w 551492"/>
              <a:gd name="connsiteY170" fmla="*/ 153547 h 445253"/>
              <a:gd name="connsiteX171" fmla="*/ 117574 w 551492"/>
              <a:gd name="connsiteY171" fmla="*/ 162592 h 445253"/>
              <a:gd name="connsiteX172" fmla="*/ 315164 w 551492"/>
              <a:gd name="connsiteY172" fmla="*/ 7745 h 445253"/>
              <a:gd name="connsiteX173" fmla="*/ 291919 w 551492"/>
              <a:gd name="connsiteY173" fmla="*/ 10327 h 445253"/>
              <a:gd name="connsiteX174" fmla="*/ 338410 w 551492"/>
              <a:gd name="connsiteY174" fmla="*/ 67126 h 445253"/>
              <a:gd name="connsiteX175" fmla="*/ 288045 w 551492"/>
              <a:gd name="connsiteY175" fmla="*/ 123925 h 445253"/>
              <a:gd name="connsiteX176" fmla="*/ 295793 w 551492"/>
              <a:gd name="connsiteY176" fmla="*/ 126507 h 445253"/>
              <a:gd name="connsiteX177" fmla="*/ 379735 w 551492"/>
              <a:gd name="connsiteY177" fmla="*/ 144580 h 445253"/>
              <a:gd name="connsiteX178" fmla="*/ 364238 w 551492"/>
              <a:gd name="connsiteY178" fmla="*/ 118762 h 445253"/>
              <a:gd name="connsiteX179" fmla="*/ 368112 w 551492"/>
              <a:gd name="connsiteY179" fmla="*/ 116180 h 445253"/>
              <a:gd name="connsiteX180" fmla="*/ 406855 w 551492"/>
              <a:gd name="connsiteY180" fmla="*/ 67126 h 445253"/>
              <a:gd name="connsiteX181" fmla="*/ 315164 w 551492"/>
              <a:gd name="connsiteY181" fmla="*/ 7745 h 445253"/>
              <a:gd name="connsiteX182" fmla="*/ 240263 w 551492"/>
              <a:gd name="connsiteY182" fmla="*/ 0 h 445253"/>
              <a:gd name="connsiteX183" fmla="*/ 277714 w 551492"/>
              <a:gd name="connsiteY183" fmla="*/ 5163 h 445253"/>
              <a:gd name="connsiteX184" fmla="*/ 315164 w 551492"/>
              <a:gd name="connsiteY184" fmla="*/ 0 h 445253"/>
              <a:gd name="connsiteX185" fmla="*/ 414603 w 551492"/>
              <a:gd name="connsiteY185" fmla="*/ 67126 h 445253"/>
              <a:gd name="connsiteX186" fmla="*/ 375861 w 551492"/>
              <a:gd name="connsiteY186" fmla="*/ 121344 h 445253"/>
              <a:gd name="connsiteX187" fmla="*/ 395232 w 551492"/>
              <a:gd name="connsiteY187" fmla="*/ 154907 h 445253"/>
              <a:gd name="connsiteX188" fmla="*/ 386192 w 551492"/>
              <a:gd name="connsiteY188" fmla="*/ 153616 h 445253"/>
              <a:gd name="connsiteX189" fmla="*/ 294502 w 551492"/>
              <a:gd name="connsiteY189" fmla="*/ 134252 h 445253"/>
              <a:gd name="connsiteX190" fmla="*/ 277714 w 551492"/>
              <a:gd name="connsiteY190" fmla="*/ 127798 h 445253"/>
              <a:gd name="connsiteX191" fmla="*/ 260925 w 551492"/>
              <a:gd name="connsiteY191" fmla="*/ 134252 h 445253"/>
              <a:gd name="connsiteX192" fmla="*/ 169235 w 551492"/>
              <a:gd name="connsiteY192" fmla="*/ 153616 h 445253"/>
              <a:gd name="connsiteX193" fmla="*/ 161487 w 551492"/>
              <a:gd name="connsiteY193" fmla="*/ 154907 h 445253"/>
              <a:gd name="connsiteX194" fmla="*/ 179566 w 551492"/>
              <a:gd name="connsiteY194" fmla="*/ 121344 h 445253"/>
              <a:gd name="connsiteX195" fmla="*/ 140824 w 551492"/>
              <a:gd name="connsiteY195" fmla="*/ 67126 h 445253"/>
              <a:gd name="connsiteX196" fmla="*/ 240263 w 551492"/>
              <a:gd name="connsiteY196" fmla="*/ 0 h 4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51492" h="445253">
                <a:moveTo>
                  <a:pt x="373391" y="344605"/>
                </a:moveTo>
                <a:lnTo>
                  <a:pt x="377257" y="344605"/>
                </a:lnTo>
                <a:lnTo>
                  <a:pt x="384988" y="344605"/>
                </a:lnTo>
                <a:lnTo>
                  <a:pt x="384988" y="445253"/>
                </a:lnTo>
                <a:lnTo>
                  <a:pt x="373391" y="445253"/>
                </a:lnTo>
                <a:close/>
                <a:moveTo>
                  <a:pt x="170439" y="344605"/>
                </a:moveTo>
                <a:lnTo>
                  <a:pt x="175686" y="344605"/>
                </a:lnTo>
                <a:lnTo>
                  <a:pt x="178309" y="344605"/>
                </a:lnTo>
                <a:lnTo>
                  <a:pt x="178309" y="445253"/>
                </a:lnTo>
                <a:lnTo>
                  <a:pt x="170439" y="445253"/>
                </a:lnTo>
                <a:close/>
                <a:moveTo>
                  <a:pt x="258409" y="289080"/>
                </a:moveTo>
                <a:lnTo>
                  <a:pt x="258409" y="290369"/>
                </a:lnTo>
                <a:lnTo>
                  <a:pt x="292000" y="290369"/>
                </a:lnTo>
                <a:lnTo>
                  <a:pt x="292000" y="289080"/>
                </a:lnTo>
                <a:close/>
                <a:moveTo>
                  <a:pt x="222234" y="283926"/>
                </a:moveTo>
                <a:lnTo>
                  <a:pt x="273912" y="283926"/>
                </a:lnTo>
                <a:lnTo>
                  <a:pt x="277788" y="283926"/>
                </a:lnTo>
                <a:lnTo>
                  <a:pt x="330758" y="283926"/>
                </a:lnTo>
                <a:lnTo>
                  <a:pt x="346262" y="285215"/>
                </a:lnTo>
                <a:lnTo>
                  <a:pt x="346262" y="294245"/>
                </a:lnTo>
                <a:lnTo>
                  <a:pt x="205438" y="294245"/>
                </a:lnTo>
                <a:lnTo>
                  <a:pt x="205438" y="285215"/>
                </a:lnTo>
                <a:close/>
                <a:moveTo>
                  <a:pt x="18074" y="273572"/>
                </a:moveTo>
                <a:lnTo>
                  <a:pt x="43895" y="376772"/>
                </a:lnTo>
                <a:lnTo>
                  <a:pt x="116193" y="376772"/>
                </a:lnTo>
                <a:lnTo>
                  <a:pt x="116193" y="394832"/>
                </a:lnTo>
                <a:lnTo>
                  <a:pt x="103283" y="394832"/>
                </a:lnTo>
                <a:lnTo>
                  <a:pt x="121357" y="437401"/>
                </a:lnTo>
                <a:lnTo>
                  <a:pt x="109738" y="442561"/>
                </a:lnTo>
                <a:lnTo>
                  <a:pt x="89081" y="394832"/>
                </a:lnTo>
                <a:lnTo>
                  <a:pt x="58096" y="394832"/>
                </a:lnTo>
                <a:lnTo>
                  <a:pt x="36149" y="442561"/>
                </a:lnTo>
                <a:lnTo>
                  <a:pt x="24530" y="437401"/>
                </a:lnTo>
                <a:lnTo>
                  <a:pt x="43895" y="394832"/>
                </a:lnTo>
                <a:lnTo>
                  <a:pt x="29694" y="394832"/>
                </a:lnTo>
                <a:lnTo>
                  <a:pt x="0" y="278732"/>
                </a:lnTo>
                <a:close/>
                <a:moveTo>
                  <a:pt x="533418" y="272329"/>
                </a:moveTo>
                <a:lnTo>
                  <a:pt x="551492" y="277489"/>
                </a:lnTo>
                <a:lnTo>
                  <a:pt x="523089" y="394879"/>
                </a:lnTo>
                <a:lnTo>
                  <a:pt x="507597" y="394879"/>
                </a:lnTo>
                <a:lnTo>
                  <a:pt x="526962" y="436158"/>
                </a:lnTo>
                <a:lnTo>
                  <a:pt x="515343" y="441318"/>
                </a:lnTo>
                <a:lnTo>
                  <a:pt x="493396" y="394879"/>
                </a:lnTo>
                <a:lnTo>
                  <a:pt x="462411" y="394879"/>
                </a:lnTo>
                <a:lnTo>
                  <a:pt x="441754" y="441318"/>
                </a:lnTo>
                <a:lnTo>
                  <a:pt x="430135" y="436158"/>
                </a:lnTo>
                <a:lnTo>
                  <a:pt x="448209" y="394879"/>
                </a:lnTo>
                <a:lnTo>
                  <a:pt x="435299" y="394879"/>
                </a:lnTo>
                <a:lnTo>
                  <a:pt x="435299" y="375529"/>
                </a:lnTo>
                <a:lnTo>
                  <a:pt x="507597" y="375529"/>
                </a:lnTo>
                <a:close/>
                <a:moveTo>
                  <a:pt x="428812" y="245200"/>
                </a:moveTo>
                <a:lnTo>
                  <a:pt x="470153" y="245200"/>
                </a:lnTo>
                <a:lnTo>
                  <a:pt x="495991" y="370395"/>
                </a:lnTo>
                <a:lnTo>
                  <a:pt x="480488" y="370395"/>
                </a:lnTo>
                <a:lnTo>
                  <a:pt x="474029" y="370395"/>
                </a:lnTo>
                <a:lnTo>
                  <a:pt x="466277" y="370395"/>
                </a:lnTo>
                <a:lnTo>
                  <a:pt x="439147" y="370395"/>
                </a:lnTo>
                <a:lnTo>
                  <a:pt x="437855" y="370395"/>
                </a:lnTo>
                <a:lnTo>
                  <a:pt x="423644" y="370395"/>
                </a:lnTo>
                <a:lnTo>
                  <a:pt x="417185" y="370395"/>
                </a:lnTo>
                <a:lnTo>
                  <a:pt x="417185" y="344581"/>
                </a:lnTo>
                <a:lnTo>
                  <a:pt x="427520" y="344581"/>
                </a:lnTo>
                <a:lnTo>
                  <a:pt x="443023" y="344581"/>
                </a:lnTo>
                <a:lnTo>
                  <a:pt x="424936" y="286502"/>
                </a:lnTo>
                <a:lnTo>
                  <a:pt x="418477" y="296827"/>
                </a:lnTo>
                <a:lnTo>
                  <a:pt x="426228" y="296827"/>
                </a:lnTo>
                <a:lnTo>
                  <a:pt x="426228" y="317477"/>
                </a:lnTo>
                <a:lnTo>
                  <a:pt x="414601" y="317477"/>
                </a:lnTo>
                <a:lnTo>
                  <a:pt x="414601" y="344581"/>
                </a:lnTo>
                <a:lnTo>
                  <a:pt x="414601" y="370395"/>
                </a:lnTo>
                <a:lnTo>
                  <a:pt x="414601" y="445253"/>
                </a:lnTo>
                <a:lnTo>
                  <a:pt x="406850" y="445253"/>
                </a:lnTo>
                <a:lnTo>
                  <a:pt x="387471" y="445253"/>
                </a:lnTo>
                <a:lnTo>
                  <a:pt x="387471" y="344581"/>
                </a:lnTo>
                <a:lnTo>
                  <a:pt x="387471" y="317477"/>
                </a:lnTo>
                <a:lnTo>
                  <a:pt x="167848" y="317477"/>
                </a:lnTo>
                <a:lnTo>
                  <a:pt x="167848" y="344581"/>
                </a:lnTo>
                <a:lnTo>
                  <a:pt x="167848" y="445253"/>
                </a:lnTo>
                <a:lnTo>
                  <a:pt x="144593" y="445253"/>
                </a:lnTo>
                <a:lnTo>
                  <a:pt x="140718" y="445253"/>
                </a:lnTo>
                <a:lnTo>
                  <a:pt x="140718" y="370395"/>
                </a:lnTo>
                <a:lnTo>
                  <a:pt x="140718" y="344581"/>
                </a:lnTo>
                <a:lnTo>
                  <a:pt x="140718" y="317477"/>
                </a:lnTo>
                <a:lnTo>
                  <a:pt x="127799" y="317477"/>
                </a:lnTo>
                <a:lnTo>
                  <a:pt x="127799" y="296827"/>
                </a:lnTo>
                <a:lnTo>
                  <a:pt x="132966" y="296827"/>
                </a:lnTo>
                <a:lnTo>
                  <a:pt x="126507" y="287792"/>
                </a:lnTo>
                <a:lnTo>
                  <a:pt x="108420" y="344581"/>
                </a:lnTo>
                <a:lnTo>
                  <a:pt x="123923" y="344581"/>
                </a:lnTo>
                <a:lnTo>
                  <a:pt x="136842" y="344581"/>
                </a:lnTo>
                <a:lnTo>
                  <a:pt x="136842" y="370395"/>
                </a:lnTo>
                <a:lnTo>
                  <a:pt x="127799" y="370395"/>
                </a:lnTo>
                <a:lnTo>
                  <a:pt x="113588" y="370395"/>
                </a:lnTo>
                <a:lnTo>
                  <a:pt x="112296" y="370395"/>
                </a:lnTo>
                <a:lnTo>
                  <a:pt x="86458" y="370395"/>
                </a:lnTo>
                <a:lnTo>
                  <a:pt x="77414" y="370395"/>
                </a:lnTo>
                <a:lnTo>
                  <a:pt x="70955" y="370395"/>
                </a:lnTo>
                <a:lnTo>
                  <a:pt x="56744" y="370395"/>
                </a:lnTo>
                <a:lnTo>
                  <a:pt x="81290" y="246490"/>
                </a:lnTo>
                <a:lnTo>
                  <a:pt x="122631" y="246490"/>
                </a:lnTo>
                <a:lnTo>
                  <a:pt x="152345" y="291664"/>
                </a:lnTo>
                <a:lnTo>
                  <a:pt x="183350" y="278757"/>
                </a:lnTo>
                <a:lnTo>
                  <a:pt x="189810" y="294245"/>
                </a:lnTo>
                <a:lnTo>
                  <a:pt x="205438" y="294245"/>
                </a:lnTo>
                <a:lnTo>
                  <a:pt x="205438" y="295523"/>
                </a:lnTo>
                <a:lnTo>
                  <a:pt x="346262" y="295523"/>
                </a:lnTo>
                <a:lnTo>
                  <a:pt x="346262" y="294245"/>
                </a:lnTo>
                <a:lnTo>
                  <a:pt x="361633" y="294245"/>
                </a:lnTo>
                <a:lnTo>
                  <a:pt x="368093" y="278757"/>
                </a:lnTo>
                <a:lnTo>
                  <a:pt x="400390" y="290374"/>
                </a:lnTo>
                <a:lnTo>
                  <a:pt x="401682" y="289083"/>
                </a:lnTo>
                <a:lnTo>
                  <a:pt x="400390" y="291664"/>
                </a:lnTo>
                <a:close/>
                <a:moveTo>
                  <a:pt x="229963" y="216891"/>
                </a:moveTo>
                <a:lnTo>
                  <a:pt x="229963" y="272264"/>
                </a:lnTo>
                <a:lnTo>
                  <a:pt x="321686" y="272264"/>
                </a:lnTo>
                <a:lnTo>
                  <a:pt x="321686" y="216891"/>
                </a:lnTo>
                <a:close/>
                <a:moveTo>
                  <a:pt x="222212" y="209165"/>
                </a:moveTo>
                <a:lnTo>
                  <a:pt x="330729" y="209165"/>
                </a:lnTo>
                <a:lnTo>
                  <a:pt x="330729" y="279991"/>
                </a:lnTo>
                <a:lnTo>
                  <a:pt x="222212" y="279991"/>
                </a:lnTo>
                <a:close/>
                <a:moveTo>
                  <a:pt x="426342" y="145794"/>
                </a:moveTo>
                <a:lnTo>
                  <a:pt x="434099" y="162574"/>
                </a:lnTo>
                <a:lnTo>
                  <a:pt x="450906" y="153539"/>
                </a:lnTo>
                <a:lnTo>
                  <a:pt x="447027" y="170319"/>
                </a:lnTo>
                <a:lnTo>
                  <a:pt x="459956" y="171610"/>
                </a:lnTo>
                <a:lnTo>
                  <a:pt x="450906" y="183227"/>
                </a:lnTo>
                <a:cubicBezTo>
                  <a:pt x="450906" y="184518"/>
                  <a:pt x="452199" y="185808"/>
                  <a:pt x="452199" y="187099"/>
                </a:cubicBezTo>
                <a:cubicBezTo>
                  <a:pt x="453492" y="189681"/>
                  <a:pt x="453492" y="190972"/>
                  <a:pt x="453492" y="193553"/>
                </a:cubicBezTo>
                <a:cubicBezTo>
                  <a:pt x="454785" y="194844"/>
                  <a:pt x="454785" y="197426"/>
                  <a:pt x="454785" y="198716"/>
                </a:cubicBezTo>
                <a:cubicBezTo>
                  <a:pt x="454785" y="200007"/>
                  <a:pt x="454785" y="200007"/>
                  <a:pt x="454785" y="200007"/>
                </a:cubicBezTo>
                <a:cubicBezTo>
                  <a:pt x="454785" y="200007"/>
                  <a:pt x="454785" y="201298"/>
                  <a:pt x="454785" y="201298"/>
                </a:cubicBezTo>
                <a:cubicBezTo>
                  <a:pt x="454785" y="201298"/>
                  <a:pt x="454785" y="202589"/>
                  <a:pt x="454785" y="202589"/>
                </a:cubicBezTo>
                <a:cubicBezTo>
                  <a:pt x="453492" y="212915"/>
                  <a:pt x="449613" y="221951"/>
                  <a:pt x="441856" y="227114"/>
                </a:cubicBezTo>
                <a:cubicBezTo>
                  <a:pt x="441856" y="227114"/>
                  <a:pt x="441856" y="228405"/>
                  <a:pt x="441856" y="228405"/>
                </a:cubicBezTo>
                <a:cubicBezTo>
                  <a:pt x="440563" y="229695"/>
                  <a:pt x="439270" y="229695"/>
                  <a:pt x="436685" y="230986"/>
                </a:cubicBezTo>
                <a:cubicBezTo>
                  <a:pt x="435392" y="232277"/>
                  <a:pt x="434099" y="233568"/>
                  <a:pt x="432806" y="233568"/>
                </a:cubicBezTo>
                <a:cubicBezTo>
                  <a:pt x="431513" y="233568"/>
                  <a:pt x="431513" y="233568"/>
                  <a:pt x="431513" y="233568"/>
                </a:cubicBezTo>
                <a:cubicBezTo>
                  <a:pt x="428927" y="236149"/>
                  <a:pt x="425049" y="237440"/>
                  <a:pt x="422463" y="237440"/>
                </a:cubicBezTo>
                <a:cubicBezTo>
                  <a:pt x="400485" y="240022"/>
                  <a:pt x="381092" y="225823"/>
                  <a:pt x="378506" y="205170"/>
                </a:cubicBezTo>
                <a:cubicBezTo>
                  <a:pt x="377213" y="201298"/>
                  <a:pt x="377213" y="197426"/>
                  <a:pt x="378506" y="193553"/>
                </a:cubicBezTo>
                <a:lnTo>
                  <a:pt x="369456" y="183227"/>
                </a:lnTo>
                <a:lnTo>
                  <a:pt x="382385" y="176773"/>
                </a:lnTo>
                <a:lnTo>
                  <a:pt x="377213" y="162574"/>
                </a:lnTo>
                <a:lnTo>
                  <a:pt x="395313" y="165156"/>
                </a:lnTo>
                <a:lnTo>
                  <a:pt x="400485" y="148375"/>
                </a:lnTo>
                <a:lnTo>
                  <a:pt x="417292" y="159992"/>
                </a:lnTo>
                <a:close/>
                <a:moveTo>
                  <a:pt x="125310" y="145794"/>
                </a:moveTo>
                <a:lnTo>
                  <a:pt x="134334" y="160007"/>
                </a:lnTo>
                <a:lnTo>
                  <a:pt x="151094" y="148378"/>
                </a:lnTo>
                <a:lnTo>
                  <a:pt x="156251" y="165176"/>
                </a:lnTo>
                <a:lnTo>
                  <a:pt x="173011" y="162592"/>
                </a:lnTo>
                <a:lnTo>
                  <a:pt x="169144" y="176805"/>
                </a:lnTo>
                <a:lnTo>
                  <a:pt x="182036" y="183266"/>
                </a:lnTo>
                <a:lnTo>
                  <a:pt x="173011" y="193603"/>
                </a:lnTo>
                <a:cubicBezTo>
                  <a:pt x="173011" y="197480"/>
                  <a:pt x="173011" y="201356"/>
                  <a:pt x="173011" y="205233"/>
                </a:cubicBezTo>
                <a:cubicBezTo>
                  <a:pt x="170433" y="222031"/>
                  <a:pt x="157540" y="234952"/>
                  <a:pt x="142070" y="237537"/>
                </a:cubicBezTo>
                <a:cubicBezTo>
                  <a:pt x="142070" y="237537"/>
                  <a:pt x="140780" y="237537"/>
                  <a:pt x="140780" y="237537"/>
                </a:cubicBezTo>
                <a:cubicBezTo>
                  <a:pt x="139491" y="237537"/>
                  <a:pt x="136913" y="237537"/>
                  <a:pt x="135623" y="237537"/>
                </a:cubicBezTo>
                <a:cubicBezTo>
                  <a:pt x="134334" y="237537"/>
                  <a:pt x="134334" y="237537"/>
                  <a:pt x="134334" y="237537"/>
                </a:cubicBezTo>
                <a:cubicBezTo>
                  <a:pt x="133045" y="237537"/>
                  <a:pt x="131756" y="237537"/>
                  <a:pt x="130466" y="237537"/>
                </a:cubicBezTo>
                <a:cubicBezTo>
                  <a:pt x="130466" y="237537"/>
                  <a:pt x="129177" y="237537"/>
                  <a:pt x="129177" y="237537"/>
                </a:cubicBezTo>
                <a:cubicBezTo>
                  <a:pt x="124020" y="236245"/>
                  <a:pt x="118863" y="234952"/>
                  <a:pt x="114996" y="232368"/>
                </a:cubicBezTo>
                <a:cubicBezTo>
                  <a:pt x="113706" y="231076"/>
                  <a:pt x="112417" y="229784"/>
                  <a:pt x="111128" y="228492"/>
                </a:cubicBezTo>
                <a:cubicBezTo>
                  <a:pt x="109839" y="228492"/>
                  <a:pt x="108549" y="228492"/>
                  <a:pt x="108549" y="227200"/>
                </a:cubicBezTo>
                <a:cubicBezTo>
                  <a:pt x="108549" y="227200"/>
                  <a:pt x="108549" y="227200"/>
                  <a:pt x="107260" y="227200"/>
                </a:cubicBezTo>
                <a:cubicBezTo>
                  <a:pt x="99525" y="218154"/>
                  <a:pt x="95657" y="206525"/>
                  <a:pt x="96946" y="193603"/>
                </a:cubicBezTo>
                <a:cubicBezTo>
                  <a:pt x="96946" y="191019"/>
                  <a:pt x="98235" y="189727"/>
                  <a:pt x="98235" y="187143"/>
                </a:cubicBezTo>
                <a:cubicBezTo>
                  <a:pt x="99525" y="185851"/>
                  <a:pt x="99525" y="184558"/>
                  <a:pt x="100814" y="183266"/>
                </a:cubicBezTo>
                <a:lnTo>
                  <a:pt x="90500" y="171637"/>
                </a:lnTo>
                <a:lnTo>
                  <a:pt x="104682" y="169053"/>
                </a:lnTo>
                <a:lnTo>
                  <a:pt x="99525" y="153547"/>
                </a:lnTo>
                <a:lnTo>
                  <a:pt x="117574" y="162592"/>
                </a:lnTo>
                <a:close/>
                <a:moveTo>
                  <a:pt x="315164" y="7745"/>
                </a:moveTo>
                <a:cubicBezTo>
                  <a:pt x="307416" y="7745"/>
                  <a:pt x="299667" y="9036"/>
                  <a:pt x="291919" y="10327"/>
                </a:cubicBezTo>
                <a:cubicBezTo>
                  <a:pt x="320330" y="21945"/>
                  <a:pt x="338410" y="43890"/>
                  <a:pt x="338410" y="67126"/>
                </a:cubicBezTo>
                <a:cubicBezTo>
                  <a:pt x="338410" y="89071"/>
                  <a:pt x="320330" y="109726"/>
                  <a:pt x="288045" y="123925"/>
                </a:cubicBezTo>
                <a:cubicBezTo>
                  <a:pt x="291919" y="125216"/>
                  <a:pt x="294502" y="125216"/>
                  <a:pt x="295793" y="126507"/>
                </a:cubicBezTo>
                <a:cubicBezTo>
                  <a:pt x="324204" y="134252"/>
                  <a:pt x="362947" y="141998"/>
                  <a:pt x="379735" y="144580"/>
                </a:cubicBezTo>
                <a:lnTo>
                  <a:pt x="364238" y="118762"/>
                </a:lnTo>
                <a:lnTo>
                  <a:pt x="368112" y="116180"/>
                </a:lnTo>
                <a:cubicBezTo>
                  <a:pt x="392649" y="104562"/>
                  <a:pt x="406855" y="86489"/>
                  <a:pt x="406855" y="67126"/>
                </a:cubicBezTo>
                <a:cubicBezTo>
                  <a:pt x="406855" y="34854"/>
                  <a:pt x="365529" y="7745"/>
                  <a:pt x="315164" y="7745"/>
                </a:cubicBezTo>
                <a:close/>
                <a:moveTo>
                  <a:pt x="240263" y="0"/>
                </a:moveTo>
                <a:cubicBezTo>
                  <a:pt x="253177" y="0"/>
                  <a:pt x="266091" y="1291"/>
                  <a:pt x="277714" y="5163"/>
                </a:cubicBezTo>
                <a:cubicBezTo>
                  <a:pt x="289336" y="1291"/>
                  <a:pt x="302250" y="0"/>
                  <a:pt x="315164" y="0"/>
                </a:cubicBezTo>
                <a:cubicBezTo>
                  <a:pt x="370695" y="0"/>
                  <a:pt x="414603" y="29690"/>
                  <a:pt x="414603" y="67126"/>
                </a:cubicBezTo>
                <a:cubicBezTo>
                  <a:pt x="414603" y="89071"/>
                  <a:pt x="400398" y="108435"/>
                  <a:pt x="375861" y="121344"/>
                </a:cubicBezTo>
                <a:lnTo>
                  <a:pt x="395232" y="154907"/>
                </a:lnTo>
                <a:lnTo>
                  <a:pt x="386192" y="153616"/>
                </a:lnTo>
                <a:cubicBezTo>
                  <a:pt x="386192" y="153616"/>
                  <a:pt x="331953" y="144580"/>
                  <a:pt x="294502" y="134252"/>
                </a:cubicBezTo>
                <a:cubicBezTo>
                  <a:pt x="288045" y="131671"/>
                  <a:pt x="282879" y="130380"/>
                  <a:pt x="277714" y="127798"/>
                </a:cubicBezTo>
                <a:cubicBezTo>
                  <a:pt x="272548" y="130380"/>
                  <a:pt x="267382" y="131671"/>
                  <a:pt x="260925" y="134252"/>
                </a:cubicBezTo>
                <a:cubicBezTo>
                  <a:pt x="224766" y="144580"/>
                  <a:pt x="169235" y="153616"/>
                  <a:pt x="169235" y="153616"/>
                </a:cubicBezTo>
                <a:lnTo>
                  <a:pt x="161487" y="154907"/>
                </a:lnTo>
                <a:lnTo>
                  <a:pt x="179566" y="121344"/>
                </a:lnTo>
                <a:cubicBezTo>
                  <a:pt x="155030" y="108435"/>
                  <a:pt x="140824" y="89071"/>
                  <a:pt x="140824" y="67126"/>
                </a:cubicBezTo>
                <a:cubicBezTo>
                  <a:pt x="140824" y="29690"/>
                  <a:pt x="186023" y="0"/>
                  <a:pt x="240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workers-team_50603"/>
          <p:cNvSpPr>
            <a:spLocks noChangeAspect="1"/>
          </p:cNvSpPr>
          <p:nvPr/>
        </p:nvSpPr>
        <p:spPr bwMode="auto">
          <a:xfrm>
            <a:off x="7112232" y="2897742"/>
            <a:ext cx="275688" cy="291957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hospital-buildings_33777"/>
          <p:cNvSpPr>
            <a:spLocks noChangeAspect="1"/>
          </p:cNvSpPr>
          <p:nvPr/>
        </p:nvSpPr>
        <p:spPr bwMode="auto">
          <a:xfrm flipH="1">
            <a:off x="6472979" y="1809855"/>
            <a:ext cx="415365" cy="283737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5" name="teacher-at-the-blackboard_65882"/>
          <p:cNvSpPr>
            <a:spLocks noChangeAspect="1"/>
          </p:cNvSpPr>
          <p:nvPr/>
        </p:nvSpPr>
        <p:spPr bwMode="auto">
          <a:xfrm flipH="1">
            <a:off x="7058454" y="2340959"/>
            <a:ext cx="383244" cy="309416"/>
          </a:xfrm>
          <a:custGeom>
            <a:avLst/>
            <a:gdLst>
              <a:gd name="connsiteX0" fmla="*/ 373391 w 551492"/>
              <a:gd name="connsiteY0" fmla="*/ 344605 h 445253"/>
              <a:gd name="connsiteX1" fmla="*/ 377257 w 551492"/>
              <a:gd name="connsiteY1" fmla="*/ 344605 h 445253"/>
              <a:gd name="connsiteX2" fmla="*/ 384988 w 551492"/>
              <a:gd name="connsiteY2" fmla="*/ 344605 h 445253"/>
              <a:gd name="connsiteX3" fmla="*/ 384988 w 551492"/>
              <a:gd name="connsiteY3" fmla="*/ 445253 h 445253"/>
              <a:gd name="connsiteX4" fmla="*/ 373391 w 551492"/>
              <a:gd name="connsiteY4" fmla="*/ 445253 h 445253"/>
              <a:gd name="connsiteX5" fmla="*/ 170439 w 551492"/>
              <a:gd name="connsiteY5" fmla="*/ 344605 h 445253"/>
              <a:gd name="connsiteX6" fmla="*/ 175686 w 551492"/>
              <a:gd name="connsiteY6" fmla="*/ 344605 h 445253"/>
              <a:gd name="connsiteX7" fmla="*/ 178309 w 551492"/>
              <a:gd name="connsiteY7" fmla="*/ 344605 h 445253"/>
              <a:gd name="connsiteX8" fmla="*/ 178309 w 551492"/>
              <a:gd name="connsiteY8" fmla="*/ 445253 h 445253"/>
              <a:gd name="connsiteX9" fmla="*/ 170439 w 551492"/>
              <a:gd name="connsiteY9" fmla="*/ 445253 h 445253"/>
              <a:gd name="connsiteX10" fmla="*/ 258409 w 551492"/>
              <a:gd name="connsiteY10" fmla="*/ 289080 h 445253"/>
              <a:gd name="connsiteX11" fmla="*/ 258409 w 551492"/>
              <a:gd name="connsiteY11" fmla="*/ 290369 h 445253"/>
              <a:gd name="connsiteX12" fmla="*/ 292000 w 551492"/>
              <a:gd name="connsiteY12" fmla="*/ 290369 h 445253"/>
              <a:gd name="connsiteX13" fmla="*/ 292000 w 551492"/>
              <a:gd name="connsiteY13" fmla="*/ 289080 h 445253"/>
              <a:gd name="connsiteX14" fmla="*/ 222234 w 551492"/>
              <a:gd name="connsiteY14" fmla="*/ 283926 h 445253"/>
              <a:gd name="connsiteX15" fmla="*/ 273912 w 551492"/>
              <a:gd name="connsiteY15" fmla="*/ 283926 h 445253"/>
              <a:gd name="connsiteX16" fmla="*/ 277788 w 551492"/>
              <a:gd name="connsiteY16" fmla="*/ 283926 h 445253"/>
              <a:gd name="connsiteX17" fmla="*/ 330758 w 551492"/>
              <a:gd name="connsiteY17" fmla="*/ 283926 h 445253"/>
              <a:gd name="connsiteX18" fmla="*/ 346262 w 551492"/>
              <a:gd name="connsiteY18" fmla="*/ 285215 h 445253"/>
              <a:gd name="connsiteX19" fmla="*/ 346262 w 551492"/>
              <a:gd name="connsiteY19" fmla="*/ 294245 h 445253"/>
              <a:gd name="connsiteX20" fmla="*/ 205438 w 551492"/>
              <a:gd name="connsiteY20" fmla="*/ 294245 h 445253"/>
              <a:gd name="connsiteX21" fmla="*/ 205438 w 551492"/>
              <a:gd name="connsiteY21" fmla="*/ 285215 h 445253"/>
              <a:gd name="connsiteX22" fmla="*/ 18074 w 551492"/>
              <a:gd name="connsiteY22" fmla="*/ 273572 h 445253"/>
              <a:gd name="connsiteX23" fmla="*/ 43895 w 551492"/>
              <a:gd name="connsiteY23" fmla="*/ 376772 h 445253"/>
              <a:gd name="connsiteX24" fmla="*/ 116193 w 551492"/>
              <a:gd name="connsiteY24" fmla="*/ 376772 h 445253"/>
              <a:gd name="connsiteX25" fmla="*/ 116193 w 551492"/>
              <a:gd name="connsiteY25" fmla="*/ 394832 h 445253"/>
              <a:gd name="connsiteX26" fmla="*/ 103283 w 551492"/>
              <a:gd name="connsiteY26" fmla="*/ 394832 h 445253"/>
              <a:gd name="connsiteX27" fmla="*/ 121357 w 551492"/>
              <a:gd name="connsiteY27" fmla="*/ 437401 h 445253"/>
              <a:gd name="connsiteX28" fmla="*/ 109738 w 551492"/>
              <a:gd name="connsiteY28" fmla="*/ 442561 h 445253"/>
              <a:gd name="connsiteX29" fmla="*/ 89081 w 551492"/>
              <a:gd name="connsiteY29" fmla="*/ 394832 h 445253"/>
              <a:gd name="connsiteX30" fmla="*/ 58096 w 551492"/>
              <a:gd name="connsiteY30" fmla="*/ 394832 h 445253"/>
              <a:gd name="connsiteX31" fmla="*/ 36149 w 551492"/>
              <a:gd name="connsiteY31" fmla="*/ 442561 h 445253"/>
              <a:gd name="connsiteX32" fmla="*/ 24530 w 551492"/>
              <a:gd name="connsiteY32" fmla="*/ 437401 h 445253"/>
              <a:gd name="connsiteX33" fmla="*/ 43895 w 551492"/>
              <a:gd name="connsiteY33" fmla="*/ 394832 h 445253"/>
              <a:gd name="connsiteX34" fmla="*/ 29694 w 551492"/>
              <a:gd name="connsiteY34" fmla="*/ 394832 h 445253"/>
              <a:gd name="connsiteX35" fmla="*/ 0 w 551492"/>
              <a:gd name="connsiteY35" fmla="*/ 278732 h 445253"/>
              <a:gd name="connsiteX36" fmla="*/ 533418 w 551492"/>
              <a:gd name="connsiteY36" fmla="*/ 272329 h 445253"/>
              <a:gd name="connsiteX37" fmla="*/ 551492 w 551492"/>
              <a:gd name="connsiteY37" fmla="*/ 277489 h 445253"/>
              <a:gd name="connsiteX38" fmla="*/ 523089 w 551492"/>
              <a:gd name="connsiteY38" fmla="*/ 394879 h 445253"/>
              <a:gd name="connsiteX39" fmla="*/ 507597 w 551492"/>
              <a:gd name="connsiteY39" fmla="*/ 394879 h 445253"/>
              <a:gd name="connsiteX40" fmla="*/ 526962 w 551492"/>
              <a:gd name="connsiteY40" fmla="*/ 436158 h 445253"/>
              <a:gd name="connsiteX41" fmla="*/ 515343 w 551492"/>
              <a:gd name="connsiteY41" fmla="*/ 441318 h 445253"/>
              <a:gd name="connsiteX42" fmla="*/ 493396 w 551492"/>
              <a:gd name="connsiteY42" fmla="*/ 394879 h 445253"/>
              <a:gd name="connsiteX43" fmla="*/ 462411 w 551492"/>
              <a:gd name="connsiteY43" fmla="*/ 394879 h 445253"/>
              <a:gd name="connsiteX44" fmla="*/ 441754 w 551492"/>
              <a:gd name="connsiteY44" fmla="*/ 441318 h 445253"/>
              <a:gd name="connsiteX45" fmla="*/ 430135 w 551492"/>
              <a:gd name="connsiteY45" fmla="*/ 436158 h 445253"/>
              <a:gd name="connsiteX46" fmla="*/ 448209 w 551492"/>
              <a:gd name="connsiteY46" fmla="*/ 394879 h 445253"/>
              <a:gd name="connsiteX47" fmla="*/ 435299 w 551492"/>
              <a:gd name="connsiteY47" fmla="*/ 394879 h 445253"/>
              <a:gd name="connsiteX48" fmla="*/ 435299 w 551492"/>
              <a:gd name="connsiteY48" fmla="*/ 375529 h 445253"/>
              <a:gd name="connsiteX49" fmla="*/ 507597 w 551492"/>
              <a:gd name="connsiteY49" fmla="*/ 375529 h 445253"/>
              <a:gd name="connsiteX50" fmla="*/ 428812 w 551492"/>
              <a:gd name="connsiteY50" fmla="*/ 245200 h 445253"/>
              <a:gd name="connsiteX51" fmla="*/ 470153 w 551492"/>
              <a:gd name="connsiteY51" fmla="*/ 245200 h 445253"/>
              <a:gd name="connsiteX52" fmla="*/ 495991 w 551492"/>
              <a:gd name="connsiteY52" fmla="*/ 370395 h 445253"/>
              <a:gd name="connsiteX53" fmla="*/ 480488 w 551492"/>
              <a:gd name="connsiteY53" fmla="*/ 370395 h 445253"/>
              <a:gd name="connsiteX54" fmla="*/ 474029 w 551492"/>
              <a:gd name="connsiteY54" fmla="*/ 370395 h 445253"/>
              <a:gd name="connsiteX55" fmla="*/ 466277 w 551492"/>
              <a:gd name="connsiteY55" fmla="*/ 370395 h 445253"/>
              <a:gd name="connsiteX56" fmla="*/ 439147 w 551492"/>
              <a:gd name="connsiteY56" fmla="*/ 370395 h 445253"/>
              <a:gd name="connsiteX57" fmla="*/ 437855 w 551492"/>
              <a:gd name="connsiteY57" fmla="*/ 370395 h 445253"/>
              <a:gd name="connsiteX58" fmla="*/ 423644 w 551492"/>
              <a:gd name="connsiteY58" fmla="*/ 370395 h 445253"/>
              <a:gd name="connsiteX59" fmla="*/ 417185 w 551492"/>
              <a:gd name="connsiteY59" fmla="*/ 370395 h 445253"/>
              <a:gd name="connsiteX60" fmla="*/ 417185 w 551492"/>
              <a:gd name="connsiteY60" fmla="*/ 344581 h 445253"/>
              <a:gd name="connsiteX61" fmla="*/ 427520 w 551492"/>
              <a:gd name="connsiteY61" fmla="*/ 344581 h 445253"/>
              <a:gd name="connsiteX62" fmla="*/ 443023 w 551492"/>
              <a:gd name="connsiteY62" fmla="*/ 344581 h 445253"/>
              <a:gd name="connsiteX63" fmla="*/ 424936 w 551492"/>
              <a:gd name="connsiteY63" fmla="*/ 286502 h 445253"/>
              <a:gd name="connsiteX64" fmla="*/ 418477 w 551492"/>
              <a:gd name="connsiteY64" fmla="*/ 296827 h 445253"/>
              <a:gd name="connsiteX65" fmla="*/ 426228 w 551492"/>
              <a:gd name="connsiteY65" fmla="*/ 296827 h 445253"/>
              <a:gd name="connsiteX66" fmla="*/ 426228 w 551492"/>
              <a:gd name="connsiteY66" fmla="*/ 317477 h 445253"/>
              <a:gd name="connsiteX67" fmla="*/ 414601 w 551492"/>
              <a:gd name="connsiteY67" fmla="*/ 317477 h 445253"/>
              <a:gd name="connsiteX68" fmla="*/ 414601 w 551492"/>
              <a:gd name="connsiteY68" fmla="*/ 344581 h 445253"/>
              <a:gd name="connsiteX69" fmla="*/ 414601 w 551492"/>
              <a:gd name="connsiteY69" fmla="*/ 370395 h 445253"/>
              <a:gd name="connsiteX70" fmla="*/ 414601 w 551492"/>
              <a:gd name="connsiteY70" fmla="*/ 445253 h 445253"/>
              <a:gd name="connsiteX71" fmla="*/ 406850 w 551492"/>
              <a:gd name="connsiteY71" fmla="*/ 445253 h 445253"/>
              <a:gd name="connsiteX72" fmla="*/ 387471 w 551492"/>
              <a:gd name="connsiteY72" fmla="*/ 445253 h 445253"/>
              <a:gd name="connsiteX73" fmla="*/ 387471 w 551492"/>
              <a:gd name="connsiteY73" fmla="*/ 344581 h 445253"/>
              <a:gd name="connsiteX74" fmla="*/ 387471 w 551492"/>
              <a:gd name="connsiteY74" fmla="*/ 317477 h 445253"/>
              <a:gd name="connsiteX75" fmla="*/ 167848 w 551492"/>
              <a:gd name="connsiteY75" fmla="*/ 317477 h 445253"/>
              <a:gd name="connsiteX76" fmla="*/ 167848 w 551492"/>
              <a:gd name="connsiteY76" fmla="*/ 344581 h 445253"/>
              <a:gd name="connsiteX77" fmla="*/ 167848 w 551492"/>
              <a:gd name="connsiteY77" fmla="*/ 445253 h 445253"/>
              <a:gd name="connsiteX78" fmla="*/ 144593 w 551492"/>
              <a:gd name="connsiteY78" fmla="*/ 445253 h 445253"/>
              <a:gd name="connsiteX79" fmla="*/ 140718 w 551492"/>
              <a:gd name="connsiteY79" fmla="*/ 445253 h 445253"/>
              <a:gd name="connsiteX80" fmla="*/ 140718 w 551492"/>
              <a:gd name="connsiteY80" fmla="*/ 370395 h 445253"/>
              <a:gd name="connsiteX81" fmla="*/ 140718 w 551492"/>
              <a:gd name="connsiteY81" fmla="*/ 344581 h 445253"/>
              <a:gd name="connsiteX82" fmla="*/ 140718 w 551492"/>
              <a:gd name="connsiteY82" fmla="*/ 317477 h 445253"/>
              <a:gd name="connsiteX83" fmla="*/ 127799 w 551492"/>
              <a:gd name="connsiteY83" fmla="*/ 317477 h 445253"/>
              <a:gd name="connsiteX84" fmla="*/ 127799 w 551492"/>
              <a:gd name="connsiteY84" fmla="*/ 296827 h 445253"/>
              <a:gd name="connsiteX85" fmla="*/ 132966 w 551492"/>
              <a:gd name="connsiteY85" fmla="*/ 296827 h 445253"/>
              <a:gd name="connsiteX86" fmla="*/ 126507 w 551492"/>
              <a:gd name="connsiteY86" fmla="*/ 287792 h 445253"/>
              <a:gd name="connsiteX87" fmla="*/ 108420 w 551492"/>
              <a:gd name="connsiteY87" fmla="*/ 344581 h 445253"/>
              <a:gd name="connsiteX88" fmla="*/ 123923 w 551492"/>
              <a:gd name="connsiteY88" fmla="*/ 344581 h 445253"/>
              <a:gd name="connsiteX89" fmla="*/ 136842 w 551492"/>
              <a:gd name="connsiteY89" fmla="*/ 344581 h 445253"/>
              <a:gd name="connsiteX90" fmla="*/ 136842 w 551492"/>
              <a:gd name="connsiteY90" fmla="*/ 370395 h 445253"/>
              <a:gd name="connsiteX91" fmla="*/ 127799 w 551492"/>
              <a:gd name="connsiteY91" fmla="*/ 370395 h 445253"/>
              <a:gd name="connsiteX92" fmla="*/ 113588 w 551492"/>
              <a:gd name="connsiteY92" fmla="*/ 370395 h 445253"/>
              <a:gd name="connsiteX93" fmla="*/ 112296 w 551492"/>
              <a:gd name="connsiteY93" fmla="*/ 370395 h 445253"/>
              <a:gd name="connsiteX94" fmla="*/ 86458 w 551492"/>
              <a:gd name="connsiteY94" fmla="*/ 370395 h 445253"/>
              <a:gd name="connsiteX95" fmla="*/ 77414 w 551492"/>
              <a:gd name="connsiteY95" fmla="*/ 370395 h 445253"/>
              <a:gd name="connsiteX96" fmla="*/ 70955 w 551492"/>
              <a:gd name="connsiteY96" fmla="*/ 370395 h 445253"/>
              <a:gd name="connsiteX97" fmla="*/ 56744 w 551492"/>
              <a:gd name="connsiteY97" fmla="*/ 370395 h 445253"/>
              <a:gd name="connsiteX98" fmla="*/ 81290 w 551492"/>
              <a:gd name="connsiteY98" fmla="*/ 246490 h 445253"/>
              <a:gd name="connsiteX99" fmla="*/ 122631 w 551492"/>
              <a:gd name="connsiteY99" fmla="*/ 246490 h 445253"/>
              <a:gd name="connsiteX100" fmla="*/ 152345 w 551492"/>
              <a:gd name="connsiteY100" fmla="*/ 291664 h 445253"/>
              <a:gd name="connsiteX101" fmla="*/ 183350 w 551492"/>
              <a:gd name="connsiteY101" fmla="*/ 278757 h 445253"/>
              <a:gd name="connsiteX102" fmla="*/ 189810 w 551492"/>
              <a:gd name="connsiteY102" fmla="*/ 294245 h 445253"/>
              <a:gd name="connsiteX103" fmla="*/ 205438 w 551492"/>
              <a:gd name="connsiteY103" fmla="*/ 294245 h 445253"/>
              <a:gd name="connsiteX104" fmla="*/ 205438 w 551492"/>
              <a:gd name="connsiteY104" fmla="*/ 295523 h 445253"/>
              <a:gd name="connsiteX105" fmla="*/ 346262 w 551492"/>
              <a:gd name="connsiteY105" fmla="*/ 295523 h 445253"/>
              <a:gd name="connsiteX106" fmla="*/ 346262 w 551492"/>
              <a:gd name="connsiteY106" fmla="*/ 294245 h 445253"/>
              <a:gd name="connsiteX107" fmla="*/ 361633 w 551492"/>
              <a:gd name="connsiteY107" fmla="*/ 294245 h 445253"/>
              <a:gd name="connsiteX108" fmla="*/ 368093 w 551492"/>
              <a:gd name="connsiteY108" fmla="*/ 278757 h 445253"/>
              <a:gd name="connsiteX109" fmla="*/ 400390 w 551492"/>
              <a:gd name="connsiteY109" fmla="*/ 290374 h 445253"/>
              <a:gd name="connsiteX110" fmla="*/ 401682 w 551492"/>
              <a:gd name="connsiteY110" fmla="*/ 289083 h 445253"/>
              <a:gd name="connsiteX111" fmla="*/ 400390 w 551492"/>
              <a:gd name="connsiteY111" fmla="*/ 291664 h 445253"/>
              <a:gd name="connsiteX112" fmla="*/ 229963 w 551492"/>
              <a:gd name="connsiteY112" fmla="*/ 216891 h 445253"/>
              <a:gd name="connsiteX113" fmla="*/ 229963 w 551492"/>
              <a:gd name="connsiteY113" fmla="*/ 272264 h 445253"/>
              <a:gd name="connsiteX114" fmla="*/ 321686 w 551492"/>
              <a:gd name="connsiteY114" fmla="*/ 272264 h 445253"/>
              <a:gd name="connsiteX115" fmla="*/ 321686 w 551492"/>
              <a:gd name="connsiteY115" fmla="*/ 216891 h 445253"/>
              <a:gd name="connsiteX116" fmla="*/ 222212 w 551492"/>
              <a:gd name="connsiteY116" fmla="*/ 209165 h 445253"/>
              <a:gd name="connsiteX117" fmla="*/ 330729 w 551492"/>
              <a:gd name="connsiteY117" fmla="*/ 209165 h 445253"/>
              <a:gd name="connsiteX118" fmla="*/ 330729 w 551492"/>
              <a:gd name="connsiteY118" fmla="*/ 279991 h 445253"/>
              <a:gd name="connsiteX119" fmla="*/ 222212 w 551492"/>
              <a:gd name="connsiteY119" fmla="*/ 279991 h 445253"/>
              <a:gd name="connsiteX120" fmla="*/ 426342 w 551492"/>
              <a:gd name="connsiteY120" fmla="*/ 145794 h 445253"/>
              <a:gd name="connsiteX121" fmla="*/ 434099 w 551492"/>
              <a:gd name="connsiteY121" fmla="*/ 162574 h 445253"/>
              <a:gd name="connsiteX122" fmla="*/ 450906 w 551492"/>
              <a:gd name="connsiteY122" fmla="*/ 153539 h 445253"/>
              <a:gd name="connsiteX123" fmla="*/ 447027 w 551492"/>
              <a:gd name="connsiteY123" fmla="*/ 170319 h 445253"/>
              <a:gd name="connsiteX124" fmla="*/ 459956 w 551492"/>
              <a:gd name="connsiteY124" fmla="*/ 171610 h 445253"/>
              <a:gd name="connsiteX125" fmla="*/ 450906 w 551492"/>
              <a:gd name="connsiteY125" fmla="*/ 183227 h 445253"/>
              <a:gd name="connsiteX126" fmla="*/ 452199 w 551492"/>
              <a:gd name="connsiteY126" fmla="*/ 187099 h 445253"/>
              <a:gd name="connsiteX127" fmla="*/ 453492 w 551492"/>
              <a:gd name="connsiteY127" fmla="*/ 193553 h 445253"/>
              <a:gd name="connsiteX128" fmla="*/ 454785 w 551492"/>
              <a:gd name="connsiteY128" fmla="*/ 198716 h 445253"/>
              <a:gd name="connsiteX129" fmla="*/ 454785 w 551492"/>
              <a:gd name="connsiteY129" fmla="*/ 200007 h 445253"/>
              <a:gd name="connsiteX130" fmla="*/ 454785 w 551492"/>
              <a:gd name="connsiteY130" fmla="*/ 201298 h 445253"/>
              <a:gd name="connsiteX131" fmla="*/ 454785 w 551492"/>
              <a:gd name="connsiteY131" fmla="*/ 202589 h 445253"/>
              <a:gd name="connsiteX132" fmla="*/ 441856 w 551492"/>
              <a:gd name="connsiteY132" fmla="*/ 227114 h 445253"/>
              <a:gd name="connsiteX133" fmla="*/ 441856 w 551492"/>
              <a:gd name="connsiteY133" fmla="*/ 228405 h 445253"/>
              <a:gd name="connsiteX134" fmla="*/ 436685 w 551492"/>
              <a:gd name="connsiteY134" fmla="*/ 230986 h 445253"/>
              <a:gd name="connsiteX135" fmla="*/ 432806 w 551492"/>
              <a:gd name="connsiteY135" fmla="*/ 233568 h 445253"/>
              <a:gd name="connsiteX136" fmla="*/ 431513 w 551492"/>
              <a:gd name="connsiteY136" fmla="*/ 233568 h 445253"/>
              <a:gd name="connsiteX137" fmla="*/ 422463 w 551492"/>
              <a:gd name="connsiteY137" fmla="*/ 237440 h 445253"/>
              <a:gd name="connsiteX138" fmla="*/ 378506 w 551492"/>
              <a:gd name="connsiteY138" fmla="*/ 205170 h 445253"/>
              <a:gd name="connsiteX139" fmla="*/ 378506 w 551492"/>
              <a:gd name="connsiteY139" fmla="*/ 193553 h 445253"/>
              <a:gd name="connsiteX140" fmla="*/ 369456 w 551492"/>
              <a:gd name="connsiteY140" fmla="*/ 183227 h 445253"/>
              <a:gd name="connsiteX141" fmla="*/ 382385 w 551492"/>
              <a:gd name="connsiteY141" fmla="*/ 176773 h 445253"/>
              <a:gd name="connsiteX142" fmla="*/ 377213 w 551492"/>
              <a:gd name="connsiteY142" fmla="*/ 162574 h 445253"/>
              <a:gd name="connsiteX143" fmla="*/ 395313 w 551492"/>
              <a:gd name="connsiteY143" fmla="*/ 165156 h 445253"/>
              <a:gd name="connsiteX144" fmla="*/ 400485 w 551492"/>
              <a:gd name="connsiteY144" fmla="*/ 148375 h 445253"/>
              <a:gd name="connsiteX145" fmla="*/ 417292 w 551492"/>
              <a:gd name="connsiteY145" fmla="*/ 159992 h 445253"/>
              <a:gd name="connsiteX146" fmla="*/ 125310 w 551492"/>
              <a:gd name="connsiteY146" fmla="*/ 145794 h 445253"/>
              <a:gd name="connsiteX147" fmla="*/ 134334 w 551492"/>
              <a:gd name="connsiteY147" fmla="*/ 160007 h 445253"/>
              <a:gd name="connsiteX148" fmla="*/ 151094 w 551492"/>
              <a:gd name="connsiteY148" fmla="*/ 148378 h 445253"/>
              <a:gd name="connsiteX149" fmla="*/ 156251 w 551492"/>
              <a:gd name="connsiteY149" fmla="*/ 165176 h 445253"/>
              <a:gd name="connsiteX150" fmla="*/ 173011 w 551492"/>
              <a:gd name="connsiteY150" fmla="*/ 162592 h 445253"/>
              <a:gd name="connsiteX151" fmla="*/ 169144 w 551492"/>
              <a:gd name="connsiteY151" fmla="*/ 176805 h 445253"/>
              <a:gd name="connsiteX152" fmla="*/ 182036 w 551492"/>
              <a:gd name="connsiteY152" fmla="*/ 183266 h 445253"/>
              <a:gd name="connsiteX153" fmla="*/ 173011 w 551492"/>
              <a:gd name="connsiteY153" fmla="*/ 193603 h 445253"/>
              <a:gd name="connsiteX154" fmla="*/ 173011 w 551492"/>
              <a:gd name="connsiteY154" fmla="*/ 205233 h 445253"/>
              <a:gd name="connsiteX155" fmla="*/ 142070 w 551492"/>
              <a:gd name="connsiteY155" fmla="*/ 237537 h 445253"/>
              <a:gd name="connsiteX156" fmla="*/ 140780 w 551492"/>
              <a:gd name="connsiteY156" fmla="*/ 237537 h 445253"/>
              <a:gd name="connsiteX157" fmla="*/ 135623 w 551492"/>
              <a:gd name="connsiteY157" fmla="*/ 237537 h 445253"/>
              <a:gd name="connsiteX158" fmla="*/ 134334 w 551492"/>
              <a:gd name="connsiteY158" fmla="*/ 237537 h 445253"/>
              <a:gd name="connsiteX159" fmla="*/ 130466 w 551492"/>
              <a:gd name="connsiteY159" fmla="*/ 237537 h 445253"/>
              <a:gd name="connsiteX160" fmla="*/ 129177 w 551492"/>
              <a:gd name="connsiteY160" fmla="*/ 237537 h 445253"/>
              <a:gd name="connsiteX161" fmla="*/ 114996 w 551492"/>
              <a:gd name="connsiteY161" fmla="*/ 232368 h 445253"/>
              <a:gd name="connsiteX162" fmla="*/ 111128 w 551492"/>
              <a:gd name="connsiteY162" fmla="*/ 228492 h 445253"/>
              <a:gd name="connsiteX163" fmla="*/ 108549 w 551492"/>
              <a:gd name="connsiteY163" fmla="*/ 227200 h 445253"/>
              <a:gd name="connsiteX164" fmla="*/ 107260 w 551492"/>
              <a:gd name="connsiteY164" fmla="*/ 227200 h 445253"/>
              <a:gd name="connsiteX165" fmla="*/ 96946 w 551492"/>
              <a:gd name="connsiteY165" fmla="*/ 193603 h 445253"/>
              <a:gd name="connsiteX166" fmla="*/ 98235 w 551492"/>
              <a:gd name="connsiteY166" fmla="*/ 187143 h 445253"/>
              <a:gd name="connsiteX167" fmla="*/ 100814 w 551492"/>
              <a:gd name="connsiteY167" fmla="*/ 183266 h 445253"/>
              <a:gd name="connsiteX168" fmla="*/ 90500 w 551492"/>
              <a:gd name="connsiteY168" fmla="*/ 171637 h 445253"/>
              <a:gd name="connsiteX169" fmla="*/ 104682 w 551492"/>
              <a:gd name="connsiteY169" fmla="*/ 169053 h 445253"/>
              <a:gd name="connsiteX170" fmla="*/ 99525 w 551492"/>
              <a:gd name="connsiteY170" fmla="*/ 153547 h 445253"/>
              <a:gd name="connsiteX171" fmla="*/ 117574 w 551492"/>
              <a:gd name="connsiteY171" fmla="*/ 162592 h 445253"/>
              <a:gd name="connsiteX172" fmla="*/ 315164 w 551492"/>
              <a:gd name="connsiteY172" fmla="*/ 7745 h 445253"/>
              <a:gd name="connsiteX173" fmla="*/ 291919 w 551492"/>
              <a:gd name="connsiteY173" fmla="*/ 10327 h 445253"/>
              <a:gd name="connsiteX174" fmla="*/ 338410 w 551492"/>
              <a:gd name="connsiteY174" fmla="*/ 67126 h 445253"/>
              <a:gd name="connsiteX175" fmla="*/ 288045 w 551492"/>
              <a:gd name="connsiteY175" fmla="*/ 123925 h 445253"/>
              <a:gd name="connsiteX176" fmla="*/ 295793 w 551492"/>
              <a:gd name="connsiteY176" fmla="*/ 126507 h 445253"/>
              <a:gd name="connsiteX177" fmla="*/ 379735 w 551492"/>
              <a:gd name="connsiteY177" fmla="*/ 144580 h 445253"/>
              <a:gd name="connsiteX178" fmla="*/ 364238 w 551492"/>
              <a:gd name="connsiteY178" fmla="*/ 118762 h 445253"/>
              <a:gd name="connsiteX179" fmla="*/ 368112 w 551492"/>
              <a:gd name="connsiteY179" fmla="*/ 116180 h 445253"/>
              <a:gd name="connsiteX180" fmla="*/ 406855 w 551492"/>
              <a:gd name="connsiteY180" fmla="*/ 67126 h 445253"/>
              <a:gd name="connsiteX181" fmla="*/ 315164 w 551492"/>
              <a:gd name="connsiteY181" fmla="*/ 7745 h 445253"/>
              <a:gd name="connsiteX182" fmla="*/ 240263 w 551492"/>
              <a:gd name="connsiteY182" fmla="*/ 0 h 445253"/>
              <a:gd name="connsiteX183" fmla="*/ 277714 w 551492"/>
              <a:gd name="connsiteY183" fmla="*/ 5163 h 445253"/>
              <a:gd name="connsiteX184" fmla="*/ 315164 w 551492"/>
              <a:gd name="connsiteY184" fmla="*/ 0 h 445253"/>
              <a:gd name="connsiteX185" fmla="*/ 414603 w 551492"/>
              <a:gd name="connsiteY185" fmla="*/ 67126 h 445253"/>
              <a:gd name="connsiteX186" fmla="*/ 375861 w 551492"/>
              <a:gd name="connsiteY186" fmla="*/ 121344 h 445253"/>
              <a:gd name="connsiteX187" fmla="*/ 395232 w 551492"/>
              <a:gd name="connsiteY187" fmla="*/ 154907 h 445253"/>
              <a:gd name="connsiteX188" fmla="*/ 386192 w 551492"/>
              <a:gd name="connsiteY188" fmla="*/ 153616 h 445253"/>
              <a:gd name="connsiteX189" fmla="*/ 294502 w 551492"/>
              <a:gd name="connsiteY189" fmla="*/ 134252 h 445253"/>
              <a:gd name="connsiteX190" fmla="*/ 277714 w 551492"/>
              <a:gd name="connsiteY190" fmla="*/ 127798 h 445253"/>
              <a:gd name="connsiteX191" fmla="*/ 260925 w 551492"/>
              <a:gd name="connsiteY191" fmla="*/ 134252 h 445253"/>
              <a:gd name="connsiteX192" fmla="*/ 169235 w 551492"/>
              <a:gd name="connsiteY192" fmla="*/ 153616 h 445253"/>
              <a:gd name="connsiteX193" fmla="*/ 161487 w 551492"/>
              <a:gd name="connsiteY193" fmla="*/ 154907 h 445253"/>
              <a:gd name="connsiteX194" fmla="*/ 179566 w 551492"/>
              <a:gd name="connsiteY194" fmla="*/ 121344 h 445253"/>
              <a:gd name="connsiteX195" fmla="*/ 140824 w 551492"/>
              <a:gd name="connsiteY195" fmla="*/ 67126 h 445253"/>
              <a:gd name="connsiteX196" fmla="*/ 240263 w 551492"/>
              <a:gd name="connsiteY196" fmla="*/ 0 h 4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51492" h="445253">
                <a:moveTo>
                  <a:pt x="373391" y="344605"/>
                </a:moveTo>
                <a:lnTo>
                  <a:pt x="377257" y="344605"/>
                </a:lnTo>
                <a:lnTo>
                  <a:pt x="384988" y="344605"/>
                </a:lnTo>
                <a:lnTo>
                  <a:pt x="384988" y="445253"/>
                </a:lnTo>
                <a:lnTo>
                  <a:pt x="373391" y="445253"/>
                </a:lnTo>
                <a:close/>
                <a:moveTo>
                  <a:pt x="170439" y="344605"/>
                </a:moveTo>
                <a:lnTo>
                  <a:pt x="175686" y="344605"/>
                </a:lnTo>
                <a:lnTo>
                  <a:pt x="178309" y="344605"/>
                </a:lnTo>
                <a:lnTo>
                  <a:pt x="178309" y="445253"/>
                </a:lnTo>
                <a:lnTo>
                  <a:pt x="170439" y="445253"/>
                </a:lnTo>
                <a:close/>
                <a:moveTo>
                  <a:pt x="258409" y="289080"/>
                </a:moveTo>
                <a:lnTo>
                  <a:pt x="258409" y="290369"/>
                </a:lnTo>
                <a:lnTo>
                  <a:pt x="292000" y="290369"/>
                </a:lnTo>
                <a:lnTo>
                  <a:pt x="292000" y="289080"/>
                </a:lnTo>
                <a:close/>
                <a:moveTo>
                  <a:pt x="222234" y="283926"/>
                </a:moveTo>
                <a:lnTo>
                  <a:pt x="273912" y="283926"/>
                </a:lnTo>
                <a:lnTo>
                  <a:pt x="277788" y="283926"/>
                </a:lnTo>
                <a:lnTo>
                  <a:pt x="330758" y="283926"/>
                </a:lnTo>
                <a:lnTo>
                  <a:pt x="346262" y="285215"/>
                </a:lnTo>
                <a:lnTo>
                  <a:pt x="346262" y="294245"/>
                </a:lnTo>
                <a:lnTo>
                  <a:pt x="205438" y="294245"/>
                </a:lnTo>
                <a:lnTo>
                  <a:pt x="205438" y="285215"/>
                </a:lnTo>
                <a:close/>
                <a:moveTo>
                  <a:pt x="18074" y="273572"/>
                </a:moveTo>
                <a:lnTo>
                  <a:pt x="43895" y="376772"/>
                </a:lnTo>
                <a:lnTo>
                  <a:pt x="116193" y="376772"/>
                </a:lnTo>
                <a:lnTo>
                  <a:pt x="116193" y="394832"/>
                </a:lnTo>
                <a:lnTo>
                  <a:pt x="103283" y="394832"/>
                </a:lnTo>
                <a:lnTo>
                  <a:pt x="121357" y="437401"/>
                </a:lnTo>
                <a:lnTo>
                  <a:pt x="109738" y="442561"/>
                </a:lnTo>
                <a:lnTo>
                  <a:pt x="89081" y="394832"/>
                </a:lnTo>
                <a:lnTo>
                  <a:pt x="58096" y="394832"/>
                </a:lnTo>
                <a:lnTo>
                  <a:pt x="36149" y="442561"/>
                </a:lnTo>
                <a:lnTo>
                  <a:pt x="24530" y="437401"/>
                </a:lnTo>
                <a:lnTo>
                  <a:pt x="43895" y="394832"/>
                </a:lnTo>
                <a:lnTo>
                  <a:pt x="29694" y="394832"/>
                </a:lnTo>
                <a:lnTo>
                  <a:pt x="0" y="278732"/>
                </a:lnTo>
                <a:close/>
                <a:moveTo>
                  <a:pt x="533418" y="272329"/>
                </a:moveTo>
                <a:lnTo>
                  <a:pt x="551492" y="277489"/>
                </a:lnTo>
                <a:lnTo>
                  <a:pt x="523089" y="394879"/>
                </a:lnTo>
                <a:lnTo>
                  <a:pt x="507597" y="394879"/>
                </a:lnTo>
                <a:lnTo>
                  <a:pt x="526962" y="436158"/>
                </a:lnTo>
                <a:lnTo>
                  <a:pt x="515343" y="441318"/>
                </a:lnTo>
                <a:lnTo>
                  <a:pt x="493396" y="394879"/>
                </a:lnTo>
                <a:lnTo>
                  <a:pt x="462411" y="394879"/>
                </a:lnTo>
                <a:lnTo>
                  <a:pt x="441754" y="441318"/>
                </a:lnTo>
                <a:lnTo>
                  <a:pt x="430135" y="436158"/>
                </a:lnTo>
                <a:lnTo>
                  <a:pt x="448209" y="394879"/>
                </a:lnTo>
                <a:lnTo>
                  <a:pt x="435299" y="394879"/>
                </a:lnTo>
                <a:lnTo>
                  <a:pt x="435299" y="375529"/>
                </a:lnTo>
                <a:lnTo>
                  <a:pt x="507597" y="375529"/>
                </a:lnTo>
                <a:close/>
                <a:moveTo>
                  <a:pt x="428812" y="245200"/>
                </a:moveTo>
                <a:lnTo>
                  <a:pt x="470153" y="245200"/>
                </a:lnTo>
                <a:lnTo>
                  <a:pt x="495991" y="370395"/>
                </a:lnTo>
                <a:lnTo>
                  <a:pt x="480488" y="370395"/>
                </a:lnTo>
                <a:lnTo>
                  <a:pt x="474029" y="370395"/>
                </a:lnTo>
                <a:lnTo>
                  <a:pt x="466277" y="370395"/>
                </a:lnTo>
                <a:lnTo>
                  <a:pt x="439147" y="370395"/>
                </a:lnTo>
                <a:lnTo>
                  <a:pt x="437855" y="370395"/>
                </a:lnTo>
                <a:lnTo>
                  <a:pt x="423644" y="370395"/>
                </a:lnTo>
                <a:lnTo>
                  <a:pt x="417185" y="370395"/>
                </a:lnTo>
                <a:lnTo>
                  <a:pt x="417185" y="344581"/>
                </a:lnTo>
                <a:lnTo>
                  <a:pt x="427520" y="344581"/>
                </a:lnTo>
                <a:lnTo>
                  <a:pt x="443023" y="344581"/>
                </a:lnTo>
                <a:lnTo>
                  <a:pt x="424936" y="286502"/>
                </a:lnTo>
                <a:lnTo>
                  <a:pt x="418477" y="296827"/>
                </a:lnTo>
                <a:lnTo>
                  <a:pt x="426228" y="296827"/>
                </a:lnTo>
                <a:lnTo>
                  <a:pt x="426228" y="317477"/>
                </a:lnTo>
                <a:lnTo>
                  <a:pt x="414601" y="317477"/>
                </a:lnTo>
                <a:lnTo>
                  <a:pt x="414601" y="344581"/>
                </a:lnTo>
                <a:lnTo>
                  <a:pt x="414601" y="370395"/>
                </a:lnTo>
                <a:lnTo>
                  <a:pt x="414601" y="445253"/>
                </a:lnTo>
                <a:lnTo>
                  <a:pt x="406850" y="445253"/>
                </a:lnTo>
                <a:lnTo>
                  <a:pt x="387471" y="445253"/>
                </a:lnTo>
                <a:lnTo>
                  <a:pt x="387471" y="344581"/>
                </a:lnTo>
                <a:lnTo>
                  <a:pt x="387471" y="317477"/>
                </a:lnTo>
                <a:lnTo>
                  <a:pt x="167848" y="317477"/>
                </a:lnTo>
                <a:lnTo>
                  <a:pt x="167848" y="344581"/>
                </a:lnTo>
                <a:lnTo>
                  <a:pt x="167848" y="445253"/>
                </a:lnTo>
                <a:lnTo>
                  <a:pt x="144593" y="445253"/>
                </a:lnTo>
                <a:lnTo>
                  <a:pt x="140718" y="445253"/>
                </a:lnTo>
                <a:lnTo>
                  <a:pt x="140718" y="370395"/>
                </a:lnTo>
                <a:lnTo>
                  <a:pt x="140718" y="344581"/>
                </a:lnTo>
                <a:lnTo>
                  <a:pt x="140718" y="317477"/>
                </a:lnTo>
                <a:lnTo>
                  <a:pt x="127799" y="317477"/>
                </a:lnTo>
                <a:lnTo>
                  <a:pt x="127799" y="296827"/>
                </a:lnTo>
                <a:lnTo>
                  <a:pt x="132966" y="296827"/>
                </a:lnTo>
                <a:lnTo>
                  <a:pt x="126507" y="287792"/>
                </a:lnTo>
                <a:lnTo>
                  <a:pt x="108420" y="344581"/>
                </a:lnTo>
                <a:lnTo>
                  <a:pt x="123923" y="344581"/>
                </a:lnTo>
                <a:lnTo>
                  <a:pt x="136842" y="344581"/>
                </a:lnTo>
                <a:lnTo>
                  <a:pt x="136842" y="370395"/>
                </a:lnTo>
                <a:lnTo>
                  <a:pt x="127799" y="370395"/>
                </a:lnTo>
                <a:lnTo>
                  <a:pt x="113588" y="370395"/>
                </a:lnTo>
                <a:lnTo>
                  <a:pt x="112296" y="370395"/>
                </a:lnTo>
                <a:lnTo>
                  <a:pt x="86458" y="370395"/>
                </a:lnTo>
                <a:lnTo>
                  <a:pt x="77414" y="370395"/>
                </a:lnTo>
                <a:lnTo>
                  <a:pt x="70955" y="370395"/>
                </a:lnTo>
                <a:lnTo>
                  <a:pt x="56744" y="370395"/>
                </a:lnTo>
                <a:lnTo>
                  <a:pt x="81290" y="246490"/>
                </a:lnTo>
                <a:lnTo>
                  <a:pt x="122631" y="246490"/>
                </a:lnTo>
                <a:lnTo>
                  <a:pt x="152345" y="291664"/>
                </a:lnTo>
                <a:lnTo>
                  <a:pt x="183350" y="278757"/>
                </a:lnTo>
                <a:lnTo>
                  <a:pt x="189810" y="294245"/>
                </a:lnTo>
                <a:lnTo>
                  <a:pt x="205438" y="294245"/>
                </a:lnTo>
                <a:lnTo>
                  <a:pt x="205438" y="295523"/>
                </a:lnTo>
                <a:lnTo>
                  <a:pt x="346262" y="295523"/>
                </a:lnTo>
                <a:lnTo>
                  <a:pt x="346262" y="294245"/>
                </a:lnTo>
                <a:lnTo>
                  <a:pt x="361633" y="294245"/>
                </a:lnTo>
                <a:lnTo>
                  <a:pt x="368093" y="278757"/>
                </a:lnTo>
                <a:lnTo>
                  <a:pt x="400390" y="290374"/>
                </a:lnTo>
                <a:lnTo>
                  <a:pt x="401682" y="289083"/>
                </a:lnTo>
                <a:lnTo>
                  <a:pt x="400390" y="291664"/>
                </a:lnTo>
                <a:close/>
                <a:moveTo>
                  <a:pt x="229963" y="216891"/>
                </a:moveTo>
                <a:lnTo>
                  <a:pt x="229963" y="272264"/>
                </a:lnTo>
                <a:lnTo>
                  <a:pt x="321686" y="272264"/>
                </a:lnTo>
                <a:lnTo>
                  <a:pt x="321686" y="216891"/>
                </a:lnTo>
                <a:close/>
                <a:moveTo>
                  <a:pt x="222212" y="209165"/>
                </a:moveTo>
                <a:lnTo>
                  <a:pt x="330729" y="209165"/>
                </a:lnTo>
                <a:lnTo>
                  <a:pt x="330729" y="279991"/>
                </a:lnTo>
                <a:lnTo>
                  <a:pt x="222212" y="279991"/>
                </a:lnTo>
                <a:close/>
                <a:moveTo>
                  <a:pt x="426342" y="145794"/>
                </a:moveTo>
                <a:lnTo>
                  <a:pt x="434099" y="162574"/>
                </a:lnTo>
                <a:lnTo>
                  <a:pt x="450906" y="153539"/>
                </a:lnTo>
                <a:lnTo>
                  <a:pt x="447027" y="170319"/>
                </a:lnTo>
                <a:lnTo>
                  <a:pt x="459956" y="171610"/>
                </a:lnTo>
                <a:lnTo>
                  <a:pt x="450906" y="183227"/>
                </a:lnTo>
                <a:cubicBezTo>
                  <a:pt x="450906" y="184518"/>
                  <a:pt x="452199" y="185808"/>
                  <a:pt x="452199" y="187099"/>
                </a:cubicBezTo>
                <a:cubicBezTo>
                  <a:pt x="453492" y="189681"/>
                  <a:pt x="453492" y="190972"/>
                  <a:pt x="453492" y="193553"/>
                </a:cubicBezTo>
                <a:cubicBezTo>
                  <a:pt x="454785" y="194844"/>
                  <a:pt x="454785" y="197426"/>
                  <a:pt x="454785" y="198716"/>
                </a:cubicBezTo>
                <a:cubicBezTo>
                  <a:pt x="454785" y="200007"/>
                  <a:pt x="454785" y="200007"/>
                  <a:pt x="454785" y="200007"/>
                </a:cubicBezTo>
                <a:cubicBezTo>
                  <a:pt x="454785" y="200007"/>
                  <a:pt x="454785" y="201298"/>
                  <a:pt x="454785" y="201298"/>
                </a:cubicBezTo>
                <a:cubicBezTo>
                  <a:pt x="454785" y="201298"/>
                  <a:pt x="454785" y="202589"/>
                  <a:pt x="454785" y="202589"/>
                </a:cubicBezTo>
                <a:cubicBezTo>
                  <a:pt x="453492" y="212915"/>
                  <a:pt x="449613" y="221951"/>
                  <a:pt x="441856" y="227114"/>
                </a:cubicBezTo>
                <a:cubicBezTo>
                  <a:pt x="441856" y="227114"/>
                  <a:pt x="441856" y="228405"/>
                  <a:pt x="441856" y="228405"/>
                </a:cubicBezTo>
                <a:cubicBezTo>
                  <a:pt x="440563" y="229695"/>
                  <a:pt x="439270" y="229695"/>
                  <a:pt x="436685" y="230986"/>
                </a:cubicBezTo>
                <a:cubicBezTo>
                  <a:pt x="435392" y="232277"/>
                  <a:pt x="434099" y="233568"/>
                  <a:pt x="432806" y="233568"/>
                </a:cubicBezTo>
                <a:cubicBezTo>
                  <a:pt x="431513" y="233568"/>
                  <a:pt x="431513" y="233568"/>
                  <a:pt x="431513" y="233568"/>
                </a:cubicBezTo>
                <a:cubicBezTo>
                  <a:pt x="428927" y="236149"/>
                  <a:pt x="425049" y="237440"/>
                  <a:pt x="422463" y="237440"/>
                </a:cubicBezTo>
                <a:cubicBezTo>
                  <a:pt x="400485" y="240022"/>
                  <a:pt x="381092" y="225823"/>
                  <a:pt x="378506" y="205170"/>
                </a:cubicBezTo>
                <a:cubicBezTo>
                  <a:pt x="377213" y="201298"/>
                  <a:pt x="377213" y="197426"/>
                  <a:pt x="378506" y="193553"/>
                </a:cubicBezTo>
                <a:lnTo>
                  <a:pt x="369456" y="183227"/>
                </a:lnTo>
                <a:lnTo>
                  <a:pt x="382385" y="176773"/>
                </a:lnTo>
                <a:lnTo>
                  <a:pt x="377213" y="162574"/>
                </a:lnTo>
                <a:lnTo>
                  <a:pt x="395313" y="165156"/>
                </a:lnTo>
                <a:lnTo>
                  <a:pt x="400485" y="148375"/>
                </a:lnTo>
                <a:lnTo>
                  <a:pt x="417292" y="159992"/>
                </a:lnTo>
                <a:close/>
                <a:moveTo>
                  <a:pt x="125310" y="145794"/>
                </a:moveTo>
                <a:lnTo>
                  <a:pt x="134334" y="160007"/>
                </a:lnTo>
                <a:lnTo>
                  <a:pt x="151094" y="148378"/>
                </a:lnTo>
                <a:lnTo>
                  <a:pt x="156251" y="165176"/>
                </a:lnTo>
                <a:lnTo>
                  <a:pt x="173011" y="162592"/>
                </a:lnTo>
                <a:lnTo>
                  <a:pt x="169144" y="176805"/>
                </a:lnTo>
                <a:lnTo>
                  <a:pt x="182036" y="183266"/>
                </a:lnTo>
                <a:lnTo>
                  <a:pt x="173011" y="193603"/>
                </a:lnTo>
                <a:cubicBezTo>
                  <a:pt x="173011" y="197480"/>
                  <a:pt x="173011" y="201356"/>
                  <a:pt x="173011" y="205233"/>
                </a:cubicBezTo>
                <a:cubicBezTo>
                  <a:pt x="170433" y="222031"/>
                  <a:pt x="157540" y="234952"/>
                  <a:pt x="142070" y="237537"/>
                </a:cubicBezTo>
                <a:cubicBezTo>
                  <a:pt x="142070" y="237537"/>
                  <a:pt x="140780" y="237537"/>
                  <a:pt x="140780" y="237537"/>
                </a:cubicBezTo>
                <a:cubicBezTo>
                  <a:pt x="139491" y="237537"/>
                  <a:pt x="136913" y="237537"/>
                  <a:pt x="135623" y="237537"/>
                </a:cubicBezTo>
                <a:cubicBezTo>
                  <a:pt x="134334" y="237537"/>
                  <a:pt x="134334" y="237537"/>
                  <a:pt x="134334" y="237537"/>
                </a:cubicBezTo>
                <a:cubicBezTo>
                  <a:pt x="133045" y="237537"/>
                  <a:pt x="131756" y="237537"/>
                  <a:pt x="130466" y="237537"/>
                </a:cubicBezTo>
                <a:cubicBezTo>
                  <a:pt x="130466" y="237537"/>
                  <a:pt x="129177" y="237537"/>
                  <a:pt x="129177" y="237537"/>
                </a:cubicBezTo>
                <a:cubicBezTo>
                  <a:pt x="124020" y="236245"/>
                  <a:pt x="118863" y="234952"/>
                  <a:pt x="114996" y="232368"/>
                </a:cubicBezTo>
                <a:cubicBezTo>
                  <a:pt x="113706" y="231076"/>
                  <a:pt x="112417" y="229784"/>
                  <a:pt x="111128" y="228492"/>
                </a:cubicBezTo>
                <a:cubicBezTo>
                  <a:pt x="109839" y="228492"/>
                  <a:pt x="108549" y="228492"/>
                  <a:pt x="108549" y="227200"/>
                </a:cubicBezTo>
                <a:cubicBezTo>
                  <a:pt x="108549" y="227200"/>
                  <a:pt x="108549" y="227200"/>
                  <a:pt x="107260" y="227200"/>
                </a:cubicBezTo>
                <a:cubicBezTo>
                  <a:pt x="99525" y="218154"/>
                  <a:pt x="95657" y="206525"/>
                  <a:pt x="96946" y="193603"/>
                </a:cubicBezTo>
                <a:cubicBezTo>
                  <a:pt x="96946" y="191019"/>
                  <a:pt x="98235" y="189727"/>
                  <a:pt x="98235" y="187143"/>
                </a:cubicBezTo>
                <a:cubicBezTo>
                  <a:pt x="99525" y="185851"/>
                  <a:pt x="99525" y="184558"/>
                  <a:pt x="100814" y="183266"/>
                </a:cubicBezTo>
                <a:lnTo>
                  <a:pt x="90500" y="171637"/>
                </a:lnTo>
                <a:lnTo>
                  <a:pt x="104682" y="169053"/>
                </a:lnTo>
                <a:lnTo>
                  <a:pt x="99525" y="153547"/>
                </a:lnTo>
                <a:lnTo>
                  <a:pt x="117574" y="162592"/>
                </a:lnTo>
                <a:close/>
                <a:moveTo>
                  <a:pt x="315164" y="7745"/>
                </a:moveTo>
                <a:cubicBezTo>
                  <a:pt x="307416" y="7745"/>
                  <a:pt x="299667" y="9036"/>
                  <a:pt x="291919" y="10327"/>
                </a:cubicBezTo>
                <a:cubicBezTo>
                  <a:pt x="320330" y="21945"/>
                  <a:pt x="338410" y="43890"/>
                  <a:pt x="338410" y="67126"/>
                </a:cubicBezTo>
                <a:cubicBezTo>
                  <a:pt x="338410" y="89071"/>
                  <a:pt x="320330" y="109726"/>
                  <a:pt x="288045" y="123925"/>
                </a:cubicBezTo>
                <a:cubicBezTo>
                  <a:pt x="291919" y="125216"/>
                  <a:pt x="294502" y="125216"/>
                  <a:pt x="295793" y="126507"/>
                </a:cubicBezTo>
                <a:cubicBezTo>
                  <a:pt x="324204" y="134252"/>
                  <a:pt x="362947" y="141998"/>
                  <a:pt x="379735" y="144580"/>
                </a:cubicBezTo>
                <a:lnTo>
                  <a:pt x="364238" y="118762"/>
                </a:lnTo>
                <a:lnTo>
                  <a:pt x="368112" y="116180"/>
                </a:lnTo>
                <a:cubicBezTo>
                  <a:pt x="392649" y="104562"/>
                  <a:pt x="406855" y="86489"/>
                  <a:pt x="406855" y="67126"/>
                </a:cubicBezTo>
                <a:cubicBezTo>
                  <a:pt x="406855" y="34854"/>
                  <a:pt x="365529" y="7745"/>
                  <a:pt x="315164" y="7745"/>
                </a:cubicBezTo>
                <a:close/>
                <a:moveTo>
                  <a:pt x="240263" y="0"/>
                </a:moveTo>
                <a:cubicBezTo>
                  <a:pt x="253177" y="0"/>
                  <a:pt x="266091" y="1291"/>
                  <a:pt x="277714" y="5163"/>
                </a:cubicBezTo>
                <a:cubicBezTo>
                  <a:pt x="289336" y="1291"/>
                  <a:pt x="302250" y="0"/>
                  <a:pt x="315164" y="0"/>
                </a:cubicBezTo>
                <a:cubicBezTo>
                  <a:pt x="370695" y="0"/>
                  <a:pt x="414603" y="29690"/>
                  <a:pt x="414603" y="67126"/>
                </a:cubicBezTo>
                <a:cubicBezTo>
                  <a:pt x="414603" y="89071"/>
                  <a:pt x="400398" y="108435"/>
                  <a:pt x="375861" y="121344"/>
                </a:cubicBezTo>
                <a:lnTo>
                  <a:pt x="395232" y="154907"/>
                </a:lnTo>
                <a:lnTo>
                  <a:pt x="386192" y="153616"/>
                </a:lnTo>
                <a:cubicBezTo>
                  <a:pt x="386192" y="153616"/>
                  <a:pt x="331953" y="144580"/>
                  <a:pt x="294502" y="134252"/>
                </a:cubicBezTo>
                <a:cubicBezTo>
                  <a:pt x="288045" y="131671"/>
                  <a:pt x="282879" y="130380"/>
                  <a:pt x="277714" y="127798"/>
                </a:cubicBezTo>
                <a:cubicBezTo>
                  <a:pt x="272548" y="130380"/>
                  <a:pt x="267382" y="131671"/>
                  <a:pt x="260925" y="134252"/>
                </a:cubicBezTo>
                <a:cubicBezTo>
                  <a:pt x="224766" y="144580"/>
                  <a:pt x="169235" y="153616"/>
                  <a:pt x="169235" y="153616"/>
                </a:cubicBezTo>
                <a:lnTo>
                  <a:pt x="161487" y="154907"/>
                </a:lnTo>
                <a:lnTo>
                  <a:pt x="179566" y="121344"/>
                </a:lnTo>
                <a:cubicBezTo>
                  <a:pt x="155030" y="108435"/>
                  <a:pt x="140824" y="89071"/>
                  <a:pt x="140824" y="67126"/>
                </a:cubicBezTo>
                <a:cubicBezTo>
                  <a:pt x="140824" y="29690"/>
                  <a:pt x="186023" y="0"/>
                  <a:pt x="240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workers-team_50603"/>
          <p:cNvSpPr>
            <a:spLocks noChangeAspect="1"/>
          </p:cNvSpPr>
          <p:nvPr/>
        </p:nvSpPr>
        <p:spPr bwMode="auto">
          <a:xfrm flipH="1">
            <a:off x="7674040" y="2897741"/>
            <a:ext cx="275688" cy="291957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7" name="yen-coin_20958"/>
          <p:cNvSpPr>
            <a:spLocks noChangeAspect="1"/>
          </p:cNvSpPr>
          <p:nvPr/>
        </p:nvSpPr>
        <p:spPr bwMode="auto">
          <a:xfrm>
            <a:off x="7668344" y="3435846"/>
            <a:ext cx="275688" cy="275304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9" name="teacher-at-the-blackboard_65882"/>
          <p:cNvSpPr>
            <a:spLocks noChangeAspect="1"/>
          </p:cNvSpPr>
          <p:nvPr/>
        </p:nvSpPr>
        <p:spPr bwMode="auto">
          <a:xfrm flipH="1">
            <a:off x="8193194" y="2352042"/>
            <a:ext cx="383244" cy="309416"/>
          </a:xfrm>
          <a:custGeom>
            <a:avLst/>
            <a:gdLst>
              <a:gd name="connsiteX0" fmla="*/ 373391 w 551492"/>
              <a:gd name="connsiteY0" fmla="*/ 344605 h 445253"/>
              <a:gd name="connsiteX1" fmla="*/ 377257 w 551492"/>
              <a:gd name="connsiteY1" fmla="*/ 344605 h 445253"/>
              <a:gd name="connsiteX2" fmla="*/ 384988 w 551492"/>
              <a:gd name="connsiteY2" fmla="*/ 344605 h 445253"/>
              <a:gd name="connsiteX3" fmla="*/ 384988 w 551492"/>
              <a:gd name="connsiteY3" fmla="*/ 445253 h 445253"/>
              <a:gd name="connsiteX4" fmla="*/ 373391 w 551492"/>
              <a:gd name="connsiteY4" fmla="*/ 445253 h 445253"/>
              <a:gd name="connsiteX5" fmla="*/ 170439 w 551492"/>
              <a:gd name="connsiteY5" fmla="*/ 344605 h 445253"/>
              <a:gd name="connsiteX6" fmla="*/ 175686 w 551492"/>
              <a:gd name="connsiteY6" fmla="*/ 344605 h 445253"/>
              <a:gd name="connsiteX7" fmla="*/ 178309 w 551492"/>
              <a:gd name="connsiteY7" fmla="*/ 344605 h 445253"/>
              <a:gd name="connsiteX8" fmla="*/ 178309 w 551492"/>
              <a:gd name="connsiteY8" fmla="*/ 445253 h 445253"/>
              <a:gd name="connsiteX9" fmla="*/ 170439 w 551492"/>
              <a:gd name="connsiteY9" fmla="*/ 445253 h 445253"/>
              <a:gd name="connsiteX10" fmla="*/ 258409 w 551492"/>
              <a:gd name="connsiteY10" fmla="*/ 289080 h 445253"/>
              <a:gd name="connsiteX11" fmla="*/ 258409 w 551492"/>
              <a:gd name="connsiteY11" fmla="*/ 290369 h 445253"/>
              <a:gd name="connsiteX12" fmla="*/ 292000 w 551492"/>
              <a:gd name="connsiteY12" fmla="*/ 290369 h 445253"/>
              <a:gd name="connsiteX13" fmla="*/ 292000 w 551492"/>
              <a:gd name="connsiteY13" fmla="*/ 289080 h 445253"/>
              <a:gd name="connsiteX14" fmla="*/ 222234 w 551492"/>
              <a:gd name="connsiteY14" fmla="*/ 283926 h 445253"/>
              <a:gd name="connsiteX15" fmla="*/ 273912 w 551492"/>
              <a:gd name="connsiteY15" fmla="*/ 283926 h 445253"/>
              <a:gd name="connsiteX16" fmla="*/ 277788 w 551492"/>
              <a:gd name="connsiteY16" fmla="*/ 283926 h 445253"/>
              <a:gd name="connsiteX17" fmla="*/ 330758 w 551492"/>
              <a:gd name="connsiteY17" fmla="*/ 283926 h 445253"/>
              <a:gd name="connsiteX18" fmla="*/ 346262 w 551492"/>
              <a:gd name="connsiteY18" fmla="*/ 285215 h 445253"/>
              <a:gd name="connsiteX19" fmla="*/ 346262 w 551492"/>
              <a:gd name="connsiteY19" fmla="*/ 294245 h 445253"/>
              <a:gd name="connsiteX20" fmla="*/ 205438 w 551492"/>
              <a:gd name="connsiteY20" fmla="*/ 294245 h 445253"/>
              <a:gd name="connsiteX21" fmla="*/ 205438 w 551492"/>
              <a:gd name="connsiteY21" fmla="*/ 285215 h 445253"/>
              <a:gd name="connsiteX22" fmla="*/ 18074 w 551492"/>
              <a:gd name="connsiteY22" fmla="*/ 273572 h 445253"/>
              <a:gd name="connsiteX23" fmla="*/ 43895 w 551492"/>
              <a:gd name="connsiteY23" fmla="*/ 376772 h 445253"/>
              <a:gd name="connsiteX24" fmla="*/ 116193 w 551492"/>
              <a:gd name="connsiteY24" fmla="*/ 376772 h 445253"/>
              <a:gd name="connsiteX25" fmla="*/ 116193 w 551492"/>
              <a:gd name="connsiteY25" fmla="*/ 394832 h 445253"/>
              <a:gd name="connsiteX26" fmla="*/ 103283 w 551492"/>
              <a:gd name="connsiteY26" fmla="*/ 394832 h 445253"/>
              <a:gd name="connsiteX27" fmla="*/ 121357 w 551492"/>
              <a:gd name="connsiteY27" fmla="*/ 437401 h 445253"/>
              <a:gd name="connsiteX28" fmla="*/ 109738 w 551492"/>
              <a:gd name="connsiteY28" fmla="*/ 442561 h 445253"/>
              <a:gd name="connsiteX29" fmla="*/ 89081 w 551492"/>
              <a:gd name="connsiteY29" fmla="*/ 394832 h 445253"/>
              <a:gd name="connsiteX30" fmla="*/ 58096 w 551492"/>
              <a:gd name="connsiteY30" fmla="*/ 394832 h 445253"/>
              <a:gd name="connsiteX31" fmla="*/ 36149 w 551492"/>
              <a:gd name="connsiteY31" fmla="*/ 442561 h 445253"/>
              <a:gd name="connsiteX32" fmla="*/ 24530 w 551492"/>
              <a:gd name="connsiteY32" fmla="*/ 437401 h 445253"/>
              <a:gd name="connsiteX33" fmla="*/ 43895 w 551492"/>
              <a:gd name="connsiteY33" fmla="*/ 394832 h 445253"/>
              <a:gd name="connsiteX34" fmla="*/ 29694 w 551492"/>
              <a:gd name="connsiteY34" fmla="*/ 394832 h 445253"/>
              <a:gd name="connsiteX35" fmla="*/ 0 w 551492"/>
              <a:gd name="connsiteY35" fmla="*/ 278732 h 445253"/>
              <a:gd name="connsiteX36" fmla="*/ 533418 w 551492"/>
              <a:gd name="connsiteY36" fmla="*/ 272329 h 445253"/>
              <a:gd name="connsiteX37" fmla="*/ 551492 w 551492"/>
              <a:gd name="connsiteY37" fmla="*/ 277489 h 445253"/>
              <a:gd name="connsiteX38" fmla="*/ 523089 w 551492"/>
              <a:gd name="connsiteY38" fmla="*/ 394879 h 445253"/>
              <a:gd name="connsiteX39" fmla="*/ 507597 w 551492"/>
              <a:gd name="connsiteY39" fmla="*/ 394879 h 445253"/>
              <a:gd name="connsiteX40" fmla="*/ 526962 w 551492"/>
              <a:gd name="connsiteY40" fmla="*/ 436158 h 445253"/>
              <a:gd name="connsiteX41" fmla="*/ 515343 w 551492"/>
              <a:gd name="connsiteY41" fmla="*/ 441318 h 445253"/>
              <a:gd name="connsiteX42" fmla="*/ 493396 w 551492"/>
              <a:gd name="connsiteY42" fmla="*/ 394879 h 445253"/>
              <a:gd name="connsiteX43" fmla="*/ 462411 w 551492"/>
              <a:gd name="connsiteY43" fmla="*/ 394879 h 445253"/>
              <a:gd name="connsiteX44" fmla="*/ 441754 w 551492"/>
              <a:gd name="connsiteY44" fmla="*/ 441318 h 445253"/>
              <a:gd name="connsiteX45" fmla="*/ 430135 w 551492"/>
              <a:gd name="connsiteY45" fmla="*/ 436158 h 445253"/>
              <a:gd name="connsiteX46" fmla="*/ 448209 w 551492"/>
              <a:gd name="connsiteY46" fmla="*/ 394879 h 445253"/>
              <a:gd name="connsiteX47" fmla="*/ 435299 w 551492"/>
              <a:gd name="connsiteY47" fmla="*/ 394879 h 445253"/>
              <a:gd name="connsiteX48" fmla="*/ 435299 w 551492"/>
              <a:gd name="connsiteY48" fmla="*/ 375529 h 445253"/>
              <a:gd name="connsiteX49" fmla="*/ 507597 w 551492"/>
              <a:gd name="connsiteY49" fmla="*/ 375529 h 445253"/>
              <a:gd name="connsiteX50" fmla="*/ 428812 w 551492"/>
              <a:gd name="connsiteY50" fmla="*/ 245200 h 445253"/>
              <a:gd name="connsiteX51" fmla="*/ 470153 w 551492"/>
              <a:gd name="connsiteY51" fmla="*/ 245200 h 445253"/>
              <a:gd name="connsiteX52" fmla="*/ 495991 w 551492"/>
              <a:gd name="connsiteY52" fmla="*/ 370395 h 445253"/>
              <a:gd name="connsiteX53" fmla="*/ 480488 w 551492"/>
              <a:gd name="connsiteY53" fmla="*/ 370395 h 445253"/>
              <a:gd name="connsiteX54" fmla="*/ 474029 w 551492"/>
              <a:gd name="connsiteY54" fmla="*/ 370395 h 445253"/>
              <a:gd name="connsiteX55" fmla="*/ 466277 w 551492"/>
              <a:gd name="connsiteY55" fmla="*/ 370395 h 445253"/>
              <a:gd name="connsiteX56" fmla="*/ 439147 w 551492"/>
              <a:gd name="connsiteY56" fmla="*/ 370395 h 445253"/>
              <a:gd name="connsiteX57" fmla="*/ 437855 w 551492"/>
              <a:gd name="connsiteY57" fmla="*/ 370395 h 445253"/>
              <a:gd name="connsiteX58" fmla="*/ 423644 w 551492"/>
              <a:gd name="connsiteY58" fmla="*/ 370395 h 445253"/>
              <a:gd name="connsiteX59" fmla="*/ 417185 w 551492"/>
              <a:gd name="connsiteY59" fmla="*/ 370395 h 445253"/>
              <a:gd name="connsiteX60" fmla="*/ 417185 w 551492"/>
              <a:gd name="connsiteY60" fmla="*/ 344581 h 445253"/>
              <a:gd name="connsiteX61" fmla="*/ 427520 w 551492"/>
              <a:gd name="connsiteY61" fmla="*/ 344581 h 445253"/>
              <a:gd name="connsiteX62" fmla="*/ 443023 w 551492"/>
              <a:gd name="connsiteY62" fmla="*/ 344581 h 445253"/>
              <a:gd name="connsiteX63" fmla="*/ 424936 w 551492"/>
              <a:gd name="connsiteY63" fmla="*/ 286502 h 445253"/>
              <a:gd name="connsiteX64" fmla="*/ 418477 w 551492"/>
              <a:gd name="connsiteY64" fmla="*/ 296827 h 445253"/>
              <a:gd name="connsiteX65" fmla="*/ 426228 w 551492"/>
              <a:gd name="connsiteY65" fmla="*/ 296827 h 445253"/>
              <a:gd name="connsiteX66" fmla="*/ 426228 w 551492"/>
              <a:gd name="connsiteY66" fmla="*/ 317477 h 445253"/>
              <a:gd name="connsiteX67" fmla="*/ 414601 w 551492"/>
              <a:gd name="connsiteY67" fmla="*/ 317477 h 445253"/>
              <a:gd name="connsiteX68" fmla="*/ 414601 w 551492"/>
              <a:gd name="connsiteY68" fmla="*/ 344581 h 445253"/>
              <a:gd name="connsiteX69" fmla="*/ 414601 w 551492"/>
              <a:gd name="connsiteY69" fmla="*/ 370395 h 445253"/>
              <a:gd name="connsiteX70" fmla="*/ 414601 w 551492"/>
              <a:gd name="connsiteY70" fmla="*/ 445253 h 445253"/>
              <a:gd name="connsiteX71" fmla="*/ 406850 w 551492"/>
              <a:gd name="connsiteY71" fmla="*/ 445253 h 445253"/>
              <a:gd name="connsiteX72" fmla="*/ 387471 w 551492"/>
              <a:gd name="connsiteY72" fmla="*/ 445253 h 445253"/>
              <a:gd name="connsiteX73" fmla="*/ 387471 w 551492"/>
              <a:gd name="connsiteY73" fmla="*/ 344581 h 445253"/>
              <a:gd name="connsiteX74" fmla="*/ 387471 w 551492"/>
              <a:gd name="connsiteY74" fmla="*/ 317477 h 445253"/>
              <a:gd name="connsiteX75" fmla="*/ 167848 w 551492"/>
              <a:gd name="connsiteY75" fmla="*/ 317477 h 445253"/>
              <a:gd name="connsiteX76" fmla="*/ 167848 w 551492"/>
              <a:gd name="connsiteY76" fmla="*/ 344581 h 445253"/>
              <a:gd name="connsiteX77" fmla="*/ 167848 w 551492"/>
              <a:gd name="connsiteY77" fmla="*/ 445253 h 445253"/>
              <a:gd name="connsiteX78" fmla="*/ 144593 w 551492"/>
              <a:gd name="connsiteY78" fmla="*/ 445253 h 445253"/>
              <a:gd name="connsiteX79" fmla="*/ 140718 w 551492"/>
              <a:gd name="connsiteY79" fmla="*/ 445253 h 445253"/>
              <a:gd name="connsiteX80" fmla="*/ 140718 w 551492"/>
              <a:gd name="connsiteY80" fmla="*/ 370395 h 445253"/>
              <a:gd name="connsiteX81" fmla="*/ 140718 w 551492"/>
              <a:gd name="connsiteY81" fmla="*/ 344581 h 445253"/>
              <a:gd name="connsiteX82" fmla="*/ 140718 w 551492"/>
              <a:gd name="connsiteY82" fmla="*/ 317477 h 445253"/>
              <a:gd name="connsiteX83" fmla="*/ 127799 w 551492"/>
              <a:gd name="connsiteY83" fmla="*/ 317477 h 445253"/>
              <a:gd name="connsiteX84" fmla="*/ 127799 w 551492"/>
              <a:gd name="connsiteY84" fmla="*/ 296827 h 445253"/>
              <a:gd name="connsiteX85" fmla="*/ 132966 w 551492"/>
              <a:gd name="connsiteY85" fmla="*/ 296827 h 445253"/>
              <a:gd name="connsiteX86" fmla="*/ 126507 w 551492"/>
              <a:gd name="connsiteY86" fmla="*/ 287792 h 445253"/>
              <a:gd name="connsiteX87" fmla="*/ 108420 w 551492"/>
              <a:gd name="connsiteY87" fmla="*/ 344581 h 445253"/>
              <a:gd name="connsiteX88" fmla="*/ 123923 w 551492"/>
              <a:gd name="connsiteY88" fmla="*/ 344581 h 445253"/>
              <a:gd name="connsiteX89" fmla="*/ 136842 w 551492"/>
              <a:gd name="connsiteY89" fmla="*/ 344581 h 445253"/>
              <a:gd name="connsiteX90" fmla="*/ 136842 w 551492"/>
              <a:gd name="connsiteY90" fmla="*/ 370395 h 445253"/>
              <a:gd name="connsiteX91" fmla="*/ 127799 w 551492"/>
              <a:gd name="connsiteY91" fmla="*/ 370395 h 445253"/>
              <a:gd name="connsiteX92" fmla="*/ 113588 w 551492"/>
              <a:gd name="connsiteY92" fmla="*/ 370395 h 445253"/>
              <a:gd name="connsiteX93" fmla="*/ 112296 w 551492"/>
              <a:gd name="connsiteY93" fmla="*/ 370395 h 445253"/>
              <a:gd name="connsiteX94" fmla="*/ 86458 w 551492"/>
              <a:gd name="connsiteY94" fmla="*/ 370395 h 445253"/>
              <a:gd name="connsiteX95" fmla="*/ 77414 w 551492"/>
              <a:gd name="connsiteY95" fmla="*/ 370395 h 445253"/>
              <a:gd name="connsiteX96" fmla="*/ 70955 w 551492"/>
              <a:gd name="connsiteY96" fmla="*/ 370395 h 445253"/>
              <a:gd name="connsiteX97" fmla="*/ 56744 w 551492"/>
              <a:gd name="connsiteY97" fmla="*/ 370395 h 445253"/>
              <a:gd name="connsiteX98" fmla="*/ 81290 w 551492"/>
              <a:gd name="connsiteY98" fmla="*/ 246490 h 445253"/>
              <a:gd name="connsiteX99" fmla="*/ 122631 w 551492"/>
              <a:gd name="connsiteY99" fmla="*/ 246490 h 445253"/>
              <a:gd name="connsiteX100" fmla="*/ 152345 w 551492"/>
              <a:gd name="connsiteY100" fmla="*/ 291664 h 445253"/>
              <a:gd name="connsiteX101" fmla="*/ 183350 w 551492"/>
              <a:gd name="connsiteY101" fmla="*/ 278757 h 445253"/>
              <a:gd name="connsiteX102" fmla="*/ 189810 w 551492"/>
              <a:gd name="connsiteY102" fmla="*/ 294245 h 445253"/>
              <a:gd name="connsiteX103" fmla="*/ 205438 w 551492"/>
              <a:gd name="connsiteY103" fmla="*/ 294245 h 445253"/>
              <a:gd name="connsiteX104" fmla="*/ 205438 w 551492"/>
              <a:gd name="connsiteY104" fmla="*/ 295523 h 445253"/>
              <a:gd name="connsiteX105" fmla="*/ 346262 w 551492"/>
              <a:gd name="connsiteY105" fmla="*/ 295523 h 445253"/>
              <a:gd name="connsiteX106" fmla="*/ 346262 w 551492"/>
              <a:gd name="connsiteY106" fmla="*/ 294245 h 445253"/>
              <a:gd name="connsiteX107" fmla="*/ 361633 w 551492"/>
              <a:gd name="connsiteY107" fmla="*/ 294245 h 445253"/>
              <a:gd name="connsiteX108" fmla="*/ 368093 w 551492"/>
              <a:gd name="connsiteY108" fmla="*/ 278757 h 445253"/>
              <a:gd name="connsiteX109" fmla="*/ 400390 w 551492"/>
              <a:gd name="connsiteY109" fmla="*/ 290374 h 445253"/>
              <a:gd name="connsiteX110" fmla="*/ 401682 w 551492"/>
              <a:gd name="connsiteY110" fmla="*/ 289083 h 445253"/>
              <a:gd name="connsiteX111" fmla="*/ 400390 w 551492"/>
              <a:gd name="connsiteY111" fmla="*/ 291664 h 445253"/>
              <a:gd name="connsiteX112" fmla="*/ 229963 w 551492"/>
              <a:gd name="connsiteY112" fmla="*/ 216891 h 445253"/>
              <a:gd name="connsiteX113" fmla="*/ 229963 w 551492"/>
              <a:gd name="connsiteY113" fmla="*/ 272264 h 445253"/>
              <a:gd name="connsiteX114" fmla="*/ 321686 w 551492"/>
              <a:gd name="connsiteY114" fmla="*/ 272264 h 445253"/>
              <a:gd name="connsiteX115" fmla="*/ 321686 w 551492"/>
              <a:gd name="connsiteY115" fmla="*/ 216891 h 445253"/>
              <a:gd name="connsiteX116" fmla="*/ 222212 w 551492"/>
              <a:gd name="connsiteY116" fmla="*/ 209165 h 445253"/>
              <a:gd name="connsiteX117" fmla="*/ 330729 w 551492"/>
              <a:gd name="connsiteY117" fmla="*/ 209165 h 445253"/>
              <a:gd name="connsiteX118" fmla="*/ 330729 w 551492"/>
              <a:gd name="connsiteY118" fmla="*/ 279991 h 445253"/>
              <a:gd name="connsiteX119" fmla="*/ 222212 w 551492"/>
              <a:gd name="connsiteY119" fmla="*/ 279991 h 445253"/>
              <a:gd name="connsiteX120" fmla="*/ 426342 w 551492"/>
              <a:gd name="connsiteY120" fmla="*/ 145794 h 445253"/>
              <a:gd name="connsiteX121" fmla="*/ 434099 w 551492"/>
              <a:gd name="connsiteY121" fmla="*/ 162574 h 445253"/>
              <a:gd name="connsiteX122" fmla="*/ 450906 w 551492"/>
              <a:gd name="connsiteY122" fmla="*/ 153539 h 445253"/>
              <a:gd name="connsiteX123" fmla="*/ 447027 w 551492"/>
              <a:gd name="connsiteY123" fmla="*/ 170319 h 445253"/>
              <a:gd name="connsiteX124" fmla="*/ 459956 w 551492"/>
              <a:gd name="connsiteY124" fmla="*/ 171610 h 445253"/>
              <a:gd name="connsiteX125" fmla="*/ 450906 w 551492"/>
              <a:gd name="connsiteY125" fmla="*/ 183227 h 445253"/>
              <a:gd name="connsiteX126" fmla="*/ 452199 w 551492"/>
              <a:gd name="connsiteY126" fmla="*/ 187099 h 445253"/>
              <a:gd name="connsiteX127" fmla="*/ 453492 w 551492"/>
              <a:gd name="connsiteY127" fmla="*/ 193553 h 445253"/>
              <a:gd name="connsiteX128" fmla="*/ 454785 w 551492"/>
              <a:gd name="connsiteY128" fmla="*/ 198716 h 445253"/>
              <a:gd name="connsiteX129" fmla="*/ 454785 w 551492"/>
              <a:gd name="connsiteY129" fmla="*/ 200007 h 445253"/>
              <a:gd name="connsiteX130" fmla="*/ 454785 w 551492"/>
              <a:gd name="connsiteY130" fmla="*/ 201298 h 445253"/>
              <a:gd name="connsiteX131" fmla="*/ 454785 w 551492"/>
              <a:gd name="connsiteY131" fmla="*/ 202589 h 445253"/>
              <a:gd name="connsiteX132" fmla="*/ 441856 w 551492"/>
              <a:gd name="connsiteY132" fmla="*/ 227114 h 445253"/>
              <a:gd name="connsiteX133" fmla="*/ 441856 w 551492"/>
              <a:gd name="connsiteY133" fmla="*/ 228405 h 445253"/>
              <a:gd name="connsiteX134" fmla="*/ 436685 w 551492"/>
              <a:gd name="connsiteY134" fmla="*/ 230986 h 445253"/>
              <a:gd name="connsiteX135" fmla="*/ 432806 w 551492"/>
              <a:gd name="connsiteY135" fmla="*/ 233568 h 445253"/>
              <a:gd name="connsiteX136" fmla="*/ 431513 w 551492"/>
              <a:gd name="connsiteY136" fmla="*/ 233568 h 445253"/>
              <a:gd name="connsiteX137" fmla="*/ 422463 w 551492"/>
              <a:gd name="connsiteY137" fmla="*/ 237440 h 445253"/>
              <a:gd name="connsiteX138" fmla="*/ 378506 w 551492"/>
              <a:gd name="connsiteY138" fmla="*/ 205170 h 445253"/>
              <a:gd name="connsiteX139" fmla="*/ 378506 w 551492"/>
              <a:gd name="connsiteY139" fmla="*/ 193553 h 445253"/>
              <a:gd name="connsiteX140" fmla="*/ 369456 w 551492"/>
              <a:gd name="connsiteY140" fmla="*/ 183227 h 445253"/>
              <a:gd name="connsiteX141" fmla="*/ 382385 w 551492"/>
              <a:gd name="connsiteY141" fmla="*/ 176773 h 445253"/>
              <a:gd name="connsiteX142" fmla="*/ 377213 w 551492"/>
              <a:gd name="connsiteY142" fmla="*/ 162574 h 445253"/>
              <a:gd name="connsiteX143" fmla="*/ 395313 w 551492"/>
              <a:gd name="connsiteY143" fmla="*/ 165156 h 445253"/>
              <a:gd name="connsiteX144" fmla="*/ 400485 w 551492"/>
              <a:gd name="connsiteY144" fmla="*/ 148375 h 445253"/>
              <a:gd name="connsiteX145" fmla="*/ 417292 w 551492"/>
              <a:gd name="connsiteY145" fmla="*/ 159992 h 445253"/>
              <a:gd name="connsiteX146" fmla="*/ 125310 w 551492"/>
              <a:gd name="connsiteY146" fmla="*/ 145794 h 445253"/>
              <a:gd name="connsiteX147" fmla="*/ 134334 w 551492"/>
              <a:gd name="connsiteY147" fmla="*/ 160007 h 445253"/>
              <a:gd name="connsiteX148" fmla="*/ 151094 w 551492"/>
              <a:gd name="connsiteY148" fmla="*/ 148378 h 445253"/>
              <a:gd name="connsiteX149" fmla="*/ 156251 w 551492"/>
              <a:gd name="connsiteY149" fmla="*/ 165176 h 445253"/>
              <a:gd name="connsiteX150" fmla="*/ 173011 w 551492"/>
              <a:gd name="connsiteY150" fmla="*/ 162592 h 445253"/>
              <a:gd name="connsiteX151" fmla="*/ 169144 w 551492"/>
              <a:gd name="connsiteY151" fmla="*/ 176805 h 445253"/>
              <a:gd name="connsiteX152" fmla="*/ 182036 w 551492"/>
              <a:gd name="connsiteY152" fmla="*/ 183266 h 445253"/>
              <a:gd name="connsiteX153" fmla="*/ 173011 w 551492"/>
              <a:gd name="connsiteY153" fmla="*/ 193603 h 445253"/>
              <a:gd name="connsiteX154" fmla="*/ 173011 w 551492"/>
              <a:gd name="connsiteY154" fmla="*/ 205233 h 445253"/>
              <a:gd name="connsiteX155" fmla="*/ 142070 w 551492"/>
              <a:gd name="connsiteY155" fmla="*/ 237537 h 445253"/>
              <a:gd name="connsiteX156" fmla="*/ 140780 w 551492"/>
              <a:gd name="connsiteY156" fmla="*/ 237537 h 445253"/>
              <a:gd name="connsiteX157" fmla="*/ 135623 w 551492"/>
              <a:gd name="connsiteY157" fmla="*/ 237537 h 445253"/>
              <a:gd name="connsiteX158" fmla="*/ 134334 w 551492"/>
              <a:gd name="connsiteY158" fmla="*/ 237537 h 445253"/>
              <a:gd name="connsiteX159" fmla="*/ 130466 w 551492"/>
              <a:gd name="connsiteY159" fmla="*/ 237537 h 445253"/>
              <a:gd name="connsiteX160" fmla="*/ 129177 w 551492"/>
              <a:gd name="connsiteY160" fmla="*/ 237537 h 445253"/>
              <a:gd name="connsiteX161" fmla="*/ 114996 w 551492"/>
              <a:gd name="connsiteY161" fmla="*/ 232368 h 445253"/>
              <a:gd name="connsiteX162" fmla="*/ 111128 w 551492"/>
              <a:gd name="connsiteY162" fmla="*/ 228492 h 445253"/>
              <a:gd name="connsiteX163" fmla="*/ 108549 w 551492"/>
              <a:gd name="connsiteY163" fmla="*/ 227200 h 445253"/>
              <a:gd name="connsiteX164" fmla="*/ 107260 w 551492"/>
              <a:gd name="connsiteY164" fmla="*/ 227200 h 445253"/>
              <a:gd name="connsiteX165" fmla="*/ 96946 w 551492"/>
              <a:gd name="connsiteY165" fmla="*/ 193603 h 445253"/>
              <a:gd name="connsiteX166" fmla="*/ 98235 w 551492"/>
              <a:gd name="connsiteY166" fmla="*/ 187143 h 445253"/>
              <a:gd name="connsiteX167" fmla="*/ 100814 w 551492"/>
              <a:gd name="connsiteY167" fmla="*/ 183266 h 445253"/>
              <a:gd name="connsiteX168" fmla="*/ 90500 w 551492"/>
              <a:gd name="connsiteY168" fmla="*/ 171637 h 445253"/>
              <a:gd name="connsiteX169" fmla="*/ 104682 w 551492"/>
              <a:gd name="connsiteY169" fmla="*/ 169053 h 445253"/>
              <a:gd name="connsiteX170" fmla="*/ 99525 w 551492"/>
              <a:gd name="connsiteY170" fmla="*/ 153547 h 445253"/>
              <a:gd name="connsiteX171" fmla="*/ 117574 w 551492"/>
              <a:gd name="connsiteY171" fmla="*/ 162592 h 445253"/>
              <a:gd name="connsiteX172" fmla="*/ 315164 w 551492"/>
              <a:gd name="connsiteY172" fmla="*/ 7745 h 445253"/>
              <a:gd name="connsiteX173" fmla="*/ 291919 w 551492"/>
              <a:gd name="connsiteY173" fmla="*/ 10327 h 445253"/>
              <a:gd name="connsiteX174" fmla="*/ 338410 w 551492"/>
              <a:gd name="connsiteY174" fmla="*/ 67126 h 445253"/>
              <a:gd name="connsiteX175" fmla="*/ 288045 w 551492"/>
              <a:gd name="connsiteY175" fmla="*/ 123925 h 445253"/>
              <a:gd name="connsiteX176" fmla="*/ 295793 w 551492"/>
              <a:gd name="connsiteY176" fmla="*/ 126507 h 445253"/>
              <a:gd name="connsiteX177" fmla="*/ 379735 w 551492"/>
              <a:gd name="connsiteY177" fmla="*/ 144580 h 445253"/>
              <a:gd name="connsiteX178" fmla="*/ 364238 w 551492"/>
              <a:gd name="connsiteY178" fmla="*/ 118762 h 445253"/>
              <a:gd name="connsiteX179" fmla="*/ 368112 w 551492"/>
              <a:gd name="connsiteY179" fmla="*/ 116180 h 445253"/>
              <a:gd name="connsiteX180" fmla="*/ 406855 w 551492"/>
              <a:gd name="connsiteY180" fmla="*/ 67126 h 445253"/>
              <a:gd name="connsiteX181" fmla="*/ 315164 w 551492"/>
              <a:gd name="connsiteY181" fmla="*/ 7745 h 445253"/>
              <a:gd name="connsiteX182" fmla="*/ 240263 w 551492"/>
              <a:gd name="connsiteY182" fmla="*/ 0 h 445253"/>
              <a:gd name="connsiteX183" fmla="*/ 277714 w 551492"/>
              <a:gd name="connsiteY183" fmla="*/ 5163 h 445253"/>
              <a:gd name="connsiteX184" fmla="*/ 315164 w 551492"/>
              <a:gd name="connsiteY184" fmla="*/ 0 h 445253"/>
              <a:gd name="connsiteX185" fmla="*/ 414603 w 551492"/>
              <a:gd name="connsiteY185" fmla="*/ 67126 h 445253"/>
              <a:gd name="connsiteX186" fmla="*/ 375861 w 551492"/>
              <a:gd name="connsiteY186" fmla="*/ 121344 h 445253"/>
              <a:gd name="connsiteX187" fmla="*/ 395232 w 551492"/>
              <a:gd name="connsiteY187" fmla="*/ 154907 h 445253"/>
              <a:gd name="connsiteX188" fmla="*/ 386192 w 551492"/>
              <a:gd name="connsiteY188" fmla="*/ 153616 h 445253"/>
              <a:gd name="connsiteX189" fmla="*/ 294502 w 551492"/>
              <a:gd name="connsiteY189" fmla="*/ 134252 h 445253"/>
              <a:gd name="connsiteX190" fmla="*/ 277714 w 551492"/>
              <a:gd name="connsiteY190" fmla="*/ 127798 h 445253"/>
              <a:gd name="connsiteX191" fmla="*/ 260925 w 551492"/>
              <a:gd name="connsiteY191" fmla="*/ 134252 h 445253"/>
              <a:gd name="connsiteX192" fmla="*/ 169235 w 551492"/>
              <a:gd name="connsiteY192" fmla="*/ 153616 h 445253"/>
              <a:gd name="connsiteX193" fmla="*/ 161487 w 551492"/>
              <a:gd name="connsiteY193" fmla="*/ 154907 h 445253"/>
              <a:gd name="connsiteX194" fmla="*/ 179566 w 551492"/>
              <a:gd name="connsiteY194" fmla="*/ 121344 h 445253"/>
              <a:gd name="connsiteX195" fmla="*/ 140824 w 551492"/>
              <a:gd name="connsiteY195" fmla="*/ 67126 h 445253"/>
              <a:gd name="connsiteX196" fmla="*/ 240263 w 551492"/>
              <a:gd name="connsiteY196" fmla="*/ 0 h 4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51492" h="445253">
                <a:moveTo>
                  <a:pt x="373391" y="344605"/>
                </a:moveTo>
                <a:lnTo>
                  <a:pt x="377257" y="344605"/>
                </a:lnTo>
                <a:lnTo>
                  <a:pt x="384988" y="344605"/>
                </a:lnTo>
                <a:lnTo>
                  <a:pt x="384988" y="445253"/>
                </a:lnTo>
                <a:lnTo>
                  <a:pt x="373391" y="445253"/>
                </a:lnTo>
                <a:close/>
                <a:moveTo>
                  <a:pt x="170439" y="344605"/>
                </a:moveTo>
                <a:lnTo>
                  <a:pt x="175686" y="344605"/>
                </a:lnTo>
                <a:lnTo>
                  <a:pt x="178309" y="344605"/>
                </a:lnTo>
                <a:lnTo>
                  <a:pt x="178309" y="445253"/>
                </a:lnTo>
                <a:lnTo>
                  <a:pt x="170439" y="445253"/>
                </a:lnTo>
                <a:close/>
                <a:moveTo>
                  <a:pt x="258409" y="289080"/>
                </a:moveTo>
                <a:lnTo>
                  <a:pt x="258409" y="290369"/>
                </a:lnTo>
                <a:lnTo>
                  <a:pt x="292000" y="290369"/>
                </a:lnTo>
                <a:lnTo>
                  <a:pt x="292000" y="289080"/>
                </a:lnTo>
                <a:close/>
                <a:moveTo>
                  <a:pt x="222234" y="283926"/>
                </a:moveTo>
                <a:lnTo>
                  <a:pt x="273912" y="283926"/>
                </a:lnTo>
                <a:lnTo>
                  <a:pt x="277788" y="283926"/>
                </a:lnTo>
                <a:lnTo>
                  <a:pt x="330758" y="283926"/>
                </a:lnTo>
                <a:lnTo>
                  <a:pt x="346262" y="285215"/>
                </a:lnTo>
                <a:lnTo>
                  <a:pt x="346262" y="294245"/>
                </a:lnTo>
                <a:lnTo>
                  <a:pt x="205438" y="294245"/>
                </a:lnTo>
                <a:lnTo>
                  <a:pt x="205438" y="285215"/>
                </a:lnTo>
                <a:close/>
                <a:moveTo>
                  <a:pt x="18074" y="273572"/>
                </a:moveTo>
                <a:lnTo>
                  <a:pt x="43895" y="376772"/>
                </a:lnTo>
                <a:lnTo>
                  <a:pt x="116193" y="376772"/>
                </a:lnTo>
                <a:lnTo>
                  <a:pt x="116193" y="394832"/>
                </a:lnTo>
                <a:lnTo>
                  <a:pt x="103283" y="394832"/>
                </a:lnTo>
                <a:lnTo>
                  <a:pt x="121357" y="437401"/>
                </a:lnTo>
                <a:lnTo>
                  <a:pt x="109738" y="442561"/>
                </a:lnTo>
                <a:lnTo>
                  <a:pt x="89081" y="394832"/>
                </a:lnTo>
                <a:lnTo>
                  <a:pt x="58096" y="394832"/>
                </a:lnTo>
                <a:lnTo>
                  <a:pt x="36149" y="442561"/>
                </a:lnTo>
                <a:lnTo>
                  <a:pt x="24530" y="437401"/>
                </a:lnTo>
                <a:lnTo>
                  <a:pt x="43895" y="394832"/>
                </a:lnTo>
                <a:lnTo>
                  <a:pt x="29694" y="394832"/>
                </a:lnTo>
                <a:lnTo>
                  <a:pt x="0" y="278732"/>
                </a:lnTo>
                <a:close/>
                <a:moveTo>
                  <a:pt x="533418" y="272329"/>
                </a:moveTo>
                <a:lnTo>
                  <a:pt x="551492" y="277489"/>
                </a:lnTo>
                <a:lnTo>
                  <a:pt x="523089" y="394879"/>
                </a:lnTo>
                <a:lnTo>
                  <a:pt x="507597" y="394879"/>
                </a:lnTo>
                <a:lnTo>
                  <a:pt x="526962" y="436158"/>
                </a:lnTo>
                <a:lnTo>
                  <a:pt x="515343" y="441318"/>
                </a:lnTo>
                <a:lnTo>
                  <a:pt x="493396" y="394879"/>
                </a:lnTo>
                <a:lnTo>
                  <a:pt x="462411" y="394879"/>
                </a:lnTo>
                <a:lnTo>
                  <a:pt x="441754" y="441318"/>
                </a:lnTo>
                <a:lnTo>
                  <a:pt x="430135" y="436158"/>
                </a:lnTo>
                <a:lnTo>
                  <a:pt x="448209" y="394879"/>
                </a:lnTo>
                <a:lnTo>
                  <a:pt x="435299" y="394879"/>
                </a:lnTo>
                <a:lnTo>
                  <a:pt x="435299" y="375529"/>
                </a:lnTo>
                <a:lnTo>
                  <a:pt x="507597" y="375529"/>
                </a:lnTo>
                <a:close/>
                <a:moveTo>
                  <a:pt x="428812" y="245200"/>
                </a:moveTo>
                <a:lnTo>
                  <a:pt x="470153" y="245200"/>
                </a:lnTo>
                <a:lnTo>
                  <a:pt x="495991" y="370395"/>
                </a:lnTo>
                <a:lnTo>
                  <a:pt x="480488" y="370395"/>
                </a:lnTo>
                <a:lnTo>
                  <a:pt x="474029" y="370395"/>
                </a:lnTo>
                <a:lnTo>
                  <a:pt x="466277" y="370395"/>
                </a:lnTo>
                <a:lnTo>
                  <a:pt x="439147" y="370395"/>
                </a:lnTo>
                <a:lnTo>
                  <a:pt x="437855" y="370395"/>
                </a:lnTo>
                <a:lnTo>
                  <a:pt x="423644" y="370395"/>
                </a:lnTo>
                <a:lnTo>
                  <a:pt x="417185" y="370395"/>
                </a:lnTo>
                <a:lnTo>
                  <a:pt x="417185" y="344581"/>
                </a:lnTo>
                <a:lnTo>
                  <a:pt x="427520" y="344581"/>
                </a:lnTo>
                <a:lnTo>
                  <a:pt x="443023" y="344581"/>
                </a:lnTo>
                <a:lnTo>
                  <a:pt x="424936" y="286502"/>
                </a:lnTo>
                <a:lnTo>
                  <a:pt x="418477" y="296827"/>
                </a:lnTo>
                <a:lnTo>
                  <a:pt x="426228" y="296827"/>
                </a:lnTo>
                <a:lnTo>
                  <a:pt x="426228" y="317477"/>
                </a:lnTo>
                <a:lnTo>
                  <a:pt x="414601" y="317477"/>
                </a:lnTo>
                <a:lnTo>
                  <a:pt x="414601" y="344581"/>
                </a:lnTo>
                <a:lnTo>
                  <a:pt x="414601" y="370395"/>
                </a:lnTo>
                <a:lnTo>
                  <a:pt x="414601" y="445253"/>
                </a:lnTo>
                <a:lnTo>
                  <a:pt x="406850" y="445253"/>
                </a:lnTo>
                <a:lnTo>
                  <a:pt x="387471" y="445253"/>
                </a:lnTo>
                <a:lnTo>
                  <a:pt x="387471" y="344581"/>
                </a:lnTo>
                <a:lnTo>
                  <a:pt x="387471" y="317477"/>
                </a:lnTo>
                <a:lnTo>
                  <a:pt x="167848" y="317477"/>
                </a:lnTo>
                <a:lnTo>
                  <a:pt x="167848" y="344581"/>
                </a:lnTo>
                <a:lnTo>
                  <a:pt x="167848" y="445253"/>
                </a:lnTo>
                <a:lnTo>
                  <a:pt x="144593" y="445253"/>
                </a:lnTo>
                <a:lnTo>
                  <a:pt x="140718" y="445253"/>
                </a:lnTo>
                <a:lnTo>
                  <a:pt x="140718" y="370395"/>
                </a:lnTo>
                <a:lnTo>
                  <a:pt x="140718" y="344581"/>
                </a:lnTo>
                <a:lnTo>
                  <a:pt x="140718" y="317477"/>
                </a:lnTo>
                <a:lnTo>
                  <a:pt x="127799" y="317477"/>
                </a:lnTo>
                <a:lnTo>
                  <a:pt x="127799" y="296827"/>
                </a:lnTo>
                <a:lnTo>
                  <a:pt x="132966" y="296827"/>
                </a:lnTo>
                <a:lnTo>
                  <a:pt x="126507" y="287792"/>
                </a:lnTo>
                <a:lnTo>
                  <a:pt x="108420" y="344581"/>
                </a:lnTo>
                <a:lnTo>
                  <a:pt x="123923" y="344581"/>
                </a:lnTo>
                <a:lnTo>
                  <a:pt x="136842" y="344581"/>
                </a:lnTo>
                <a:lnTo>
                  <a:pt x="136842" y="370395"/>
                </a:lnTo>
                <a:lnTo>
                  <a:pt x="127799" y="370395"/>
                </a:lnTo>
                <a:lnTo>
                  <a:pt x="113588" y="370395"/>
                </a:lnTo>
                <a:lnTo>
                  <a:pt x="112296" y="370395"/>
                </a:lnTo>
                <a:lnTo>
                  <a:pt x="86458" y="370395"/>
                </a:lnTo>
                <a:lnTo>
                  <a:pt x="77414" y="370395"/>
                </a:lnTo>
                <a:lnTo>
                  <a:pt x="70955" y="370395"/>
                </a:lnTo>
                <a:lnTo>
                  <a:pt x="56744" y="370395"/>
                </a:lnTo>
                <a:lnTo>
                  <a:pt x="81290" y="246490"/>
                </a:lnTo>
                <a:lnTo>
                  <a:pt x="122631" y="246490"/>
                </a:lnTo>
                <a:lnTo>
                  <a:pt x="152345" y="291664"/>
                </a:lnTo>
                <a:lnTo>
                  <a:pt x="183350" y="278757"/>
                </a:lnTo>
                <a:lnTo>
                  <a:pt x="189810" y="294245"/>
                </a:lnTo>
                <a:lnTo>
                  <a:pt x="205438" y="294245"/>
                </a:lnTo>
                <a:lnTo>
                  <a:pt x="205438" y="295523"/>
                </a:lnTo>
                <a:lnTo>
                  <a:pt x="346262" y="295523"/>
                </a:lnTo>
                <a:lnTo>
                  <a:pt x="346262" y="294245"/>
                </a:lnTo>
                <a:lnTo>
                  <a:pt x="361633" y="294245"/>
                </a:lnTo>
                <a:lnTo>
                  <a:pt x="368093" y="278757"/>
                </a:lnTo>
                <a:lnTo>
                  <a:pt x="400390" y="290374"/>
                </a:lnTo>
                <a:lnTo>
                  <a:pt x="401682" y="289083"/>
                </a:lnTo>
                <a:lnTo>
                  <a:pt x="400390" y="291664"/>
                </a:lnTo>
                <a:close/>
                <a:moveTo>
                  <a:pt x="229963" y="216891"/>
                </a:moveTo>
                <a:lnTo>
                  <a:pt x="229963" y="272264"/>
                </a:lnTo>
                <a:lnTo>
                  <a:pt x="321686" y="272264"/>
                </a:lnTo>
                <a:lnTo>
                  <a:pt x="321686" y="216891"/>
                </a:lnTo>
                <a:close/>
                <a:moveTo>
                  <a:pt x="222212" y="209165"/>
                </a:moveTo>
                <a:lnTo>
                  <a:pt x="330729" y="209165"/>
                </a:lnTo>
                <a:lnTo>
                  <a:pt x="330729" y="279991"/>
                </a:lnTo>
                <a:lnTo>
                  <a:pt x="222212" y="279991"/>
                </a:lnTo>
                <a:close/>
                <a:moveTo>
                  <a:pt x="426342" y="145794"/>
                </a:moveTo>
                <a:lnTo>
                  <a:pt x="434099" y="162574"/>
                </a:lnTo>
                <a:lnTo>
                  <a:pt x="450906" y="153539"/>
                </a:lnTo>
                <a:lnTo>
                  <a:pt x="447027" y="170319"/>
                </a:lnTo>
                <a:lnTo>
                  <a:pt x="459956" y="171610"/>
                </a:lnTo>
                <a:lnTo>
                  <a:pt x="450906" y="183227"/>
                </a:lnTo>
                <a:cubicBezTo>
                  <a:pt x="450906" y="184518"/>
                  <a:pt x="452199" y="185808"/>
                  <a:pt x="452199" y="187099"/>
                </a:cubicBezTo>
                <a:cubicBezTo>
                  <a:pt x="453492" y="189681"/>
                  <a:pt x="453492" y="190972"/>
                  <a:pt x="453492" y="193553"/>
                </a:cubicBezTo>
                <a:cubicBezTo>
                  <a:pt x="454785" y="194844"/>
                  <a:pt x="454785" y="197426"/>
                  <a:pt x="454785" y="198716"/>
                </a:cubicBezTo>
                <a:cubicBezTo>
                  <a:pt x="454785" y="200007"/>
                  <a:pt x="454785" y="200007"/>
                  <a:pt x="454785" y="200007"/>
                </a:cubicBezTo>
                <a:cubicBezTo>
                  <a:pt x="454785" y="200007"/>
                  <a:pt x="454785" y="201298"/>
                  <a:pt x="454785" y="201298"/>
                </a:cubicBezTo>
                <a:cubicBezTo>
                  <a:pt x="454785" y="201298"/>
                  <a:pt x="454785" y="202589"/>
                  <a:pt x="454785" y="202589"/>
                </a:cubicBezTo>
                <a:cubicBezTo>
                  <a:pt x="453492" y="212915"/>
                  <a:pt x="449613" y="221951"/>
                  <a:pt x="441856" y="227114"/>
                </a:cubicBezTo>
                <a:cubicBezTo>
                  <a:pt x="441856" y="227114"/>
                  <a:pt x="441856" y="228405"/>
                  <a:pt x="441856" y="228405"/>
                </a:cubicBezTo>
                <a:cubicBezTo>
                  <a:pt x="440563" y="229695"/>
                  <a:pt x="439270" y="229695"/>
                  <a:pt x="436685" y="230986"/>
                </a:cubicBezTo>
                <a:cubicBezTo>
                  <a:pt x="435392" y="232277"/>
                  <a:pt x="434099" y="233568"/>
                  <a:pt x="432806" y="233568"/>
                </a:cubicBezTo>
                <a:cubicBezTo>
                  <a:pt x="431513" y="233568"/>
                  <a:pt x="431513" y="233568"/>
                  <a:pt x="431513" y="233568"/>
                </a:cubicBezTo>
                <a:cubicBezTo>
                  <a:pt x="428927" y="236149"/>
                  <a:pt x="425049" y="237440"/>
                  <a:pt x="422463" y="237440"/>
                </a:cubicBezTo>
                <a:cubicBezTo>
                  <a:pt x="400485" y="240022"/>
                  <a:pt x="381092" y="225823"/>
                  <a:pt x="378506" y="205170"/>
                </a:cubicBezTo>
                <a:cubicBezTo>
                  <a:pt x="377213" y="201298"/>
                  <a:pt x="377213" y="197426"/>
                  <a:pt x="378506" y="193553"/>
                </a:cubicBezTo>
                <a:lnTo>
                  <a:pt x="369456" y="183227"/>
                </a:lnTo>
                <a:lnTo>
                  <a:pt x="382385" y="176773"/>
                </a:lnTo>
                <a:lnTo>
                  <a:pt x="377213" y="162574"/>
                </a:lnTo>
                <a:lnTo>
                  <a:pt x="395313" y="165156"/>
                </a:lnTo>
                <a:lnTo>
                  <a:pt x="400485" y="148375"/>
                </a:lnTo>
                <a:lnTo>
                  <a:pt x="417292" y="159992"/>
                </a:lnTo>
                <a:close/>
                <a:moveTo>
                  <a:pt x="125310" y="145794"/>
                </a:moveTo>
                <a:lnTo>
                  <a:pt x="134334" y="160007"/>
                </a:lnTo>
                <a:lnTo>
                  <a:pt x="151094" y="148378"/>
                </a:lnTo>
                <a:lnTo>
                  <a:pt x="156251" y="165176"/>
                </a:lnTo>
                <a:lnTo>
                  <a:pt x="173011" y="162592"/>
                </a:lnTo>
                <a:lnTo>
                  <a:pt x="169144" y="176805"/>
                </a:lnTo>
                <a:lnTo>
                  <a:pt x="182036" y="183266"/>
                </a:lnTo>
                <a:lnTo>
                  <a:pt x="173011" y="193603"/>
                </a:lnTo>
                <a:cubicBezTo>
                  <a:pt x="173011" y="197480"/>
                  <a:pt x="173011" y="201356"/>
                  <a:pt x="173011" y="205233"/>
                </a:cubicBezTo>
                <a:cubicBezTo>
                  <a:pt x="170433" y="222031"/>
                  <a:pt x="157540" y="234952"/>
                  <a:pt x="142070" y="237537"/>
                </a:cubicBezTo>
                <a:cubicBezTo>
                  <a:pt x="142070" y="237537"/>
                  <a:pt x="140780" y="237537"/>
                  <a:pt x="140780" y="237537"/>
                </a:cubicBezTo>
                <a:cubicBezTo>
                  <a:pt x="139491" y="237537"/>
                  <a:pt x="136913" y="237537"/>
                  <a:pt x="135623" y="237537"/>
                </a:cubicBezTo>
                <a:cubicBezTo>
                  <a:pt x="134334" y="237537"/>
                  <a:pt x="134334" y="237537"/>
                  <a:pt x="134334" y="237537"/>
                </a:cubicBezTo>
                <a:cubicBezTo>
                  <a:pt x="133045" y="237537"/>
                  <a:pt x="131756" y="237537"/>
                  <a:pt x="130466" y="237537"/>
                </a:cubicBezTo>
                <a:cubicBezTo>
                  <a:pt x="130466" y="237537"/>
                  <a:pt x="129177" y="237537"/>
                  <a:pt x="129177" y="237537"/>
                </a:cubicBezTo>
                <a:cubicBezTo>
                  <a:pt x="124020" y="236245"/>
                  <a:pt x="118863" y="234952"/>
                  <a:pt x="114996" y="232368"/>
                </a:cubicBezTo>
                <a:cubicBezTo>
                  <a:pt x="113706" y="231076"/>
                  <a:pt x="112417" y="229784"/>
                  <a:pt x="111128" y="228492"/>
                </a:cubicBezTo>
                <a:cubicBezTo>
                  <a:pt x="109839" y="228492"/>
                  <a:pt x="108549" y="228492"/>
                  <a:pt x="108549" y="227200"/>
                </a:cubicBezTo>
                <a:cubicBezTo>
                  <a:pt x="108549" y="227200"/>
                  <a:pt x="108549" y="227200"/>
                  <a:pt x="107260" y="227200"/>
                </a:cubicBezTo>
                <a:cubicBezTo>
                  <a:pt x="99525" y="218154"/>
                  <a:pt x="95657" y="206525"/>
                  <a:pt x="96946" y="193603"/>
                </a:cubicBezTo>
                <a:cubicBezTo>
                  <a:pt x="96946" y="191019"/>
                  <a:pt x="98235" y="189727"/>
                  <a:pt x="98235" y="187143"/>
                </a:cubicBezTo>
                <a:cubicBezTo>
                  <a:pt x="99525" y="185851"/>
                  <a:pt x="99525" y="184558"/>
                  <a:pt x="100814" y="183266"/>
                </a:cubicBezTo>
                <a:lnTo>
                  <a:pt x="90500" y="171637"/>
                </a:lnTo>
                <a:lnTo>
                  <a:pt x="104682" y="169053"/>
                </a:lnTo>
                <a:lnTo>
                  <a:pt x="99525" y="153547"/>
                </a:lnTo>
                <a:lnTo>
                  <a:pt x="117574" y="162592"/>
                </a:lnTo>
                <a:close/>
                <a:moveTo>
                  <a:pt x="315164" y="7745"/>
                </a:moveTo>
                <a:cubicBezTo>
                  <a:pt x="307416" y="7745"/>
                  <a:pt x="299667" y="9036"/>
                  <a:pt x="291919" y="10327"/>
                </a:cubicBezTo>
                <a:cubicBezTo>
                  <a:pt x="320330" y="21945"/>
                  <a:pt x="338410" y="43890"/>
                  <a:pt x="338410" y="67126"/>
                </a:cubicBezTo>
                <a:cubicBezTo>
                  <a:pt x="338410" y="89071"/>
                  <a:pt x="320330" y="109726"/>
                  <a:pt x="288045" y="123925"/>
                </a:cubicBezTo>
                <a:cubicBezTo>
                  <a:pt x="291919" y="125216"/>
                  <a:pt x="294502" y="125216"/>
                  <a:pt x="295793" y="126507"/>
                </a:cubicBezTo>
                <a:cubicBezTo>
                  <a:pt x="324204" y="134252"/>
                  <a:pt x="362947" y="141998"/>
                  <a:pt x="379735" y="144580"/>
                </a:cubicBezTo>
                <a:lnTo>
                  <a:pt x="364238" y="118762"/>
                </a:lnTo>
                <a:lnTo>
                  <a:pt x="368112" y="116180"/>
                </a:lnTo>
                <a:cubicBezTo>
                  <a:pt x="392649" y="104562"/>
                  <a:pt x="406855" y="86489"/>
                  <a:pt x="406855" y="67126"/>
                </a:cubicBezTo>
                <a:cubicBezTo>
                  <a:pt x="406855" y="34854"/>
                  <a:pt x="365529" y="7745"/>
                  <a:pt x="315164" y="7745"/>
                </a:cubicBezTo>
                <a:close/>
                <a:moveTo>
                  <a:pt x="240263" y="0"/>
                </a:moveTo>
                <a:cubicBezTo>
                  <a:pt x="253177" y="0"/>
                  <a:pt x="266091" y="1291"/>
                  <a:pt x="277714" y="5163"/>
                </a:cubicBezTo>
                <a:cubicBezTo>
                  <a:pt x="289336" y="1291"/>
                  <a:pt x="302250" y="0"/>
                  <a:pt x="315164" y="0"/>
                </a:cubicBezTo>
                <a:cubicBezTo>
                  <a:pt x="370695" y="0"/>
                  <a:pt x="414603" y="29690"/>
                  <a:pt x="414603" y="67126"/>
                </a:cubicBezTo>
                <a:cubicBezTo>
                  <a:pt x="414603" y="89071"/>
                  <a:pt x="400398" y="108435"/>
                  <a:pt x="375861" y="121344"/>
                </a:cubicBezTo>
                <a:lnTo>
                  <a:pt x="395232" y="154907"/>
                </a:lnTo>
                <a:lnTo>
                  <a:pt x="386192" y="153616"/>
                </a:lnTo>
                <a:cubicBezTo>
                  <a:pt x="386192" y="153616"/>
                  <a:pt x="331953" y="144580"/>
                  <a:pt x="294502" y="134252"/>
                </a:cubicBezTo>
                <a:cubicBezTo>
                  <a:pt x="288045" y="131671"/>
                  <a:pt x="282879" y="130380"/>
                  <a:pt x="277714" y="127798"/>
                </a:cubicBezTo>
                <a:cubicBezTo>
                  <a:pt x="272548" y="130380"/>
                  <a:pt x="267382" y="131671"/>
                  <a:pt x="260925" y="134252"/>
                </a:cubicBezTo>
                <a:cubicBezTo>
                  <a:pt x="224766" y="144580"/>
                  <a:pt x="169235" y="153616"/>
                  <a:pt x="169235" y="153616"/>
                </a:cubicBezTo>
                <a:lnTo>
                  <a:pt x="161487" y="154907"/>
                </a:lnTo>
                <a:lnTo>
                  <a:pt x="179566" y="121344"/>
                </a:lnTo>
                <a:cubicBezTo>
                  <a:pt x="155030" y="108435"/>
                  <a:pt x="140824" y="89071"/>
                  <a:pt x="140824" y="67126"/>
                </a:cubicBezTo>
                <a:cubicBezTo>
                  <a:pt x="140824" y="29690"/>
                  <a:pt x="186023" y="0"/>
                  <a:pt x="240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workers-team_50603"/>
          <p:cNvSpPr>
            <a:spLocks noChangeAspect="1"/>
          </p:cNvSpPr>
          <p:nvPr/>
        </p:nvSpPr>
        <p:spPr bwMode="auto">
          <a:xfrm flipH="1">
            <a:off x="5977824" y="2897742"/>
            <a:ext cx="275688" cy="291957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1" name="yen-coin_20958"/>
          <p:cNvSpPr>
            <a:spLocks noChangeAspect="1"/>
          </p:cNvSpPr>
          <p:nvPr/>
        </p:nvSpPr>
        <p:spPr bwMode="auto">
          <a:xfrm>
            <a:off x="7112232" y="3435846"/>
            <a:ext cx="275688" cy="275304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hospital-buildings_33777"/>
          <p:cNvSpPr>
            <a:spLocks noChangeAspect="1"/>
          </p:cNvSpPr>
          <p:nvPr/>
        </p:nvSpPr>
        <p:spPr bwMode="auto">
          <a:xfrm>
            <a:off x="7042394" y="1806167"/>
            <a:ext cx="415365" cy="283737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4" name="hospital-buildings_33777"/>
          <p:cNvSpPr>
            <a:spLocks noChangeAspect="1"/>
          </p:cNvSpPr>
          <p:nvPr/>
        </p:nvSpPr>
        <p:spPr bwMode="auto">
          <a:xfrm flipH="1">
            <a:off x="5907986" y="1809855"/>
            <a:ext cx="415365" cy="283737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5" name="hospital-buildings_33777"/>
          <p:cNvSpPr>
            <a:spLocks noChangeAspect="1"/>
          </p:cNvSpPr>
          <p:nvPr/>
        </p:nvSpPr>
        <p:spPr bwMode="auto">
          <a:xfrm flipH="1">
            <a:off x="7604202" y="1795593"/>
            <a:ext cx="415365" cy="283737"/>
          </a:xfrm>
          <a:custGeom>
            <a:avLst/>
            <a:gdLst>
              <a:gd name="T0" fmla="*/ 1192 w 1260"/>
              <a:gd name="T1" fmla="*/ 756 h 862"/>
              <a:gd name="T2" fmla="*/ 1147 w 1260"/>
              <a:gd name="T3" fmla="*/ 193 h 862"/>
              <a:gd name="T4" fmla="*/ 900 w 1260"/>
              <a:gd name="T5" fmla="*/ 745 h 862"/>
              <a:gd name="T6" fmla="*/ 866 w 1260"/>
              <a:gd name="T7" fmla="*/ 770 h 862"/>
              <a:gd name="T8" fmla="*/ 869 w 1260"/>
              <a:gd name="T9" fmla="*/ 44 h 862"/>
              <a:gd name="T10" fmla="*/ 436 w 1260"/>
              <a:gd name="T11" fmla="*/ 0 h 862"/>
              <a:gd name="T12" fmla="*/ 391 w 1260"/>
              <a:gd name="T13" fmla="*/ 756 h 862"/>
              <a:gd name="T14" fmla="*/ 365 w 1260"/>
              <a:gd name="T15" fmla="*/ 770 h 862"/>
              <a:gd name="T16" fmla="*/ 360 w 1260"/>
              <a:gd name="T17" fmla="*/ 193 h 862"/>
              <a:gd name="T18" fmla="*/ 74 w 1260"/>
              <a:gd name="T19" fmla="*/ 238 h 862"/>
              <a:gd name="T20" fmla="*/ 76 w 1260"/>
              <a:gd name="T21" fmla="*/ 770 h 862"/>
              <a:gd name="T22" fmla="*/ 0 w 1260"/>
              <a:gd name="T23" fmla="*/ 862 h 862"/>
              <a:gd name="T24" fmla="*/ 1260 w 1260"/>
              <a:gd name="T25" fmla="*/ 770 h 862"/>
              <a:gd name="T26" fmla="*/ 1190 w 1260"/>
              <a:gd name="T27" fmla="*/ 770 h 862"/>
              <a:gd name="T28" fmla="*/ 144 w 1260"/>
              <a:gd name="T29" fmla="*/ 589 h 862"/>
              <a:gd name="T30" fmla="*/ 208 w 1260"/>
              <a:gd name="T31" fmla="*/ 525 h 862"/>
              <a:gd name="T32" fmla="*/ 208 w 1260"/>
              <a:gd name="T33" fmla="*/ 477 h 862"/>
              <a:gd name="T34" fmla="*/ 144 w 1260"/>
              <a:gd name="T35" fmla="*/ 413 h 862"/>
              <a:gd name="T36" fmla="*/ 208 w 1260"/>
              <a:gd name="T37" fmla="*/ 477 h 862"/>
              <a:gd name="T38" fmla="*/ 144 w 1260"/>
              <a:gd name="T39" fmla="*/ 368 h 862"/>
              <a:gd name="T40" fmla="*/ 208 w 1260"/>
              <a:gd name="T41" fmla="*/ 305 h 862"/>
              <a:gd name="T42" fmla="*/ 307 w 1260"/>
              <a:gd name="T43" fmla="*/ 589 h 862"/>
              <a:gd name="T44" fmla="*/ 243 w 1260"/>
              <a:gd name="T45" fmla="*/ 525 h 862"/>
              <a:gd name="T46" fmla="*/ 307 w 1260"/>
              <a:gd name="T47" fmla="*/ 589 h 862"/>
              <a:gd name="T48" fmla="*/ 243 w 1260"/>
              <a:gd name="T49" fmla="*/ 477 h 862"/>
              <a:gd name="T50" fmla="*/ 307 w 1260"/>
              <a:gd name="T51" fmla="*/ 413 h 862"/>
              <a:gd name="T52" fmla="*/ 307 w 1260"/>
              <a:gd name="T53" fmla="*/ 368 h 862"/>
              <a:gd name="T54" fmla="*/ 243 w 1260"/>
              <a:gd name="T55" fmla="*/ 305 h 862"/>
              <a:gd name="T56" fmla="*/ 307 w 1260"/>
              <a:gd name="T57" fmla="*/ 368 h 862"/>
              <a:gd name="T58" fmla="*/ 542 w 1260"/>
              <a:gd name="T59" fmla="*/ 767 h 862"/>
              <a:gd name="T60" fmla="*/ 729 w 1260"/>
              <a:gd name="T61" fmla="*/ 534 h 862"/>
              <a:gd name="T62" fmla="*/ 630 w 1260"/>
              <a:gd name="T63" fmla="*/ 334 h 862"/>
              <a:gd name="T64" fmla="*/ 630 w 1260"/>
              <a:gd name="T65" fmla="*/ 20 h 862"/>
              <a:gd name="T66" fmla="*/ 630 w 1260"/>
              <a:gd name="T67" fmla="*/ 334 h 862"/>
              <a:gd name="T68" fmla="*/ 971 w 1260"/>
              <a:gd name="T69" fmla="*/ 589 h 862"/>
              <a:gd name="T70" fmla="*/ 1035 w 1260"/>
              <a:gd name="T71" fmla="*/ 525 h 862"/>
              <a:gd name="T72" fmla="*/ 1035 w 1260"/>
              <a:gd name="T73" fmla="*/ 477 h 862"/>
              <a:gd name="T74" fmla="*/ 971 w 1260"/>
              <a:gd name="T75" fmla="*/ 413 h 862"/>
              <a:gd name="T76" fmla="*/ 1035 w 1260"/>
              <a:gd name="T77" fmla="*/ 477 h 862"/>
              <a:gd name="T78" fmla="*/ 971 w 1260"/>
              <a:gd name="T79" fmla="*/ 368 h 862"/>
              <a:gd name="T80" fmla="*/ 1035 w 1260"/>
              <a:gd name="T81" fmla="*/ 305 h 862"/>
              <a:gd name="T82" fmla="*/ 1134 w 1260"/>
              <a:gd name="T83" fmla="*/ 589 h 862"/>
              <a:gd name="T84" fmla="*/ 1070 w 1260"/>
              <a:gd name="T85" fmla="*/ 525 h 862"/>
              <a:gd name="T86" fmla="*/ 1134 w 1260"/>
              <a:gd name="T87" fmla="*/ 589 h 862"/>
              <a:gd name="T88" fmla="*/ 1070 w 1260"/>
              <a:gd name="T89" fmla="*/ 477 h 862"/>
              <a:gd name="T90" fmla="*/ 1134 w 1260"/>
              <a:gd name="T91" fmla="*/ 413 h 862"/>
              <a:gd name="T92" fmla="*/ 1134 w 1260"/>
              <a:gd name="T93" fmla="*/ 368 h 862"/>
              <a:gd name="T94" fmla="*/ 1070 w 1260"/>
              <a:gd name="T95" fmla="*/ 305 h 862"/>
              <a:gd name="T96" fmla="*/ 1134 w 1260"/>
              <a:gd name="T97" fmla="*/ 368 h 862"/>
              <a:gd name="T98" fmla="*/ 729 w 1260"/>
              <a:gd name="T99" fmla="*/ 138 h 862"/>
              <a:gd name="T100" fmla="*/ 669 w 1260"/>
              <a:gd name="T101" fmla="*/ 216 h 862"/>
              <a:gd name="T102" fmla="*/ 591 w 1260"/>
              <a:gd name="T103" fmla="*/ 276 h 862"/>
              <a:gd name="T104" fmla="*/ 531 w 1260"/>
              <a:gd name="T105" fmla="*/ 216 h 862"/>
              <a:gd name="T106" fmla="*/ 591 w 1260"/>
              <a:gd name="T107" fmla="*/ 138 h 862"/>
              <a:gd name="T108" fmla="*/ 669 w 1260"/>
              <a:gd name="T109" fmla="*/ 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" h="862">
                <a:moveTo>
                  <a:pt x="1190" y="770"/>
                </a:moveTo>
                <a:cubicBezTo>
                  <a:pt x="1191" y="766"/>
                  <a:pt x="1192" y="761"/>
                  <a:pt x="1192" y="756"/>
                </a:cubicBezTo>
                <a:lnTo>
                  <a:pt x="1192" y="238"/>
                </a:lnTo>
                <a:cubicBezTo>
                  <a:pt x="1192" y="213"/>
                  <a:pt x="1172" y="193"/>
                  <a:pt x="1147" y="193"/>
                </a:cubicBezTo>
                <a:lnTo>
                  <a:pt x="900" y="193"/>
                </a:lnTo>
                <a:lnTo>
                  <a:pt x="900" y="745"/>
                </a:lnTo>
                <a:cubicBezTo>
                  <a:pt x="900" y="754"/>
                  <a:pt x="898" y="762"/>
                  <a:pt x="895" y="770"/>
                </a:cubicBezTo>
                <a:lnTo>
                  <a:pt x="866" y="770"/>
                </a:lnTo>
                <a:cubicBezTo>
                  <a:pt x="868" y="766"/>
                  <a:pt x="869" y="761"/>
                  <a:pt x="869" y="756"/>
                </a:cubicBezTo>
                <a:lnTo>
                  <a:pt x="869" y="44"/>
                </a:lnTo>
                <a:cubicBezTo>
                  <a:pt x="869" y="20"/>
                  <a:pt x="849" y="0"/>
                  <a:pt x="824" y="0"/>
                </a:cubicBezTo>
                <a:lnTo>
                  <a:pt x="436" y="0"/>
                </a:lnTo>
                <a:cubicBezTo>
                  <a:pt x="411" y="0"/>
                  <a:pt x="391" y="20"/>
                  <a:pt x="391" y="44"/>
                </a:cubicBezTo>
                <a:lnTo>
                  <a:pt x="391" y="756"/>
                </a:lnTo>
                <a:cubicBezTo>
                  <a:pt x="391" y="761"/>
                  <a:pt x="392" y="766"/>
                  <a:pt x="394" y="770"/>
                </a:cubicBezTo>
                <a:lnTo>
                  <a:pt x="365" y="770"/>
                </a:lnTo>
                <a:cubicBezTo>
                  <a:pt x="362" y="762"/>
                  <a:pt x="360" y="754"/>
                  <a:pt x="360" y="745"/>
                </a:cubicBezTo>
                <a:lnTo>
                  <a:pt x="360" y="193"/>
                </a:lnTo>
                <a:lnTo>
                  <a:pt x="119" y="193"/>
                </a:lnTo>
                <a:cubicBezTo>
                  <a:pt x="94" y="193"/>
                  <a:pt x="74" y="213"/>
                  <a:pt x="74" y="238"/>
                </a:cubicBezTo>
                <a:lnTo>
                  <a:pt x="74" y="756"/>
                </a:lnTo>
                <a:cubicBezTo>
                  <a:pt x="74" y="761"/>
                  <a:pt x="75" y="766"/>
                  <a:pt x="76" y="770"/>
                </a:cubicBezTo>
                <a:lnTo>
                  <a:pt x="0" y="770"/>
                </a:lnTo>
                <a:lnTo>
                  <a:pt x="0" y="862"/>
                </a:lnTo>
                <a:lnTo>
                  <a:pt x="1260" y="862"/>
                </a:lnTo>
                <a:lnTo>
                  <a:pt x="1260" y="770"/>
                </a:lnTo>
                <a:lnTo>
                  <a:pt x="1190" y="770"/>
                </a:lnTo>
                <a:lnTo>
                  <a:pt x="1190" y="770"/>
                </a:lnTo>
                <a:close/>
                <a:moveTo>
                  <a:pt x="208" y="589"/>
                </a:moveTo>
                <a:lnTo>
                  <a:pt x="144" y="589"/>
                </a:lnTo>
                <a:lnTo>
                  <a:pt x="144" y="525"/>
                </a:lnTo>
                <a:lnTo>
                  <a:pt x="208" y="525"/>
                </a:lnTo>
                <a:lnTo>
                  <a:pt x="208" y="589"/>
                </a:lnTo>
                <a:close/>
                <a:moveTo>
                  <a:pt x="208" y="477"/>
                </a:moveTo>
                <a:lnTo>
                  <a:pt x="144" y="477"/>
                </a:lnTo>
                <a:lnTo>
                  <a:pt x="144" y="413"/>
                </a:lnTo>
                <a:lnTo>
                  <a:pt x="208" y="413"/>
                </a:lnTo>
                <a:lnTo>
                  <a:pt x="208" y="477"/>
                </a:lnTo>
                <a:close/>
                <a:moveTo>
                  <a:pt x="208" y="368"/>
                </a:moveTo>
                <a:lnTo>
                  <a:pt x="144" y="368"/>
                </a:lnTo>
                <a:lnTo>
                  <a:pt x="144" y="305"/>
                </a:lnTo>
                <a:lnTo>
                  <a:pt x="208" y="305"/>
                </a:lnTo>
                <a:lnTo>
                  <a:pt x="208" y="368"/>
                </a:lnTo>
                <a:close/>
                <a:moveTo>
                  <a:pt x="307" y="589"/>
                </a:moveTo>
                <a:lnTo>
                  <a:pt x="243" y="589"/>
                </a:lnTo>
                <a:lnTo>
                  <a:pt x="243" y="525"/>
                </a:lnTo>
                <a:lnTo>
                  <a:pt x="307" y="525"/>
                </a:lnTo>
                <a:lnTo>
                  <a:pt x="307" y="589"/>
                </a:lnTo>
                <a:close/>
                <a:moveTo>
                  <a:pt x="307" y="477"/>
                </a:moveTo>
                <a:lnTo>
                  <a:pt x="243" y="477"/>
                </a:lnTo>
                <a:lnTo>
                  <a:pt x="243" y="413"/>
                </a:lnTo>
                <a:lnTo>
                  <a:pt x="307" y="413"/>
                </a:lnTo>
                <a:lnTo>
                  <a:pt x="307" y="477"/>
                </a:lnTo>
                <a:close/>
                <a:moveTo>
                  <a:pt x="307" y="368"/>
                </a:moveTo>
                <a:lnTo>
                  <a:pt x="243" y="368"/>
                </a:lnTo>
                <a:lnTo>
                  <a:pt x="243" y="305"/>
                </a:lnTo>
                <a:lnTo>
                  <a:pt x="307" y="305"/>
                </a:lnTo>
                <a:lnTo>
                  <a:pt x="307" y="368"/>
                </a:lnTo>
                <a:close/>
                <a:moveTo>
                  <a:pt x="729" y="767"/>
                </a:moveTo>
                <a:lnTo>
                  <a:pt x="542" y="767"/>
                </a:lnTo>
                <a:lnTo>
                  <a:pt x="542" y="534"/>
                </a:lnTo>
                <a:lnTo>
                  <a:pt x="729" y="534"/>
                </a:lnTo>
                <a:lnTo>
                  <a:pt x="729" y="767"/>
                </a:lnTo>
                <a:close/>
                <a:moveTo>
                  <a:pt x="630" y="334"/>
                </a:moveTo>
                <a:cubicBezTo>
                  <a:pt x="543" y="334"/>
                  <a:pt x="473" y="263"/>
                  <a:pt x="473" y="177"/>
                </a:cubicBezTo>
                <a:cubicBezTo>
                  <a:pt x="473" y="90"/>
                  <a:pt x="543" y="20"/>
                  <a:pt x="630" y="20"/>
                </a:cubicBezTo>
                <a:cubicBezTo>
                  <a:pt x="717" y="20"/>
                  <a:pt x="787" y="90"/>
                  <a:pt x="787" y="177"/>
                </a:cubicBezTo>
                <a:cubicBezTo>
                  <a:pt x="787" y="263"/>
                  <a:pt x="717" y="334"/>
                  <a:pt x="630" y="334"/>
                </a:cubicBezTo>
                <a:close/>
                <a:moveTo>
                  <a:pt x="1035" y="589"/>
                </a:moveTo>
                <a:lnTo>
                  <a:pt x="971" y="589"/>
                </a:lnTo>
                <a:lnTo>
                  <a:pt x="971" y="525"/>
                </a:lnTo>
                <a:lnTo>
                  <a:pt x="1035" y="525"/>
                </a:lnTo>
                <a:lnTo>
                  <a:pt x="1035" y="589"/>
                </a:lnTo>
                <a:close/>
                <a:moveTo>
                  <a:pt x="1035" y="477"/>
                </a:moveTo>
                <a:lnTo>
                  <a:pt x="971" y="477"/>
                </a:lnTo>
                <a:lnTo>
                  <a:pt x="971" y="413"/>
                </a:lnTo>
                <a:lnTo>
                  <a:pt x="1035" y="413"/>
                </a:lnTo>
                <a:lnTo>
                  <a:pt x="1035" y="477"/>
                </a:lnTo>
                <a:close/>
                <a:moveTo>
                  <a:pt x="1035" y="368"/>
                </a:moveTo>
                <a:lnTo>
                  <a:pt x="971" y="368"/>
                </a:lnTo>
                <a:lnTo>
                  <a:pt x="971" y="305"/>
                </a:lnTo>
                <a:lnTo>
                  <a:pt x="1035" y="305"/>
                </a:lnTo>
                <a:lnTo>
                  <a:pt x="1035" y="368"/>
                </a:lnTo>
                <a:close/>
                <a:moveTo>
                  <a:pt x="1134" y="589"/>
                </a:moveTo>
                <a:lnTo>
                  <a:pt x="1070" y="589"/>
                </a:lnTo>
                <a:lnTo>
                  <a:pt x="1070" y="525"/>
                </a:lnTo>
                <a:lnTo>
                  <a:pt x="1134" y="525"/>
                </a:lnTo>
                <a:lnTo>
                  <a:pt x="1134" y="589"/>
                </a:lnTo>
                <a:close/>
                <a:moveTo>
                  <a:pt x="1134" y="477"/>
                </a:moveTo>
                <a:lnTo>
                  <a:pt x="1070" y="477"/>
                </a:lnTo>
                <a:lnTo>
                  <a:pt x="1070" y="413"/>
                </a:lnTo>
                <a:lnTo>
                  <a:pt x="1134" y="413"/>
                </a:lnTo>
                <a:lnTo>
                  <a:pt x="1134" y="477"/>
                </a:lnTo>
                <a:close/>
                <a:moveTo>
                  <a:pt x="1134" y="368"/>
                </a:moveTo>
                <a:lnTo>
                  <a:pt x="1070" y="368"/>
                </a:lnTo>
                <a:lnTo>
                  <a:pt x="1070" y="305"/>
                </a:lnTo>
                <a:lnTo>
                  <a:pt x="1134" y="305"/>
                </a:lnTo>
                <a:lnTo>
                  <a:pt x="1134" y="368"/>
                </a:lnTo>
                <a:close/>
                <a:moveTo>
                  <a:pt x="669" y="138"/>
                </a:moveTo>
                <a:lnTo>
                  <a:pt x="729" y="138"/>
                </a:lnTo>
                <a:lnTo>
                  <a:pt x="729" y="216"/>
                </a:lnTo>
                <a:lnTo>
                  <a:pt x="669" y="216"/>
                </a:lnTo>
                <a:lnTo>
                  <a:pt x="669" y="276"/>
                </a:lnTo>
                <a:lnTo>
                  <a:pt x="591" y="276"/>
                </a:lnTo>
                <a:lnTo>
                  <a:pt x="591" y="216"/>
                </a:lnTo>
                <a:lnTo>
                  <a:pt x="531" y="216"/>
                </a:lnTo>
                <a:lnTo>
                  <a:pt x="531" y="138"/>
                </a:lnTo>
                <a:lnTo>
                  <a:pt x="591" y="138"/>
                </a:lnTo>
                <a:lnTo>
                  <a:pt x="591" y="78"/>
                </a:lnTo>
                <a:lnTo>
                  <a:pt x="669" y="78"/>
                </a:lnTo>
                <a:lnTo>
                  <a:pt x="66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7" name="teacher-at-the-blackboard_65882"/>
          <p:cNvSpPr>
            <a:spLocks noChangeAspect="1"/>
          </p:cNvSpPr>
          <p:nvPr/>
        </p:nvSpPr>
        <p:spPr bwMode="auto">
          <a:xfrm>
            <a:off x="5924046" y="2340959"/>
            <a:ext cx="383244" cy="309416"/>
          </a:xfrm>
          <a:custGeom>
            <a:avLst/>
            <a:gdLst>
              <a:gd name="connsiteX0" fmla="*/ 373391 w 551492"/>
              <a:gd name="connsiteY0" fmla="*/ 344605 h 445253"/>
              <a:gd name="connsiteX1" fmla="*/ 377257 w 551492"/>
              <a:gd name="connsiteY1" fmla="*/ 344605 h 445253"/>
              <a:gd name="connsiteX2" fmla="*/ 384988 w 551492"/>
              <a:gd name="connsiteY2" fmla="*/ 344605 h 445253"/>
              <a:gd name="connsiteX3" fmla="*/ 384988 w 551492"/>
              <a:gd name="connsiteY3" fmla="*/ 445253 h 445253"/>
              <a:gd name="connsiteX4" fmla="*/ 373391 w 551492"/>
              <a:gd name="connsiteY4" fmla="*/ 445253 h 445253"/>
              <a:gd name="connsiteX5" fmla="*/ 170439 w 551492"/>
              <a:gd name="connsiteY5" fmla="*/ 344605 h 445253"/>
              <a:gd name="connsiteX6" fmla="*/ 175686 w 551492"/>
              <a:gd name="connsiteY6" fmla="*/ 344605 h 445253"/>
              <a:gd name="connsiteX7" fmla="*/ 178309 w 551492"/>
              <a:gd name="connsiteY7" fmla="*/ 344605 h 445253"/>
              <a:gd name="connsiteX8" fmla="*/ 178309 w 551492"/>
              <a:gd name="connsiteY8" fmla="*/ 445253 h 445253"/>
              <a:gd name="connsiteX9" fmla="*/ 170439 w 551492"/>
              <a:gd name="connsiteY9" fmla="*/ 445253 h 445253"/>
              <a:gd name="connsiteX10" fmla="*/ 258409 w 551492"/>
              <a:gd name="connsiteY10" fmla="*/ 289080 h 445253"/>
              <a:gd name="connsiteX11" fmla="*/ 258409 w 551492"/>
              <a:gd name="connsiteY11" fmla="*/ 290369 h 445253"/>
              <a:gd name="connsiteX12" fmla="*/ 292000 w 551492"/>
              <a:gd name="connsiteY12" fmla="*/ 290369 h 445253"/>
              <a:gd name="connsiteX13" fmla="*/ 292000 w 551492"/>
              <a:gd name="connsiteY13" fmla="*/ 289080 h 445253"/>
              <a:gd name="connsiteX14" fmla="*/ 222234 w 551492"/>
              <a:gd name="connsiteY14" fmla="*/ 283926 h 445253"/>
              <a:gd name="connsiteX15" fmla="*/ 273912 w 551492"/>
              <a:gd name="connsiteY15" fmla="*/ 283926 h 445253"/>
              <a:gd name="connsiteX16" fmla="*/ 277788 w 551492"/>
              <a:gd name="connsiteY16" fmla="*/ 283926 h 445253"/>
              <a:gd name="connsiteX17" fmla="*/ 330758 w 551492"/>
              <a:gd name="connsiteY17" fmla="*/ 283926 h 445253"/>
              <a:gd name="connsiteX18" fmla="*/ 346262 w 551492"/>
              <a:gd name="connsiteY18" fmla="*/ 285215 h 445253"/>
              <a:gd name="connsiteX19" fmla="*/ 346262 w 551492"/>
              <a:gd name="connsiteY19" fmla="*/ 294245 h 445253"/>
              <a:gd name="connsiteX20" fmla="*/ 205438 w 551492"/>
              <a:gd name="connsiteY20" fmla="*/ 294245 h 445253"/>
              <a:gd name="connsiteX21" fmla="*/ 205438 w 551492"/>
              <a:gd name="connsiteY21" fmla="*/ 285215 h 445253"/>
              <a:gd name="connsiteX22" fmla="*/ 18074 w 551492"/>
              <a:gd name="connsiteY22" fmla="*/ 273572 h 445253"/>
              <a:gd name="connsiteX23" fmla="*/ 43895 w 551492"/>
              <a:gd name="connsiteY23" fmla="*/ 376772 h 445253"/>
              <a:gd name="connsiteX24" fmla="*/ 116193 w 551492"/>
              <a:gd name="connsiteY24" fmla="*/ 376772 h 445253"/>
              <a:gd name="connsiteX25" fmla="*/ 116193 w 551492"/>
              <a:gd name="connsiteY25" fmla="*/ 394832 h 445253"/>
              <a:gd name="connsiteX26" fmla="*/ 103283 w 551492"/>
              <a:gd name="connsiteY26" fmla="*/ 394832 h 445253"/>
              <a:gd name="connsiteX27" fmla="*/ 121357 w 551492"/>
              <a:gd name="connsiteY27" fmla="*/ 437401 h 445253"/>
              <a:gd name="connsiteX28" fmla="*/ 109738 w 551492"/>
              <a:gd name="connsiteY28" fmla="*/ 442561 h 445253"/>
              <a:gd name="connsiteX29" fmla="*/ 89081 w 551492"/>
              <a:gd name="connsiteY29" fmla="*/ 394832 h 445253"/>
              <a:gd name="connsiteX30" fmla="*/ 58096 w 551492"/>
              <a:gd name="connsiteY30" fmla="*/ 394832 h 445253"/>
              <a:gd name="connsiteX31" fmla="*/ 36149 w 551492"/>
              <a:gd name="connsiteY31" fmla="*/ 442561 h 445253"/>
              <a:gd name="connsiteX32" fmla="*/ 24530 w 551492"/>
              <a:gd name="connsiteY32" fmla="*/ 437401 h 445253"/>
              <a:gd name="connsiteX33" fmla="*/ 43895 w 551492"/>
              <a:gd name="connsiteY33" fmla="*/ 394832 h 445253"/>
              <a:gd name="connsiteX34" fmla="*/ 29694 w 551492"/>
              <a:gd name="connsiteY34" fmla="*/ 394832 h 445253"/>
              <a:gd name="connsiteX35" fmla="*/ 0 w 551492"/>
              <a:gd name="connsiteY35" fmla="*/ 278732 h 445253"/>
              <a:gd name="connsiteX36" fmla="*/ 533418 w 551492"/>
              <a:gd name="connsiteY36" fmla="*/ 272329 h 445253"/>
              <a:gd name="connsiteX37" fmla="*/ 551492 w 551492"/>
              <a:gd name="connsiteY37" fmla="*/ 277489 h 445253"/>
              <a:gd name="connsiteX38" fmla="*/ 523089 w 551492"/>
              <a:gd name="connsiteY38" fmla="*/ 394879 h 445253"/>
              <a:gd name="connsiteX39" fmla="*/ 507597 w 551492"/>
              <a:gd name="connsiteY39" fmla="*/ 394879 h 445253"/>
              <a:gd name="connsiteX40" fmla="*/ 526962 w 551492"/>
              <a:gd name="connsiteY40" fmla="*/ 436158 h 445253"/>
              <a:gd name="connsiteX41" fmla="*/ 515343 w 551492"/>
              <a:gd name="connsiteY41" fmla="*/ 441318 h 445253"/>
              <a:gd name="connsiteX42" fmla="*/ 493396 w 551492"/>
              <a:gd name="connsiteY42" fmla="*/ 394879 h 445253"/>
              <a:gd name="connsiteX43" fmla="*/ 462411 w 551492"/>
              <a:gd name="connsiteY43" fmla="*/ 394879 h 445253"/>
              <a:gd name="connsiteX44" fmla="*/ 441754 w 551492"/>
              <a:gd name="connsiteY44" fmla="*/ 441318 h 445253"/>
              <a:gd name="connsiteX45" fmla="*/ 430135 w 551492"/>
              <a:gd name="connsiteY45" fmla="*/ 436158 h 445253"/>
              <a:gd name="connsiteX46" fmla="*/ 448209 w 551492"/>
              <a:gd name="connsiteY46" fmla="*/ 394879 h 445253"/>
              <a:gd name="connsiteX47" fmla="*/ 435299 w 551492"/>
              <a:gd name="connsiteY47" fmla="*/ 394879 h 445253"/>
              <a:gd name="connsiteX48" fmla="*/ 435299 w 551492"/>
              <a:gd name="connsiteY48" fmla="*/ 375529 h 445253"/>
              <a:gd name="connsiteX49" fmla="*/ 507597 w 551492"/>
              <a:gd name="connsiteY49" fmla="*/ 375529 h 445253"/>
              <a:gd name="connsiteX50" fmla="*/ 428812 w 551492"/>
              <a:gd name="connsiteY50" fmla="*/ 245200 h 445253"/>
              <a:gd name="connsiteX51" fmla="*/ 470153 w 551492"/>
              <a:gd name="connsiteY51" fmla="*/ 245200 h 445253"/>
              <a:gd name="connsiteX52" fmla="*/ 495991 w 551492"/>
              <a:gd name="connsiteY52" fmla="*/ 370395 h 445253"/>
              <a:gd name="connsiteX53" fmla="*/ 480488 w 551492"/>
              <a:gd name="connsiteY53" fmla="*/ 370395 h 445253"/>
              <a:gd name="connsiteX54" fmla="*/ 474029 w 551492"/>
              <a:gd name="connsiteY54" fmla="*/ 370395 h 445253"/>
              <a:gd name="connsiteX55" fmla="*/ 466277 w 551492"/>
              <a:gd name="connsiteY55" fmla="*/ 370395 h 445253"/>
              <a:gd name="connsiteX56" fmla="*/ 439147 w 551492"/>
              <a:gd name="connsiteY56" fmla="*/ 370395 h 445253"/>
              <a:gd name="connsiteX57" fmla="*/ 437855 w 551492"/>
              <a:gd name="connsiteY57" fmla="*/ 370395 h 445253"/>
              <a:gd name="connsiteX58" fmla="*/ 423644 w 551492"/>
              <a:gd name="connsiteY58" fmla="*/ 370395 h 445253"/>
              <a:gd name="connsiteX59" fmla="*/ 417185 w 551492"/>
              <a:gd name="connsiteY59" fmla="*/ 370395 h 445253"/>
              <a:gd name="connsiteX60" fmla="*/ 417185 w 551492"/>
              <a:gd name="connsiteY60" fmla="*/ 344581 h 445253"/>
              <a:gd name="connsiteX61" fmla="*/ 427520 w 551492"/>
              <a:gd name="connsiteY61" fmla="*/ 344581 h 445253"/>
              <a:gd name="connsiteX62" fmla="*/ 443023 w 551492"/>
              <a:gd name="connsiteY62" fmla="*/ 344581 h 445253"/>
              <a:gd name="connsiteX63" fmla="*/ 424936 w 551492"/>
              <a:gd name="connsiteY63" fmla="*/ 286502 h 445253"/>
              <a:gd name="connsiteX64" fmla="*/ 418477 w 551492"/>
              <a:gd name="connsiteY64" fmla="*/ 296827 h 445253"/>
              <a:gd name="connsiteX65" fmla="*/ 426228 w 551492"/>
              <a:gd name="connsiteY65" fmla="*/ 296827 h 445253"/>
              <a:gd name="connsiteX66" fmla="*/ 426228 w 551492"/>
              <a:gd name="connsiteY66" fmla="*/ 317477 h 445253"/>
              <a:gd name="connsiteX67" fmla="*/ 414601 w 551492"/>
              <a:gd name="connsiteY67" fmla="*/ 317477 h 445253"/>
              <a:gd name="connsiteX68" fmla="*/ 414601 w 551492"/>
              <a:gd name="connsiteY68" fmla="*/ 344581 h 445253"/>
              <a:gd name="connsiteX69" fmla="*/ 414601 w 551492"/>
              <a:gd name="connsiteY69" fmla="*/ 370395 h 445253"/>
              <a:gd name="connsiteX70" fmla="*/ 414601 w 551492"/>
              <a:gd name="connsiteY70" fmla="*/ 445253 h 445253"/>
              <a:gd name="connsiteX71" fmla="*/ 406850 w 551492"/>
              <a:gd name="connsiteY71" fmla="*/ 445253 h 445253"/>
              <a:gd name="connsiteX72" fmla="*/ 387471 w 551492"/>
              <a:gd name="connsiteY72" fmla="*/ 445253 h 445253"/>
              <a:gd name="connsiteX73" fmla="*/ 387471 w 551492"/>
              <a:gd name="connsiteY73" fmla="*/ 344581 h 445253"/>
              <a:gd name="connsiteX74" fmla="*/ 387471 w 551492"/>
              <a:gd name="connsiteY74" fmla="*/ 317477 h 445253"/>
              <a:gd name="connsiteX75" fmla="*/ 167848 w 551492"/>
              <a:gd name="connsiteY75" fmla="*/ 317477 h 445253"/>
              <a:gd name="connsiteX76" fmla="*/ 167848 w 551492"/>
              <a:gd name="connsiteY76" fmla="*/ 344581 h 445253"/>
              <a:gd name="connsiteX77" fmla="*/ 167848 w 551492"/>
              <a:gd name="connsiteY77" fmla="*/ 445253 h 445253"/>
              <a:gd name="connsiteX78" fmla="*/ 144593 w 551492"/>
              <a:gd name="connsiteY78" fmla="*/ 445253 h 445253"/>
              <a:gd name="connsiteX79" fmla="*/ 140718 w 551492"/>
              <a:gd name="connsiteY79" fmla="*/ 445253 h 445253"/>
              <a:gd name="connsiteX80" fmla="*/ 140718 w 551492"/>
              <a:gd name="connsiteY80" fmla="*/ 370395 h 445253"/>
              <a:gd name="connsiteX81" fmla="*/ 140718 w 551492"/>
              <a:gd name="connsiteY81" fmla="*/ 344581 h 445253"/>
              <a:gd name="connsiteX82" fmla="*/ 140718 w 551492"/>
              <a:gd name="connsiteY82" fmla="*/ 317477 h 445253"/>
              <a:gd name="connsiteX83" fmla="*/ 127799 w 551492"/>
              <a:gd name="connsiteY83" fmla="*/ 317477 h 445253"/>
              <a:gd name="connsiteX84" fmla="*/ 127799 w 551492"/>
              <a:gd name="connsiteY84" fmla="*/ 296827 h 445253"/>
              <a:gd name="connsiteX85" fmla="*/ 132966 w 551492"/>
              <a:gd name="connsiteY85" fmla="*/ 296827 h 445253"/>
              <a:gd name="connsiteX86" fmla="*/ 126507 w 551492"/>
              <a:gd name="connsiteY86" fmla="*/ 287792 h 445253"/>
              <a:gd name="connsiteX87" fmla="*/ 108420 w 551492"/>
              <a:gd name="connsiteY87" fmla="*/ 344581 h 445253"/>
              <a:gd name="connsiteX88" fmla="*/ 123923 w 551492"/>
              <a:gd name="connsiteY88" fmla="*/ 344581 h 445253"/>
              <a:gd name="connsiteX89" fmla="*/ 136842 w 551492"/>
              <a:gd name="connsiteY89" fmla="*/ 344581 h 445253"/>
              <a:gd name="connsiteX90" fmla="*/ 136842 w 551492"/>
              <a:gd name="connsiteY90" fmla="*/ 370395 h 445253"/>
              <a:gd name="connsiteX91" fmla="*/ 127799 w 551492"/>
              <a:gd name="connsiteY91" fmla="*/ 370395 h 445253"/>
              <a:gd name="connsiteX92" fmla="*/ 113588 w 551492"/>
              <a:gd name="connsiteY92" fmla="*/ 370395 h 445253"/>
              <a:gd name="connsiteX93" fmla="*/ 112296 w 551492"/>
              <a:gd name="connsiteY93" fmla="*/ 370395 h 445253"/>
              <a:gd name="connsiteX94" fmla="*/ 86458 w 551492"/>
              <a:gd name="connsiteY94" fmla="*/ 370395 h 445253"/>
              <a:gd name="connsiteX95" fmla="*/ 77414 w 551492"/>
              <a:gd name="connsiteY95" fmla="*/ 370395 h 445253"/>
              <a:gd name="connsiteX96" fmla="*/ 70955 w 551492"/>
              <a:gd name="connsiteY96" fmla="*/ 370395 h 445253"/>
              <a:gd name="connsiteX97" fmla="*/ 56744 w 551492"/>
              <a:gd name="connsiteY97" fmla="*/ 370395 h 445253"/>
              <a:gd name="connsiteX98" fmla="*/ 81290 w 551492"/>
              <a:gd name="connsiteY98" fmla="*/ 246490 h 445253"/>
              <a:gd name="connsiteX99" fmla="*/ 122631 w 551492"/>
              <a:gd name="connsiteY99" fmla="*/ 246490 h 445253"/>
              <a:gd name="connsiteX100" fmla="*/ 152345 w 551492"/>
              <a:gd name="connsiteY100" fmla="*/ 291664 h 445253"/>
              <a:gd name="connsiteX101" fmla="*/ 183350 w 551492"/>
              <a:gd name="connsiteY101" fmla="*/ 278757 h 445253"/>
              <a:gd name="connsiteX102" fmla="*/ 189810 w 551492"/>
              <a:gd name="connsiteY102" fmla="*/ 294245 h 445253"/>
              <a:gd name="connsiteX103" fmla="*/ 205438 w 551492"/>
              <a:gd name="connsiteY103" fmla="*/ 294245 h 445253"/>
              <a:gd name="connsiteX104" fmla="*/ 205438 w 551492"/>
              <a:gd name="connsiteY104" fmla="*/ 295523 h 445253"/>
              <a:gd name="connsiteX105" fmla="*/ 346262 w 551492"/>
              <a:gd name="connsiteY105" fmla="*/ 295523 h 445253"/>
              <a:gd name="connsiteX106" fmla="*/ 346262 w 551492"/>
              <a:gd name="connsiteY106" fmla="*/ 294245 h 445253"/>
              <a:gd name="connsiteX107" fmla="*/ 361633 w 551492"/>
              <a:gd name="connsiteY107" fmla="*/ 294245 h 445253"/>
              <a:gd name="connsiteX108" fmla="*/ 368093 w 551492"/>
              <a:gd name="connsiteY108" fmla="*/ 278757 h 445253"/>
              <a:gd name="connsiteX109" fmla="*/ 400390 w 551492"/>
              <a:gd name="connsiteY109" fmla="*/ 290374 h 445253"/>
              <a:gd name="connsiteX110" fmla="*/ 401682 w 551492"/>
              <a:gd name="connsiteY110" fmla="*/ 289083 h 445253"/>
              <a:gd name="connsiteX111" fmla="*/ 400390 w 551492"/>
              <a:gd name="connsiteY111" fmla="*/ 291664 h 445253"/>
              <a:gd name="connsiteX112" fmla="*/ 229963 w 551492"/>
              <a:gd name="connsiteY112" fmla="*/ 216891 h 445253"/>
              <a:gd name="connsiteX113" fmla="*/ 229963 w 551492"/>
              <a:gd name="connsiteY113" fmla="*/ 272264 h 445253"/>
              <a:gd name="connsiteX114" fmla="*/ 321686 w 551492"/>
              <a:gd name="connsiteY114" fmla="*/ 272264 h 445253"/>
              <a:gd name="connsiteX115" fmla="*/ 321686 w 551492"/>
              <a:gd name="connsiteY115" fmla="*/ 216891 h 445253"/>
              <a:gd name="connsiteX116" fmla="*/ 222212 w 551492"/>
              <a:gd name="connsiteY116" fmla="*/ 209165 h 445253"/>
              <a:gd name="connsiteX117" fmla="*/ 330729 w 551492"/>
              <a:gd name="connsiteY117" fmla="*/ 209165 h 445253"/>
              <a:gd name="connsiteX118" fmla="*/ 330729 w 551492"/>
              <a:gd name="connsiteY118" fmla="*/ 279991 h 445253"/>
              <a:gd name="connsiteX119" fmla="*/ 222212 w 551492"/>
              <a:gd name="connsiteY119" fmla="*/ 279991 h 445253"/>
              <a:gd name="connsiteX120" fmla="*/ 426342 w 551492"/>
              <a:gd name="connsiteY120" fmla="*/ 145794 h 445253"/>
              <a:gd name="connsiteX121" fmla="*/ 434099 w 551492"/>
              <a:gd name="connsiteY121" fmla="*/ 162574 h 445253"/>
              <a:gd name="connsiteX122" fmla="*/ 450906 w 551492"/>
              <a:gd name="connsiteY122" fmla="*/ 153539 h 445253"/>
              <a:gd name="connsiteX123" fmla="*/ 447027 w 551492"/>
              <a:gd name="connsiteY123" fmla="*/ 170319 h 445253"/>
              <a:gd name="connsiteX124" fmla="*/ 459956 w 551492"/>
              <a:gd name="connsiteY124" fmla="*/ 171610 h 445253"/>
              <a:gd name="connsiteX125" fmla="*/ 450906 w 551492"/>
              <a:gd name="connsiteY125" fmla="*/ 183227 h 445253"/>
              <a:gd name="connsiteX126" fmla="*/ 452199 w 551492"/>
              <a:gd name="connsiteY126" fmla="*/ 187099 h 445253"/>
              <a:gd name="connsiteX127" fmla="*/ 453492 w 551492"/>
              <a:gd name="connsiteY127" fmla="*/ 193553 h 445253"/>
              <a:gd name="connsiteX128" fmla="*/ 454785 w 551492"/>
              <a:gd name="connsiteY128" fmla="*/ 198716 h 445253"/>
              <a:gd name="connsiteX129" fmla="*/ 454785 w 551492"/>
              <a:gd name="connsiteY129" fmla="*/ 200007 h 445253"/>
              <a:gd name="connsiteX130" fmla="*/ 454785 w 551492"/>
              <a:gd name="connsiteY130" fmla="*/ 201298 h 445253"/>
              <a:gd name="connsiteX131" fmla="*/ 454785 w 551492"/>
              <a:gd name="connsiteY131" fmla="*/ 202589 h 445253"/>
              <a:gd name="connsiteX132" fmla="*/ 441856 w 551492"/>
              <a:gd name="connsiteY132" fmla="*/ 227114 h 445253"/>
              <a:gd name="connsiteX133" fmla="*/ 441856 w 551492"/>
              <a:gd name="connsiteY133" fmla="*/ 228405 h 445253"/>
              <a:gd name="connsiteX134" fmla="*/ 436685 w 551492"/>
              <a:gd name="connsiteY134" fmla="*/ 230986 h 445253"/>
              <a:gd name="connsiteX135" fmla="*/ 432806 w 551492"/>
              <a:gd name="connsiteY135" fmla="*/ 233568 h 445253"/>
              <a:gd name="connsiteX136" fmla="*/ 431513 w 551492"/>
              <a:gd name="connsiteY136" fmla="*/ 233568 h 445253"/>
              <a:gd name="connsiteX137" fmla="*/ 422463 w 551492"/>
              <a:gd name="connsiteY137" fmla="*/ 237440 h 445253"/>
              <a:gd name="connsiteX138" fmla="*/ 378506 w 551492"/>
              <a:gd name="connsiteY138" fmla="*/ 205170 h 445253"/>
              <a:gd name="connsiteX139" fmla="*/ 378506 w 551492"/>
              <a:gd name="connsiteY139" fmla="*/ 193553 h 445253"/>
              <a:gd name="connsiteX140" fmla="*/ 369456 w 551492"/>
              <a:gd name="connsiteY140" fmla="*/ 183227 h 445253"/>
              <a:gd name="connsiteX141" fmla="*/ 382385 w 551492"/>
              <a:gd name="connsiteY141" fmla="*/ 176773 h 445253"/>
              <a:gd name="connsiteX142" fmla="*/ 377213 w 551492"/>
              <a:gd name="connsiteY142" fmla="*/ 162574 h 445253"/>
              <a:gd name="connsiteX143" fmla="*/ 395313 w 551492"/>
              <a:gd name="connsiteY143" fmla="*/ 165156 h 445253"/>
              <a:gd name="connsiteX144" fmla="*/ 400485 w 551492"/>
              <a:gd name="connsiteY144" fmla="*/ 148375 h 445253"/>
              <a:gd name="connsiteX145" fmla="*/ 417292 w 551492"/>
              <a:gd name="connsiteY145" fmla="*/ 159992 h 445253"/>
              <a:gd name="connsiteX146" fmla="*/ 125310 w 551492"/>
              <a:gd name="connsiteY146" fmla="*/ 145794 h 445253"/>
              <a:gd name="connsiteX147" fmla="*/ 134334 w 551492"/>
              <a:gd name="connsiteY147" fmla="*/ 160007 h 445253"/>
              <a:gd name="connsiteX148" fmla="*/ 151094 w 551492"/>
              <a:gd name="connsiteY148" fmla="*/ 148378 h 445253"/>
              <a:gd name="connsiteX149" fmla="*/ 156251 w 551492"/>
              <a:gd name="connsiteY149" fmla="*/ 165176 h 445253"/>
              <a:gd name="connsiteX150" fmla="*/ 173011 w 551492"/>
              <a:gd name="connsiteY150" fmla="*/ 162592 h 445253"/>
              <a:gd name="connsiteX151" fmla="*/ 169144 w 551492"/>
              <a:gd name="connsiteY151" fmla="*/ 176805 h 445253"/>
              <a:gd name="connsiteX152" fmla="*/ 182036 w 551492"/>
              <a:gd name="connsiteY152" fmla="*/ 183266 h 445253"/>
              <a:gd name="connsiteX153" fmla="*/ 173011 w 551492"/>
              <a:gd name="connsiteY153" fmla="*/ 193603 h 445253"/>
              <a:gd name="connsiteX154" fmla="*/ 173011 w 551492"/>
              <a:gd name="connsiteY154" fmla="*/ 205233 h 445253"/>
              <a:gd name="connsiteX155" fmla="*/ 142070 w 551492"/>
              <a:gd name="connsiteY155" fmla="*/ 237537 h 445253"/>
              <a:gd name="connsiteX156" fmla="*/ 140780 w 551492"/>
              <a:gd name="connsiteY156" fmla="*/ 237537 h 445253"/>
              <a:gd name="connsiteX157" fmla="*/ 135623 w 551492"/>
              <a:gd name="connsiteY157" fmla="*/ 237537 h 445253"/>
              <a:gd name="connsiteX158" fmla="*/ 134334 w 551492"/>
              <a:gd name="connsiteY158" fmla="*/ 237537 h 445253"/>
              <a:gd name="connsiteX159" fmla="*/ 130466 w 551492"/>
              <a:gd name="connsiteY159" fmla="*/ 237537 h 445253"/>
              <a:gd name="connsiteX160" fmla="*/ 129177 w 551492"/>
              <a:gd name="connsiteY160" fmla="*/ 237537 h 445253"/>
              <a:gd name="connsiteX161" fmla="*/ 114996 w 551492"/>
              <a:gd name="connsiteY161" fmla="*/ 232368 h 445253"/>
              <a:gd name="connsiteX162" fmla="*/ 111128 w 551492"/>
              <a:gd name="connsiteY162" fmla="*/ 228492 h 445253"/>
              <a:gd name="connsiteX163" fmla="*/ 108549 w 551492"/>
              <a:gd name="connsiteY163" fmla="*/ 227200 h 445253"/>
              <a:gd name="connsiteX164" fmla="*/ 107260 w 551492"/>
              <a:gd name="connsiteY164" fmla="*/ 227200 h 445253"/>
              <a:gd name="connsiteX165" fmla="*/ 96946 w 551492"/>
              <a:gd name="connsiteY165" fmla="*/ 193603 h 445253"/>
              <a:gd name="connsiteX166" fmla="*/ 98235 w 551492"/>
              <a:gd name="connsiteY166" fmla="*/ 187143 h 445253"/>
              <a:gd name="connsiteX167" fmla="*/ 100814 w 551492"/>
              <a:gd name="connsiteY167" fmla="*/ 183266 h 445253"/>
              <a:gd name="connsiteX168" fmla="*/ 90500 w 551492"/>
              <a:gd name="connsiteY168" fmla="*/ 171637 h 445253"/>
              <a:gd name="connsiteX169" fmla="*/ 104682 w 551492"/>
              <a:gd name="connsiteY169" fmla="*/ 169053 h 445253"/>
              <a:gd name="connsiteX170" fmla="*/ 99525 w 551492"/>
              <a:gd name="connsiteY170" fmla="*/ 153547 h 445253"/>
              <a:gd name="connsiteX171" fmla="*/ 117574 w 551492"/>
              <a:gd name="connsiteY171" fmla="*/ 162592 h 445253"/>
              <a:gd name="connsiteX172" fmla="*/ 315164 w 551492"/>
              <a:gd name="connsiteY172" fmla="*/ 7745 h 445253"/>
              <a:gd name="connsiteX173" fmla="*/ 291919 w 551492"/>
              <a:gd name="connsiteY173" fmla="*/ 10327 h 445253"/>
              <a:gd name="connsiteX174" fmla="*/ 338410 w 551492"/>
              <a:gd name="connsiteY174" fmla="*/ 67126 h 445253"/>
              <a:gd name="connsiteX175" fmla="*/ 288045 w 551492"/>
              <a:gd name="connsiteY175" fmla="*/ 123925 h 445253"/>
              <a:gd name="connsiteX176" fmla="*/ 295793 w 551492"/>
              <a:gd name="connsiteY176" fmla="*/ 126507 h 445253"/>
              <a:gd name="connsiteX177" fmla="*/ 379735 w 551492"/>
              <a:gd name="connsiteY177" fmla="*/ 144580 h 445253"/>
              <a:gd name="connsiteX178" fmla="*/ 364238 w 551492"/>
              <a:gd name="connsiteY178" fmla="*/ 118762 h 445253"/>
              <a:gd name="connsiteX179" fmla="*/ 368112 w 551492"/>
              <a:gd name="connsiteY179" fmla="*/ 116180 h 445253"/>
              <a:gd name="connsiteX180" fmla="*/ 406855 w 551492"/>
              <a:gd name="connsiteY180" fmla="*/ 67126 h 445253"/>
              <a:gd name="connsiteX181" fmla="*/ 315164 w 551492"/>
              <a:gd name="connsiteY181" fmla="*/ 7745 h 445253"/>
              <a:gd name="connsiteX182" fmla="*/ 240263 w 551492"/>
              <a:gd name="connsiteY182" fmla="*/ 0 h 445253"/>
              <a:gd name="connsiteX183" fmla="*/ 277714 w 551492"/>
              <a:gd name="connsiteY183" fmla="*/ 5163 h 445253"/>
              <a:gd name="connsiteX184" fmla="*/ 315164 w 551492"/>
              <a:gd name="connsiteY184" fmla="*/ 0 h 445253"/>
              <a:gd name="connsiteX185" fmla="*/ 414603 w 551492"/>
              <a:gd name="connsiteY185" fmla="*/ 67126 h 445253"/>
              <a:gd name="connsiteX186" fmla="*/ 375861 w 551492"/>
              <a:gd name="connsiteY186" fmla="*/ 121344 h 445253"/>
              <a:gd name="connsiteX187" fmla="*/ 395232 w 551492"/>
              <a:gd name="connsiteY187" fmla="*/ 154907 h 445253"/>
              <a:gd name="connsiteX188" fmla="*/ 386192 w 551492"/>
              <a:gd name="connsiteY188" fmla="*/ 153616 h 445253"/>
              <a:gd name="connsiteX189" fmla="*/ 294502 w 551492"/>
              <a:gd name="connsiteY189" fmla="*/ 134252 h 445253"/>
              <a:gd name="connsiteX190" fmla="*/ 277714 w 551492"/>
              <a:gd name="connsiteY190" fmla="*/ 127798 h 445253"/>
              <a:gd name="connsiteX191" fmla="*/ 260925 w 551492"/>
              <a:gd name="connsiteY191" fmla="*/ 134252 h 445253"/>
              <a:gd name="connsiteX192" fmla="*/ 169235 w 551492"/>
              <a:gd name="connsiteY192" fmla="*/ 153616 h 445253"/>
              <a:gd name="connsiteX193" fmla="*/ 161487 w 551492"/>
              <a:gd name="connsiteY193" fmla="*/ 154907 h 445253"/>
              <a:gd name="connsiteX194" fmla="*/ 179566 w 551492"/>
              <a:gd name="connsiteY194" fmla="*/ 121344 h 445253"/>
              <a:gd name="connsiteX195" fmla="*/ 140824 w 551492"/>
              <a:gd name="connsiteY195" fmla="*/ 67126 h 445253"/>
              <a:gd name="connsiteX196" fmla="*/ 240263 w 551492"/>
              <a:gd name="connsiteY196" fmla="*/ 0 h 4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51492" h="445253">
                <a:moveTo>
                  <a:pt x="373391" y="344605"/>
                </a:moveTo>
                <a:lnTo>
                  <a:pt x="377257" y="344605"/>
                </a:lnTo>
                <a:lnTo>
                  <a:pt x="384988" y="344605"/>
                </a:lnTo>
                <a:lnTo>
                  <a:pt x="384988" y="445253"/>
                </a:lnTo>
                <a:lnTo>
                  <a:pt x="373391" y="445253"/>
                </a:lnTo>
                <a:close/>
                <a:moveTo>
                  <a:pt x="170439" y="344605"/>
                </a:moveTo>
                <a:lnTo>
                  <a:pt x="175686" y="344605"/>
                </a:lnTo>
                <a:lnTo>
                  <a:pt x="178309" y="344605"/>
                </a:lnTo>
                <a:lnTo>
                  <a:pt x="178309" y="445253"/>
                </a:lnTo>
                <a:lnTo>
                  <a:pt x="170439" y="445253"/>
                </a:lnTo>
                <a:close/>
                <a:moveTo>
                  <a:pt x="258409" y="289080"/>
                </a:moveTo>
                <a:lnTo>
                  <a:pt x="258409" y="290369"/>
                </a:lnTo>
                <a:lnTo>
                  <a:pt x="292000" y="290369"/>
                </a:lnTo>
                <a:lnTo>
                  <a:pt x="292000" y="289080"/>
                </a:lnTo>
                <a:close/>
                <a:moveTo>
                  <a:pt x="222234" y="283926"/>
                </a:moveTo>
                <a:lnTo>
                  <a:pt x="273912" y="283926"/>
                </a:lnTo>
                <a:lnTo>
                  <a:pt x="277788" y="283926"/>
                </a:lnTo>
                <a:lnTo>
                  <a:pt x="330758" y="283926"/>
                </a:lnTo>
                <a:lnTo>
                  <a:pt x="346262" y="285215"/>
                </a:lnTo>
                <a:lnTo>
                  <a:pt x="346262" y="294245"/>
                </a:lnTo>
                <a:lnTo>
                  <a:pt x="205438" y="294245"/>
                </a:lnTo>
                <a:lnTo>
                  <a:pt x="205438" y="285215"/>
                </a:lnTo>
                <a:close/>
                <a:moveTo>
                  <a:pt x="18074" y="273572"/>
                </a:moveTo>
                <a:lnTo>
                  <a:pt x="43895" y="376772"/>
                </a:lnTo>
                <a:lnTo>
                  <a:pt x="116193" y="376772"/>
                </a:lnTo>
                <a:lnTo>
                  <a:pt x="116193" y="394832"/>
                </a:lnTo>
                <a:lnTo>
                  <a:pt x="103283" y="394832"/>
                </a:lnTo>
                <a:lnTo>
                  <a:pt x="121357" y="437401"/>
                </a:lnTo>
                <a:lnTo>
                  <a:pt x="109738" y="442561"/>
                </a:lnTo>
                <a:lnTo>
                  <a:pt x="89081" y="394832"/>
                </a:lnTo>
                <a:lnTo>
                  <a:pt x="58096" y="394832"/>
                </a:lnTo>
                <a:lnTo>
                  <a:pt x="36149" y="442561"/>
                </a:lnTo>
                <a:lnTo>
                  <a:pt x="24530" y="437401"/>
                </a:lnTo>
                <a:lnTo>
                  <a:pt x="43895" y="394832"/>
                </a:lnTo>
                <a:lnTo>
                  <a:pt x="29694" y="394832"/>
                </a:lnTo>
                <a:lnTo>
                  <a:pt x="0" y="278732"/>
                </a:lnTo>
                <a:close/>
                <a:moveTo>
                  <a:pt x="533418" y="272329"/>
                </a:moveTo>
                <a:lnTo>
                  <a:pt x="551492" y="277489"/>
                </a:lnTo>
                <a:lnTo>
                  <a:pt x="523089" y="394879"/>
                </a:lnTo>
                <a:lnTo>
                  <a:pt x="507597" y="394879"/>
                </a:lnTo>
                <a:lnTo>
                  <a:pt x="526962" y="436158"/>
                </a:lnTo>
                <a:lnTo>
                  <a:pt x="515343" y="441318"/>
                </a:lnTo>
                <a:lnTo>
                  <a:pt x="493396" y="394879"/>
                </a:lnTo>
                <a:lnTo>
                  <a:pt x="462411" y="394879"/>
                </a:lnTo>
                <a:lnTo>
                  <a:pt x="441754" y="441318"/>
                </a:lnTo>
                <a:lnTo>
                  <a:pt x="430135" y="436158"/>
                </a:lnTo>
                <a:lnTo>
                  <a:pt x="448209" y="394879"/>
                </a:lnTo>
                <a:lnTo>
                  <a:pt x="435299" y="394879"/>
                </a:lnTo>
                <a:lnTo>
                  <a:pt x="435299" y="375529"/>
                </a:lnTo>
                <a:lnTo>
                  <a:pt x="507597" y="375529"/>
                </a:lnTo>
                <a:close/>
                <a:moveTo>
                  <a:pt x="428812" y="245200"/>
                </a:moveTo>
                <a:lnTo>
                  <a:pt x="470153" y="245200"/>
                </a:lnTo>
                <a:lnTo>
                  <a:pt x="495991" y="370395"/>
                </a:lnTo>
                <a:lnTo>
                  <a:pt x="480488" y="370395"/>
                </a:lnTo>
                <a:lnTo>
                  <a:pt x="474029" y="370395"/>
                </a:lnTo>
                <a:lnTo>
                  <a:pt x="466277" y="370395"/>
                </a:lnTo>
                <a:lnTo>
                  <a:pt x="439147" y="370395"/>
                </a:lnTo>
                <a:lnTo>
                  <a:pt x="437855" y="370395"/>
                </a:lnTo>
                <a:lnTo>
                  <a:pt x="423644" y="370395"/>
                </a:lnTo>
                <a:lnTo>
                  <a:pt x="417185" y="370395"/>
                </a:lnTo>
                <a:lnTo>
                  <a:pt x="417185" y="344581"/>
                </a:lnTo>
                <a:lnTo>
                  <a:pt x="427520" y="344581"/>
                </a:lnTo>
                <a:lnTo>
                  <a:pt x="443023" y="344581"/>
                </a:lnTo>
                <a:lnTo>
                  <a:pt x="424936" y="286502"/>
                </a:lnTo>
                <a:lnTo>
                  <a:pt x="418477" y="296827"/>
                </a:lnTo>
                <a:lnTo>
                  <a:pt x="426228" y="296827"/>
                </a:lnTo>
                <a:lnTo>
                  <a:pt x="426228" y="317477"/>
                </a:lnTo>
                <a:lnTo>
                  <a:pt x="414601" y="317477"/>
                </a:lnTo>
                <a:lnTo>
                  <a:pt x="414601" y="344581"/>
                </a:lnTo>
                <a:lnTo>
                  <a:pt x="414601" y="370395"/>
                </a:lnTo>
                <a:lnTo>
                  <a:pt x="414601" y="445253"/>
                </a:lnTo>
                <a:lnTo>
                  <a:pt x="406850" y="445253"/>
                </a:lnTo>
                <a:lnTo>
                  <a:pt x="387471" y="445253"/>
                </a:lnTo>
                <a:lnTo>
                  <a:pt x="387471" y="344581"/>
                </a:lnTo>
                <a:lnTo>
                  <a:pt x="387471" y="317477"/>
                </a:lnTo>
                <a:lnTo>
                  <a:pt x="167848" y="317477"/>
                </a:lnTo>
                <a:lnTo>
                  <a:pt x="167848" y="344581"/>
                </a:lnTo>
                <a:lnTo>
                  <a:pt x="167848" y="445253"/>
                </a:lnTo>
                <a:lnTo>
                  <a:pt x="144593" y="445253"/>
                </a:lnTo>
                <a:lnTo>
                  <a:pt x="140718" y="445253"/>
                </a:lnTo>
                <a:lnTo>
                  <a:pt x="140718" y="370395"/>
                </a:lnTo>
                <a:lnTo>
                  <a:pt x="140718" y="344581"/>
                </a:lnTo>
                <a:lnTo>
                  <a:pt x="140718" y="317477"/>
                </a:lnTo>
                <a:lnTo>
                  <a:pt x="127799" y="317477"/>
                </a:lnTo>
                <a:lnTo>
                  <a:pt x="127799" y="296827"/>
                </a:lnTo>
                <a:lnTo>
                  <a:pt x="132966" y="296827"/>
                </a:lnTo>
                <a:lnTo>
                  <a:pt x="126507" y="287792"/>
                </a:lnTo>
                <a:lnTo>
                  <a:pt x="108420" y="344581"/>
                </a:lnTo>
                <a:lnTo>
                  <a:pt x="123923" y="344581"/>
                </a:lnTo>
                <a:lnTo>
                  <a:pt x="136842" y="344581"/>
                </a:lnTo>
                <a:lnTo>
                  <a:pt x="136842" y="370395"/>
                </a:lnTo>
                <a:lnTo>
                  <a:pt x="127799" y="370395"/>
                </a:lnTo>
                <a:lnTo>
                  <a:pt x="113588" y="370395"/>
                </a:lnTo>
                <a:lnTo>
                  <a:pt x="112296" y="370395"/>
                </a:lnTo>
                <a:lnTo>
                  <a:pt x="86458" y="370395"/>
                </a:lnTo>
                <a:lnTo>
                  <a:pt x="77414" y="370395"/>
                </a:lnTo>
                <a:lnTo>
                  <a:pt x="70955" y="370395"/>
                </a:lnTo>
                <a:lnTo>
                  <a:pt x="56744" y="370395"/>
                </a:lnTo>
                <a:lnTo>
                  <a:pt x="81290" y="246490"/>
                </a:lnTo>
                <a:lnTo>
                  <a:pt x="122631" y="246490"/>
                </a:lnTo>
                <a:lnTo>
                  <a:pt x="152345" y="291664"/>
                </a:lnTo>
                <a:lnTo>
                  <a:pt x="183350" y="278757"/>
                </a:lnTo>
                <a:lnTo>
                  <a:pt x="189810" y="294245"/>
                </a:lnTo>
                <a:lnTo>
                  <a:pt x="205438" y="294245"/>
                </a:lnTo>
                <a:lnTo>
                  <a:pt x="205438" y="295523"/>
                </a:lnTo>
                <a:lnTo>
                  <a:pt x="346262" y="295523"/>
                </a:lnTo>
                <a:lnTo>
                  <a:pt x="346262" y="294245"/>
                </a:lnTo>
                <a:lnTo>
                  <a:pt x="361633" y="294245"/>
                </a:lnTo>
                <a:lnTo>
                  <a:pt x="368093" y="278757"/>
                </a:lnTo>
                <a:lnTo>
                  <a:pt x="400390" y="290374"/>
                </a:lnTo>
                <a:lnTo>
                  <a:pt x="401682" y="289083"/>
                </a:lnTo>
                <a:lnTo>
                  <a:pt x="400390" y="291664"/>
                </a:lnTo>
                <a:close/>
                <a:moveTo>
                  <a:pt x="229963" y="216891"/>
                </a:moveTo>
                <a:lnTo>
                  <a:pt x="229963" y="272264"/>
                </a:lnTo>
                <a:lnTo>
                  <a:pt x="321686" y="272264"/>
                </a:lnTo>
                <a:lnTo>
                  <a:pt x="321686" y="216891"/>
                </a:lnTo>
                <a:close/>
                <a:moveTo>
                  <a:pt x="222212" y="209165"/>
                </a:moveTo>
                <a:lnTo>
                  <a:pt x="330729" y="209165"/>
                </a:lnTo>
                <a:lnTo>
                  <a:pt x="330729" y="279991"/>
                </a:lnTo>
                <a:lnTo>
                  <a:pt x="222212" y="279991"/>
                </a:lnTo>
                <a:close/>
                <a:moveTo>
                  <a:pt x="426342" y="145794"/>
                </a:moveTo>
                <a:lnTo>
                  <a:pt x="434099" y="162574"/>
                </a:lnTo>
                <a:lnTo>
                  <a:pt x="450906" y="153539"/>
                </a:lnTo>
                <a:lnTo>
                  <a:pt x="447027" y="170319"/>
                </a:lnTo>
                <a:lnTo>
                  <a:pt x="459956" y="171610"/>
                </a:lnTo>
                <a:lnTo>
                  <a:pt x="450906" y="183227"/>
                </a:lnTo>
                <a:cubicBezTo>
                  <a:pt x="450906" y="184518"/>
                  <a:pt x="452199" y="185808"/>
                  <a:pt x="452199" y="187099"/>
                </a:cubicBezTo>
                <a:cubicBezTo>
                  <a:pt x="453492" y="189681"/>
                  <a:pt x="453492" y="190972"/>
                  <a:pt x="453492" y="193553"/>
                </a:cubicBezTo>
                <a:cubicBezTo>
                  <a:pt x="454785" y="194844"/>
                  <a:pt x="454785" y="197426"/>
                  <a:pt x="454785" y="198716"/>
                </a:cubicBezTo>
                <a:cubicBezTo>
                  <a:pt x="454785" y="200007"/>
                  <a:pt x="454785" y="200007"/>
                  <a:pt x="454785" y="200007"/>
                </a:cubicBezTo>
                <a:cubicBezTo>
                  <a:pt x="454785" y="200007"/>
                  <a:pt x="454785" y="201298"/>
                  <a:pt x="454785" y="201298"/>
                </a:cubicBezTo>
                <a:cubicBezTo>
                  <a:pt x="454785" y="201298"/>
                  <a:pt x="454785" y="202589"/>
                  <a:pt x="454785" y="202589"/>
                </a:cubicBezTo>
                <a:cubicBezTo>
                  <a:pt x="453492" y="212915"/>
                  <a:pt x="449613" y="221951"/>
                  <a:pt x="441856" y="227114"/>
                </a:cubicBezTo>
                <a:cubicBezTo>
                  <a:pt x="441856" y="227114"/>
                  <a:pt x="441856" y="228405"/>
                  <a:pt x="441856" y="228405"/>
                </a:cubicBezTo>
                <a:cubicBezTo>
                  <a:pt x="440563" y="229695"/>
                  <a:pt x="439270" y="229695"/>
                  <a:pt x="436685" y="230986"/>
                </a:cubicBezTo>
                <a:cubicBezTo>
                  <a:pt x="435392" y="232277"/>
                  <a:pt x="434099" y="233568"/>
                  <a:pt x="432806" y="233568"/>
                </a:cubicBezTo>
                <a:cubicBezTo>
                  <a:pt x="431513" y="233568"/>
                  <a:pt x="431513" y="233568"/>
                  <a:pt x="431513" y="233568"/>
                </a:cubicBezTo>
                <a:cubicBezTo>
                  <a:pt x="428927" y="236149"/>
                  <a:pt x="425049" y="237440"/>
                  <a:pt x="422463" y="237440"/>
                </a:cubicBezTo>
                <a:cubicBezTo>
                  <a:pt x="400485" y="240022"/>
                  <a:pt x="381092" y="225823"/>
                  <a:pt x="378506" y="205170"/>
                </a:cubicBezTo>
                <a:cubicBezTo>
                  <a:pt x="377213" y="201298"/>
                  <a:pt x="377213" y="197426"/>
                  <a:pt x="378506" y="193553"/>
                </a:cubicBezTo>
                <a:lnTo>
                  <a:pt x="369456" y="183227"/>
                </a:lnTo>
                <a:lnTo>
                  <a:pt x="382385" y="176773"/>
                </a:lnTo>
                <a:lnTo>
                  <a:pt x="377213" y="162574"/>
                </a:lnTo>
                <a:lnTo>
                  <a:pt x="395313" y="165156"/>
                </a:lnTo>
                <a:lnTo>
                  <a:pt x="400485" y="148375"/>
                </a:lnTo>
                <a:lnTo>
                  <a:pt x="417292" y="159992"/>
                </a:lnTo>
                <a:close/>
                <a:moveTo>
                  <a:pt x="125310" y="145794"/>
                </a:moveTo>
                <a:lnTo>
                  <a:pt x="134334" y="160007"/>
                </a:lnTo>
                <a:lnTo>
                  <a:pt x="151094" y="148378"/>
                </a:lnTo>
                <a:lnTo>
                  <a:pt x="156251" y="165176"/>
                </a:lnTo>
                <a:lnTo>
                  <a:pt x="173011" y="162592"/>
                </a:lnTo>
                <a:lnTo>
                  <a:pt x="169144" y="176805"/>
                </a:lnTo>
                <a:lnTo>
                  <a:pt x="182036" y="183266"/>
                </a:lnTo>
                <a:lnTo>
                  <a:pt x="173011" y="193603"/>
                </a:lnTo>
                <a:cubicBezTo>
                  <a:pt x="173011" y="197480"/>
                  <a:pt x="173011" y="201356"/>
                  <a:pt x="173011" y="205233"/>
                </a:cubicBezTo>
                <a:cubicBezTo>
                  <a:pt x="170433" y="222031"/>
                  <a:pt x="157540" y="234952"/>
                  <a:pt x="142070" y="237537"/>
                </a:cubicBezTo>
                <a:cubicBezTo>
                  <a:pt x="142070" y="237537"/>
                  <a:pt x="140780" y="237537"/>
                  <a:pt x="140780" y="237537"/>
                </a:cubicBezTo>
                <a:cubicBezTo>
                  <a:pt x="139491" y="237537"/>
                  <a:pt x="136913" y="237537"/>
                  <a:pt x="135623" y="237537"/>
                </a:cubicBezTo>
                <a:cubicBezTo>
                  <a:pt x="134334" y="237537"/>
                  <a:pt x="134334" y="237537"/>
                  <a:pt x="134334" y="237537"/>
                </a:cubicBezTo>
                <a:cubicBezTo>
                  <a:pt x="133045" y="237537"/>
                  <a:pt x="131756" y="237537"/>
                  <a:pt x="130466" y="237537"/>
                </a:cubicBezTo>
                <a:cubicBezTo>
                  <a:pt x="130466" y="237537"/>
                  <a:pt x="129177" y="237537"/>
                  <a:pt x="129177" y="237537"/>
                </a:cubicBezTo>
                <a:cubicBezTo>
                  <a:pt x="124020" y="236245"/>
                  <a:pt x="118863" y="234952"/>
                  <a:pt x="114996" y="232368"/>
                </a:cubicBezTo>
                <a:cubicBezTo>
                  <a:pt x="113706" y="231076"/>
                  <a:pt x="112417" y="229784"/>
                  <a:pt x="111128" y="228492"/>
                </a:cubicBezTo>
                <a:cubicBezTo>
                  <a:pt x="109839" y="228492"/>
                  <a:pt x="108549" y="228492"/>
                  <a:pt x="108549" y="227200"/>
                </a:cubicBezTo>
                <a:cubicBezTo>
                  <a:pt x="108549" y="227200"/>
                  <a:pt x="108549" y="227200"/>
                  <a:pt x="107260" y="227200"/>
                </a:cubicBezTo>
                <a:cubicBezTo>
                  <a:pt x="99525" y="218154"/>
                  <a:pt x="95657" y="206525"/>
                  <a:pt x="96946" y="193603"/>
                </a:cubicBezTo>
                <a:cubicBezTo>
                  <a:pt x="96946" y="191019"/>
                  <a:pt x="98235" y="189727"/>
                  <a:pt x="98235" y="187143"/>
                </a:cubicBezTo>
                <a:cubicBezTo>
                  <a:pt x="99525" y="185851"/>
                  <a:pt x="99525" y="184558"/>
                  <a:pt x="100814" y="183266"/>
                </a:cubicBezTo>
                <a:lnTo>
                  <a:pt x="90500" y="171637"/>
                </a:lnTo>
                <a:lnTo>
                  <a:pt x="104682" y="169053"/>
                </a:lnTo>
                <a:lnTo>
                  <a:pt x="99525" y="153547"/>
                </a:lnTo>
                <a:lnTo>
                  <a:pt x="117574" y="162592"/>
                </a:lnTo>
                <a:close/>
                <a:moveTo>
                  <a:pt x="315164" y="7745"/>
                </a:moveTo>
                <a:cubicBezTo>
                  <a:pt x="307416" y="7745"/>
                  <a:pt x="299667" y="9036"/>
                  <a:pt x="291919" y="10327"/>
                </a:cubicBezTo>
                <a:cubicBezTo>
                  <a:pt x="320330" y="21945"/>
                  <a:pt x="338410" y="43890"/>
                  <a:pt x="338410" y="67126"/>
                </a:cubicBezTo>
                <a:cubicBezTo>
                  <a:pt x="338410" y="89071"/>
                  <a:pt x="320330" y="109726"/>
                  <a:pt x="288045" y="123925"/>
                </a:cubicBezTo>
                <a:cubicBezTo>
                  <a:pt x="291919" y="125216"/>
                  <a:pt x="294502" y="125216"/>
                  <a:pt x="295793" y="126507"/>
                </a:cubicBezTo>
                <a:cubicBezTo>
                  <a:pt x="324204" y="134252"/>
                  <a:pt x="362947" y="141998"/>
                  <a:pt x="379735" y="144580"/>
                </a:cubicBezTo>
                <a:lnTo>
                  <a:pt x="364238" y="118762"/>
                </a:lnTo>
                <a:lnTo>
                  <a:pt x="368112" y="116180"/>
                </a:lnTo>
                <a:cubicBezTo>
                  <a:pt x="392649" y="104562"/>
                  <a:pt x="406855" y="86489"/>
                  <a:pt x="406855" y="67126"/>
                </a:cubicBezTo>
                <a:cubicBezTo>
                  <a:pt x="406855" y="34854"/>
                  <a:pt x="365529" y="7745"/>
                  <a:pt x="315164" y="7745"/>
                </a:cubicBezTo>
                <a:close/>
                <a:moveTo>
                  <a:pt x="240263" y="0"/>
                </a:moveTo>
                <a:cubicBezTo>
                  <a:pt x="253177" y="0"/>
                  <a:pt x="266091" y="1291"/>
                  <a:pt x="277714" y="5163"/>
                </a:cubicBezTo>
                <a:cubicBezTo>
                  <a:pt x="289336" y="1291"/>
                  <a:pt x="302250" y="0"/>
                  <a:pt x="315164" y="0"/>
                </a:cubicBezTo>
                <a:cubicBezTo>
                  <a:pt x="370695" y="0"/>
                  <a:pt x="414603" y="29690"/>
                  <a:pt x="414603" y="67126"/>
                </a:cubicBezTo>
                <a:cubicBezTo>
                  <a:pt x="414603" y="89071"/>
                  <a:pt x="400398" y="108435"/>
                  <a:pt x="375861" y="121344"/>
                </a:cubicBezTo>
                <a:lnTo>
                  <a:pt x="395232" y="154907"/>
                </a:lnTo>
                <a:lnTo>
                  <a:pt x="386192" y="153616"/>
                </a:lnTo>
                <a:cubicBezTo>
                  <a:pt x="386192" y="153616"/>
                  <a:pt x="331953" y="144580"/>
                  <a:pt x="294502" y="134252"/>
                </a:cubicBezTo>
                <a:cubicBezTo>
                  <a:pt x="288045" y="131671"/>
                  <a:pt x="282879" y="130380"/>
                  <a:pt x="277714" y="127798"/>
                </a:cubicBezTo>
                <a:cubicBezTo>
                  <a:pt x="272548" y="130380"/>
                  <a:pt x="267382" y="131671"/>
                  <a:pt x="260925" y="134252"/>
                </a:cubicBezTo>
                <a:cubicBezTo>
                  <a:pt x="224766" y="144580"/>
                  <a:pt x="169235" y="153616"/>
                  <a:pt x="169235" y="153616"/>
                </a:cubicBezTo>
                <a:lnTo>
                  <a:pt x="161487" y="154907"/>
                </a:lnTo>
                <a:lnTo>
                  <a:pt x="179566" y="121344"/>
                </a:lnTo>
                <a:cubicBezTo>
                  <a:pt x="155030" y="108435"/>
                  <a:pt x="140824" y="89071"/>
                  <a:pt x="140824" y="67126"/>
                </a:cubicBezTo>
                <a:cubicBezTo>
                  <a:pt x="140824" y="29690"/>
                  <a:pt x="186023" y="0"/>
                  <a:pt x="240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8" name="teacher-at-the-blackboard_65882"/>
          <p:cNvSpPr>
            <a:spLocks noChangeAspect="1"/>
          </p:cNvSpPr>
          <p:nvPr/>
        </p:nvSpPr>
        <p:spPr bwMode="auto">
          <a:xfrm flipH="1">
            <a:off x="6488058" y="2340959"/>
            <a:ext cx="383244" cy="309416"/>
          </a:xfrm>
          <a:custGeom>
            <a:avLst/>
            <a:gdLst>
              <a:gd name="connsiteX0" fmla="*/ 373391 w 551492"/>
              <a:gd name="connsiteY0" fmla="*/ 344605 h 445253"/>
              <a:gd name="connsiteX1" fmla="*/ 377257 w 551492"/>
              <a:gd name="connsiteY1" fmla="*/ 344605 h 445253"/>
              <a:gd name="connsiteX2" fmla="*/ 384988 w 551492"/>
              <a:gd name="connsiteY2" fmla="*/ 344605 h 445253"/>
              <a:gd name="connsiteX3" fmla="*/ 384988 w 551492"/>
              <a:gd name="connsiteY3" fmla="*/ 445253 h 445253"/>
              <a:gd name="connsiteX4" fmla="*/ 373391 w 551492"/>
              <a:gd name="connsiteY4" fmla="*/ 445253 h 445253"/>
              <a:gd name="connsiteX5" fmla="*/ 170439 w 551492"/>
              <a:gd name="connsiteY5" fmla="*/ 344605 h 445253"/>
              <a:gd name="connsiteX6" fmla="*/ 175686 w 551492"/>
              <a:gd name="connsiteY6" fmla="*/ 344605 h 445253"/>
              <a:gd name="connsiteX7" fmla="*/ 178309 w 551492"/>
              <a:gd name="connsiteY7" fmla="*/ 344605 h 445253"/>
              <a:gd name="connsiteX8" fmla="*/ 178309 w 551492"/>
              <a:gd name="connsiteY8" fmla="*/ 445253 h 445253"/>
              <a:gd name="connsiteX9" fmla="*/ 170439 w 551492"/>
              <a:gd name="connsiteY9" fmla="*/ 445253 h 445253"/>
              <a:gd name="connsiteX10" fmla="*/ 258409 w 551492"/>
              <a:gd name="connsiteY10" fmla="*/ 289080 h 445253"/>
              <a:gd name="connsiteX11" fmla="*/ 258409 w 551492"/>
              <a:gd name="connsiteY11" fmla="*/ 290369 h 445253"/>
              <a:gd name="connsiteX12" fmla="*/ 292000 w 551492"/>
              <a:gd name="connsiteY12" fmla="*/ 290369 h 445253"/>
              <a:gd name="connsiteX13" fmla="*/ 292000 w 551492"/>
              <a:gd name="connsiteY13" fmla="*/ 289080 h 445253"/>
              <a:gd name="connsiteX14" fmla="*/ 222234 w 551492"/>
              <a:gd name="connsiteY14" fmla="*/ 283926 h 445253"/>
              <a:gd name="connsiteX15" fmla="*/ 273912 w 551492"/>
              <a:gd name="connsiteY15" fmla="*/ 283926 h 445253"/>
              <a:gd name="connsiteX16" fmla="*/ 277788 w 551492"/>
              <a:gd name="connsiteY16" fmla="*/ 283926 h 445253"/>
              <a:gd name="connsiteX17" fmla="*/ 330758 w 551492"/>
              <a:gd name="connsiteY17" fmla="*/ 283926 h 445253"/>
              <a:gd name="connsiteX18" fmla="*/ 346262 w 551492"/>
              <a:gd name="connsiteY18" fmla="*/ 285215 h 445253"/>
              <a:gd name="connsiteX19" fmla="*/ 346262 w 551492"/>
              <a:gd name="connsiteY19" fmla="*/ 294245 h 445253"/>
              <a:gd name="connsiteX20" fmla="*/ 205438 w 551492"/>
              <a:gd name="connsiteY20" fmla="*/ 294245 h 445253"/>
              <a:gd name="connsiteX21" fmla="*/ 205438 w 551492"/>
              <a:gd name="connsiteY21" fmla="*/ 285215 h 445253"/>
              <a:gd name="connsiteX22" fmla="*/ 18074 w 551492"/>
              <a:gd name="connsiteY22" fmla="*/ 273572 h 445253"/>
              <a:gd name="connsiteX23" fmla="*/ 43895 w 551492"/>
              <a:gd name="connsiteY23" fmla="*/ 376772 h 445253"/>
              <a:gd name="connsiteX24" fmla="*/ 116193 w 551492"/>
              <a:gd name="connsiteY24" fmla="*/ 376772 h 445253"/>
              <a:gd name="connsiteX25" fmla="*/ 116193 w 551492"/>
              <a:gd name="connsiteY25" fmla="*/ 394832 h 445253"/>
              <a:gd name="connsiteX26" fmla="*/ 103283 w 551492"/>
              <a:gd name="connsiteY26" fmla="*/ 394832 h 445253"/>
              <a:gd name="connsiteX27" fmla="*/ 121357 w 551492"/>
              <a:gd name="connsiteY27" fmla="*/ 437401 h 445253"/>
              <a:gd name="connsiteX28" fmla="*/ 109738 w 551492"/>
              <a:gd name="connsiteY28" fmla="*/ 442561 h 445253"/>
              <a:gd name="connsiteX29" fmla="*/ 89081 w 551492"/>
              <a:gd name="connsiteY29" fmla="*/ 394832 h 445253"/>
              <a:gd name="connsiteX30" fmla="*/ 58096 w 551492"/>
              <a:gd name="connsiteY30" fmla="*/ 394832 h 445253"/>
              <a:gd name="connsiteX31" fmla="*/ 36149 w 551492"/>
              <a:gd name="connsiteY31" fmla="*/ 442561 h 445253"/>
              <a:gd name="connsiteX32" fmla="*/ 24530 w 551492"/>
              <a:gd name="connsiteY32" fmla="*/ 437401 h 445253"/>
              <a:gd name="connsiteX33" fmla="*/ 43895 w 551492"/>
              <a:gd name="connsiteY33" fmla="*/ 394832 h 445253"/>
              <a:gd name="connsiteX34" fmla="*/ 29694 w 551492"/>
              <a:gd name="connsiteY34" fmla="*/ 394832 h 445253"/>
              <a:gd name="connsiteX35" fmla="*/ 0 w 551492"/>
              <a:gd name="connsiteY35" fmla="*/ 278732 h 445253"/>
              <a:gd name="connsiteX36" fmla="*/ 533418 w 551492"/>
              <a:gd name="connsiteY36" fmla="*/ 272329 h 445253"/>
              <a:gd name="connsiteX37" fmla="*/ 551492 w 551492"/>
              <a:gd name="connsiteY37" fmla="*/ 277489 h 445253"/>
              <a:gd name="connsiteX38" fmla="*/ 523089 w 551492"/>
              <a:gd name="connsiteY38" fmla="*/ 394879 h 445253"/>
              <a:gd name="connsiteX39" fmla="*/ 507597 w 551492"/>
              <a:gd name="connsiteY39" fmla="*/ 394879 h 445253"/>
              <a:gd name="connsiteX40" fmla="*/ 526962 w 551492"/>
              <a:gd name="connsiteY40" fmla="*/ 436158 h 445253"/>
              <a:gd name="connsiteX41" fmla="*/ 515343 w 551492"/>
              <a:gd name="connsiteY41" fmla="*/ 441318 h 445253"/>
              <a:gd name="connsiteX42" fmla="*/ 493396 w 551492"/>
              <a:gd name="connsiteY42" fmla="*/ 394879 h 445253"/>
              <a:gd name="connsiteX43" fmla="*/ 462411 w 551492"/>
              <a:gd name="connsiteY43" fmla="*/ 394879 h 445253"/>
              <a:gd name="connsiteX44" fmla="*/ 441754 w 551492"/>
              <a:gd name="connsiteY44" fmla="*/ 441318 h 445253"/>
              <a:gd name="connsiteX45" fmla="*/ 430135 w 551492"/>
              <a:gd name="connsiteY45" fmla="*/ 436158 h 445253"/>
              <a:gd name="connsiteX46" fmla="*/ 448209 w 551492"/>
              <a:gd name="connsiteY46" fmla="*/ 394879 h 445253"/>
              <a:gd name="connsiteX47" fmla="*/ 435299 w 551492"/>
              <a:gd name="connsiteY47" fmla="*/ 394879 h 445253"/>
              <a:gd name="connsiteX48" fmla="*/ 435299 w 551492"/>
              <a:gd name="connsiteY48" fmla="*/ 375529 h 445253"/>
              <a:gd name="connsiteX49" fmla="*/ 507597 w 551492"/>
              <a:gd name="connsiteY49" fmla="*/ 375529 h 445253"/>
              <a:gd name="connsiteX50" fmla="*/ 428812 w 551492"/>
              <a:gd name="connsiteY50" fmla="*/ 245200 h 445253"/>
              <a:gd name="connsiteX51" fmla="*/ 470153 w 551492"/>
              <a:gd name="connsiteY51" fmla="*/ 245200 h 445253"/>
              <a:gd name="connsiteX52" fmla="*/ 495991 w 551492"/>
              <a:gd name="connsiteY52" fmla="*/ 370395 h 445253"/>
              <a:gd name="connsiteX53" fmla="*/ 480488 w 551492"/>
              <a:gd name="connsiteY53" fmla="*/ 370395 h 445253"/>
              <a:gd name="connsiteX54" fmla="*/ 474029 w 551492"/>
              <a:gd name="connsiteY54" fmla="*/ 370395 h 445253"/>
              <a:gd name="connsiteX55" fmla="*/ 466277 w 551492"/>
              <a:gd name="connsiteY55" fmla="*/ 370395 h 445253"/>
              <a:gd name="connsiteX56" fmla="*/ 439147 w 551492"/>
              <a:gd name="connsiteY56" fmla="*/ 370395 h 445253"/>
              <a:gd name="connsiteX57" fmla="*/ 437855 w 551492"/>
              <a:gd name="connsiteY57" fmla="*/ 370395 h 445253"/>
              <a:gd name="connsiteX58" fmla="*/ 423644 w 551492"/>
              <a:gd name="connsiteY58" fmla="*/ 370395 h 445253"/>
              <a:gd name="connsiteX59" fmla="*/ 417185 w 551492"/>
              <a:gd name="connsiteY59" fmla="*/ 370395 h 445253"/>
              <a:gd name="connsiteX60" fmla="*/ 417185 w 551492"/>
              <a:gd name="connsiteY60" fmla="*/ 344581 h 445253"/>
              <a:gd name="connsiteX61" fmla="*/ 427520 w 551492"/>
              <a:gd name="connsiteY61" fmla="*/ 344581 h 445253"/>
              <a:gd name="connsiteX62" fmla="*/ 443023 w 551492"/>
              <a:gd name="connsiteY62" fmla="*/ 344581 h 445253"/>
              <a:gd name="connsiteX63" fmla="*/ 424936 w 551492"/>
              <a:gd name="connsiteY63" fmla="*/ 286502 h 445253"/>
              <a:gd name="connsiteX64" fmla="*/ 418477 w 551492"/>
              <a:gd name="connsiteY64" fmla="*/ 296827 h 445253"/>
              <a:gd name="connsiteX65" fmla="*/ 426228 w 551492"/>
              <a:gd name="connsiteY65" fmla="*/ 296827 h 445253"/>
              <a:gd name="connsiteX66" fmla="*/ 426228 w 551492"/>
              <a:gd name="connsiteY66" fmla="*/ 317477 h 445253"/>
              <a:gd name="connsiteX67" fmla="*/ 414601 w 551492"/>
              <a:gd name="connsiteY67" fmla="*/ 317477 h 445253"/>
              <a:gd name="connsiteX68" fmla="*/ 414601 w 551492"/>
              <a:gd name="connsiteY68" fmla="*/ 344581 h 445253"/>
              <a:gd name="connsiteX69" fmla="*/ 414601 w 551492"/>
              <a:gd name="connsiteY69" fmla="*/ 370395 h 445253"/>
              <a:gd name="connsiteX70" fmla="*/ 414601 w 551492"/>
              <a:gd name="connsiteY70" fmla="*/ 445253 h 445253"/>
              <a:gd name="connsiteX71" fmla="*/ 406850 w 551492"/>
              <a:gd name="connsiteY71" fmla="*/ 445253 h 445253"/>
              <a:gd name="connsiteX72" fmla="*/ 387471 w 551492"/>
              <a:gd name="connsiteY72" fmla="*/ 445253 h 445253"/>
              <a:gd name="connsiteX73" fmla="*/ 387471 w 551492"/>
              <a:gd name="connsiteY73" fmla="*/ 344581 h 445253"/>
              <a:gd name="connsiteX74" fmla="*/ 387471 w 551492"/>
              <a:gd name="connsiteY74" fmla="*/ 317477 h 445253"/>
              <a:gd name="connsiteX75" fmla="*/ 167848 w 551492"/>
              <a:gd name="connsiteY75" fmla="*/ 317477 h 445253"/>
              <a:gd name="connsiteX76" fmla="*/ 167848 w 551492"/>
              <a:gd name="connsiteY76" fmla="*/ 344581 h 445253"/>
              <a:gd name="connsiteX77" fmla="*/ 167848 w 551492"/>
              <a:gd name="connsiteY77" fmla="*/ 445253 h 445253"/>
              <a:gd name="connsiteX78" fmla="*/ 144593 w 551492"/>
              <a:gd name="connsiteY78" fmla="*/ 445253 h 445253"/>
              <a:gd name="connsiteX79" fmla="*/ 140718 w 551492"/>
              <a:gd name="connsiteY79" fmla="*/ 445253 h 445253"/>
              <a:gd name="connsiteX80" fmla="*/ 140718 w 551492"/>
              <a:gd name="connsiteY80" fmla="*/ 370395 h 445253"/>
              <a:gd name="connsiteX81" fmla="*/ 140718 w 551492"/>
              <a:gd name="connsiteY81" fmla="*/ 344581 h 445253"/>
              <a:gd name="connsiteX82" fmla="*/ 140718 w 551492"/>
              <a:gd name="connsiteY82" fmla="*/ 317477 h 445253"/>
              <a:gd name="connsiteX83" fmla="*/ 127799 w 551492"/>
              <a:gd name="connsiteY83" fmla="*/ 317477 h 445253"/>
              <a:gd name="connsiteX84" fmla="*/ 127799 w 551492"/>
              <a:gd name="connsiteY84" fmla="*/ 296827 h 445253"/>
              <a:gd name="connsiteX85" fmla="*/ 132966 w 551492"/>
              <a:gd name="connsiteY85" fmla="*/ 296827 h 445253"/>
              <a:gd name="connsiteX86" fmla="*/ 126507 w 551492"/>
              <a:gd name="connsiteY86" fmla="*/ 287792 h 445253"/>
              <a:gd name="connsiteX87" fmla="*/ 108420 w 551492"/>
              <a:gd name="connsiteY87" fmla="*/ 344581 h 445253"/>
              <a:gd name="connsiteX88" fmla="*/ 123923 w 551492"/>
              <a:gd name="connsiteY88" fmla="*/ 344581 h 445253"/>
              <a:gd name="connsiteX89" fmla="*/ 136842 w 551492"/>
              <a:gd name="connsiteY89" fmla="*/ 344581 h 445253"/>
              <a:gd name="connsiteX90" fmla="*/ 136842 w 551492"/>
              <a:gd name="connsiteY90" fmla="*/ 370395 h 445253"/>
              <a:gd name="connsiteX91" fmla="*/ 127799 w 551492"/>
              <a:gd name="connsiteY91" fmla="*/ 370395 h 445253"/>
              <a:gd name="connsiteX92" fmla="*/ 113588 w 551492"/>
              <a:gd name="connsiteY92" fmla="*/ 370395 h 445253"/>
              <a:gd name="connsiteX93" fmla="*/ 112296 w 551492"/>
              <a:gd name="connsiteY93" fmla="*/ 370395 h 445253"/>
              <a:gd name="connsiteX94" fmla="*/ 86458 w 551492"/>
              <a:gd name="connsiteY94" fmla="*/ 370395 h 445253"/>
              <a:gd name="connsiteX95" fmla="*/ 77414 w 551492"/>
              <a:gd name="connsiteY95" fmla="*/ 370395 h 445253"/>
              <a:gd name="connsiteX96" fmla="*/ 70955 w 551492"/>
              <a:gd name="connsiteY96" fmla="*/ 370395 h 445253"/>
              <a:gd name="connsiteX97" fmla="*/ 56744 w 551492"/>
              <a:gd name="connsiteY97" fmla="*/ 370395 h 445253"/>
              <a:gd name="connsiteX98" fmla="*/ 81290 w 551492"/>
              <a:gd name="connsiteY98" fmla="*/ 246490 h 445253"/>
              <a:gd name="connsiteX99" fmla="*/ 122631 w 551492"/>
              <a:gd name="connsiteY99" fmla="*/ 246490 h 445253"/>
              <a:gd name="connsiteX100" fmla="*/ 152345 w 551492"/>
              <a:gd name="connsiteY100" fmla="*/ 291664 h 445253"/>
              <a:gd name="connsiteX101" fmla="*/ 183350 w 551492"/>
              <a:gd name="connsiteY101" fmla="*/ 278757 h 445253"/>
              <a:gd name="connsiteX102" fmla="*/ 189810 w 551492"/>
              <a:gd name="connsiteY102" fmla="*/ 294245 h 445253"/>
              <a:gd name="connsiteX103" fmla="*/ 205438 w 551492"/>
              <a:gd name="connsiteY103" fmla="*/ 294245 h 445253"/>
              <a:gd name="connsiteX104" fmla="*/ 205438 w 551492"/>
              <a:gd name="connsiteY104" fmla="*/ 295523 h 445253"/>
              <a:gd name="connsiteX105" fmla="*/ 346262 w 551492"/>
              <a:gd name="connsiteY105" fmla="*/ 295523 h 445253"/>
              <a:gd name="connsiteX106" fmla="*/ 346262 w 551492"/>
              <a:gd name="connsiteY106" fmla="*/ 294245 h 445253"/>
              <a:gd name="connsiteX107" fmla="*/ 361633 w 551492"/>
              <a:gd name="connsiteY107" fmla="*/ 294245 h 445253"/>
              <a:gd name="connsiteX108" fmla="*/ 368093 w 551492"/>
              <a:gd name="connsiteY108" fmla="*/ 278757 h 445253"/>
              <a:gd name="connsiteX109" fmla="*/ 400390 w 551492"/>
              <a:gd name="connsiteY109" fmla="*/ 290374 h 445253"/>
              <a:gd name="connsiteX110" fmla="*/ 401682 w 551492"/>
              <a:gd name="connsiteY110" fmla="*/ 289083 h 445253"/>
              <a:gd name="connsiteX111" fmla="*/ 400390 w 551492"/>
              <a:gd name="connsiteY111" fmla="*/ 291664 h 445253"/>
              <a:gd name="connsiteX112" fmla="*/ 229963 w 551492"/>
              <a:gd name="connsiteY112" fmla="*/ 216891 h 445253"/>
              <a:gd name="connsiteX113" fmla="*/ 229963 w 551492"/>
              <a:gd name="connsiteY113" fmla="*/ 272264 h 445253"/>
              <a:gd name="connsiteX114" fmla="*/ 321686 w 551492"/>
              <a:gd name="connsiteY114" fmla="*/ 272264 h 445253"/>
              <a:gd name="connsiteX115" fmla="*/ 321686 w 551492"/>
              <a:gd name="connsiteY115" fmla="*/ 216891 h 445253"/>
              <a:gd name="connsiteX116" fmla="*/ 222212 w 551492"/>
              <a:gd name="connsiteY116" fmla="*/ 209165 h 445253"/>
              <a:gd name="connsiteX117" fmla="*/ 330729 w 551492"/>
              <a:gd name="connsiteY117" fmla="*/ 209165 h 445253"/>
              <a:gd name="connsiteX118" fmla="*/ 330729 w 551492"/>
              <a:gd name="connsiteY118" fmla="*/ 279991 h 445253"/>
              <a:gd name="connsiteX119" fmla="*/ 222212 w 551492"/>
              <a:gd name="connsiteY119" fmla="*/ 279991 h 445253"/>
              <a:gd name="connsiteX120" fmla="*/ 426342 w 551492"/>
              <a:gd name="connsiteY120" fmla="*/ 145794 h 445253"/>
              <a:gd name="connsiteX121" fmla="*/ 434099 w 551492"/>
              <a:gd name="connsiteY121" fmla="*/ 162574 h 445253"/>
              <a:gd name="connsiteX122" fmla="*/ 450906 w 551492"/>
              <a:gd name="connsiteY122" fmla="*/ 153539 h 445253"/>
              <a:gd name="connsiteX123" fmla="*/ 447027 w 551492"/>
              <a:gd name="connsiteY123" fmla="*/ 170319 h 445253"/>
              <a:gd name="connsiteX124" fmla="*/ 459956 w 551492"/>
              <a:gd name="connsiteY124" fmla="*/ 171610 h 445253"/>
              <a:gd name="connsiteX125" fmla="*/ 450906 w 551492"/>
              <a:gd name="connsiteY125" fmla="*/ 183227 h 445253"/>
              <a:gd name="connsiteX126" fmla="*/ 452199 w 551492"/>
              <a:gd name="connsiteY126" fmla="*/ 187099 h 445253"/>
              <a:gd name="connsiteX127" fmla="*/ 453492 w 551492"/>
              <a:gd name="connsiteY127" fmla="*/ 193553 h 445253"/>
              <a:gd name="connsiteX128" fmla="*/ 454785 w 551492"/>
              <a:gd name="connsiteY128" fmla="*/ 198716 h 445253"/>
              <a:gd name="connsiteX129" fmla="*/ 454785 w 551492"/>
              <a:gd name="connsiteY129" fmla="*/ 200007 h 445253"/>
              <a:gd name="connsiteX130" fmla="*/ 454785 w 551492"/>
              <a:gd name="connsiteY130" fmla="*/ 201298 h 445253"/>
              <a:gd name="connsiteX131" fmla="*/ 454785 w 551492"/>
              <a:gd name="connsiteY131" fmla="*/ 202589 h 445253"/>
              <a:gd name="connsiteX132" fmla="*/ 441856 w 551492"/>
              <a:gd name="connsiteY132" fmla="*/ 227114 h 445253"/>
              <a:gd name="connsiteX133" fmla="*/ 441856 w 551492"/>
              <a:gd name="connsiteY133" fmla="*/ 228405 h 445253"/>
              <a:gd name="connsiteX134" fmla="*/ 436685 w 551492"/>
              <a:gd name="connsiteY134" fmla="*/ 230986 h 445253"/>
              <a:gd name="connsiteX135" fmla="*/ 432806 w 551492"/>
              <a:gd name="connsiteY135" fmla="*/ 233568 h 445253"/>
              <a:gd name="connsiteX136" fmla="*/ 431513 w 551492"/>
              <a:gd name="connsiteY136" fmla="*/ 233568 h 445253"/>
              <a:gd name="connsiteX137" fmla="*/ 422463 w 551492"/>
              <a:gd name="connsiteY137" fmla="*/ 237440 h 445253"/>
              <a:gd name="connsiteX138" fmla="*/ 378506 w 551492"/>
              <a:gd name="connsiteY138" fmla="*/ 205170 h 445253"/>
              <a:gd name="connsiteX139" fmla="*/ 378506 w 551492"/>
              <a:gd name="connsiteY139" fmla="*/ 193553 h 445253"/>
              <a:gd name="connsiteX140" fmla="*/ 369456 w 551492"/>
              <a:gd name="connsiteY140" fmla="*/ 183227 h 445253"/>
              <a:gd name="connsiteX141" fmla="*/ 382385 w 551492"/>
              <a:gd name="connsiteY141" fmla="*/ 176773 h 445253"/>
              <a:gd name="connsiteX142" fmla="*/ 377213 w 551492"/>
              <a:gd name="connsiteY142" fmla="*/ 162574 h 445253"/>
              <a:gd name="connsiteX143" fmla="*/ 395313 w 551492"/>
              <a:gd name="connsiteY143" fmla="*/ 165156 h 445253"/>
              <a:gd name="connsiteX144" fmla="*/ 400485 w 551492"/>
              <a:gd name="connsiteY144" fmla="*/ 148375 h 445253"/>
              <a:gd name="connsiteX145" fmla="*/ 417292 w 551492"/>
              <a:gd name="connsiteY145" fmla="*/ 159992 h 445253"/>
              <a:gd name="connsiteX146" fmla="*/ 125310 w 551492"/>
              <a:gd name="connsiteY146" fmla="*/ 145794 h 445253"/>
              <a:gd name="connsiteX147" fmla="*/ 134334 w 551492"/>
              <a:gd name="connsiteY147" fmla="*/ 160007 h 445253"/>
              <a:gd name="connsiteX148" fmla="*/ 151094 w 551492"/>
              <a:gd name="connsiteY148" fmla="*/ 148378 h 445253"/>
              <a:gd name="connsiteX149" fmla="*/ 156251 w 551492"/>
              <a:gd name="connsiteY149" fmla="*/ 165176 h 445253"/>
              <a:gd name="connsiteX150" fmla="*/ 173011 w 551492"/>
              <a:gd name="connsiteY150" fmla="*/ 162592 h 445253"/>
              <a:gd name="connsiteX151" fmla="*/ 169144 w 551492"/>
              <a:gd name="connsiteY151" fmla="*/ 176805 h 445253"/>
              <a:gd name="connsiteX152" fmla="*/ 182036 w 551492"/>
              <a:gd name="connsiteY152" fmla="*/ 183266 h 445253"/>
              <a:gd name="connsiteX153" fmla="*/ 173011 w 551492"/>
              <a:gd name="connsiteY153" fmla="*/ 193603 h 445253"/>
              <a:gd name="connsiteX154" fmla="*/ 173011 w 551492"/>
              <a:gd name="connsiteY154" fmla="*/ 205233 h 445253"/>
              <a:gd name="connsiteX155" fmla="*/ 142070 w 551492"/>
              <a:gd name="connsiteY155" fmla="*/ 237537 h 445253"/>
              <a:gd name="connsiteX156" fmla="*/ 140780 w 551492"/>
              <a:gd name="connsiteY156" fmla="*/ 237537 h 445253"/>
              <a:gd name="connsiteX157" fmla="*/ 135623 w 551492"/>
              <a:gd name="connsiteY157" fmla="*/ 237537 h 445253"/>
              <a:gd name="connsiteX158" fmla="*/ 134334 w 551492"/>
              <a:gd name="connsiteY158" fmla="*/ 237537 h 445253"/>
              <a:gd name="connsiteX159" fmla="*/ 130466 w 551492"/>
              <a:gd name="connsiteY159" fmla="*/ 237537 h 445253"/>
              <a:gd name="connsiteX160" fmla="*/ 129177 w 551492"/>
              <a:gd name="connsiteY160" fmla="*/ 237537 h 445253"/>
              <a:gd name="connsiteX161" fmla="*/ 114996 w 551492"/>
              <a:gd name="connsiteY161" fmla="*/ 232368 h 445253"/>
              <a:gd name="connsiteX162" fmla="*/ 111128 w 551492"/>
              <a:gd name="connsiteY162" fmla="*/ 228492 h 445253"/>
              <a:gd name="connsiteX163" fmla="*/ 108549 w 551492"/>
              <a:gd name="connsiteY163" fmla="*/ 227200 h 445253"/>
              <a:gd name="connsiteX164" fmla="*/ 107260 w 551492"/>
              <a:gd name="connsiteY164" fmla="*/ 227200 h 445253"/>
              <a:gd name="connsiteX165" fmla="*/ 96946 w 551492"/>
              <a:gd name="connsiteY165" fmla="*/ 193603 h 445253"/>
              <a:gd name="connsiteX166" fmla="*/ 98235 w 551492"/>
              <a:gd name="connsiteY166" fmla="*/ 187143 h 445253"/>
              <a:gd name="connsiteX167" fmla="*/ 100814 w 551492"/>
              <a:gd name="connsiteY167" fmla="*/ 183266 h 445253"/>
              <a:gd name="connsiteX168" fmla="*/ 90500 w 551492"/>
              <a:gd name="connsiteY168" fmla="*/ 171637 h 445253"/>
              <a:gd name="connsiteX169" fmla="*/ 104682 w 551492"/>
              <a:gd name="connsiteY169" fmla="*/ 169053 h 445253"/>
              <a:gd name="connsiteX170" fmla="*/ 99525 w 551492"/>
              <a:gd name="connsiteY170" fmla="*/ 153547 h 445253"/>
              <a:gd name="connsiteX171" fmla="*/ 117574 w 551492"/>
              <a:gd name="connsiteY171" fmla="*/ 162592 h 445253"/>
              <a:gd name="connsiteX172" fmla="*/ 315164 w 551492"/>
              <a:gd name="connsiteY172" fmla="*/ 7745 h 445253"/>
              <a:gd name="connsiteX173" fmla="*/ 291919 w 551492"/>
              <a:gd name="connsiteY173" fmla="*/ 10327 h 445253"/>
              <a:gd name="connsiteX174" fmla="*/ 338410 w 551492"/>
              <a:gd name="connsiteY174" fmla="*/ 67126 h 445253"/>
              <a:gd name="connsiteX175" fmla="*/ 288045 w 551492"/>
              <a:gd name="connsiteY175" fmla="*/ 123925 h 445253"/>
              <a:gd name="connsiteX176" fmla="*/ 295793 w 551492"/>
              <a:gd name="connsiteY176" fmla="*/ 126507 h 445253"/>
              <a:gd name="connsiteX177" fmla="*/ 379735 w 551492"/>
              <a:gd name="connsiteY177" fmla="*/ 144580 h 445253"/>
              <a:gd name="connsiteX178" fmla="*/ 364238 w 551492"/>
              <a:gd name="connsiteY178" fmla="*/ 118762 h 445253"/>
              <a:gd name="connsiteX179" fmla="*/ 368112 w 551492"/>
              <a:gd name="connsiteY179" fmla="*/ 116180 h 445253"/>
              <a:gd name="connsiteX180" fmla="*/ 406855 w 551492"/>
              <a:gd name="connsiteY180" fmla="*/ 67126 h 445253"/>
              <a:gd name="connsiteX181" fmla="*/ 315164 w 551492"/>
              <a:gd name="connsiteY181" fmla="*/ 7745 h 445253"/>
              <a:gd name="connsiteX182" fmla="*/ 240263 w 551492"/>
              <a:gd name="connsiteY182" fmla="*/ 0 h 445253"/>
              <a:gd name="connsiteX183" fmla="*/ 277714 w 551492"/>
              <a:gd name="connsiteY183" fmla="*/ 5163 h 445253"/>
              <a:gd name="connsiteX184" fmla="*/ 315164 w 551492"/>
              <a:gd name="connsiteY184" fmla="*/ 0 h 445253"/>
              <a:gd name="connsiteX185" fmla="*/ 414603 w 551492"/>
              <a:gd name="connsiteY185" fmla="*/ 67126 h 445253"/>
              <a:gd name="connsiteX186" fmla="*/ 375861 w 551492"/>
              <a:gd name="connsiteY186" fmla="*/ 121344 h 445253"/>
              <a:gd name="connsiteX187" fmla="*/ 395232 w 551492"/>
              <a:gd name="connsiteY187" fmla="*/ 154907 h 445253"/>
              <a:gd name="connsiteX188" fmla="*/ 386192 w 551492"/>
              <a:gd name="connsiteY188" fmla="*/ 153616 h 445253"/>
              <a:gd name="connsiteX189" fmla="*/ 294502 w 551492"/>
              <a:gd name="connsiteY189" fmla="*/ 134252 h 445253"/>
              <a:gd name="connsiteX190" fmla="*/ 277714 w 551492"/>
              <a:gd name="connsiteY190" fmla="*/ 127798 h 445253"/>
              <a:gd name="connsiteX191" fmla="*/ 260925 w 551492"/>
              <a:gd name="connsiteY191" fmla="*/ 134252 h 445253"/>
              <a:gd name="connsiteX192" fmla="*/ 169235 w 551492"/>
              <a:gd name="connsiteY192" fmla="*/ 153616 h 445253"/>
              <a:gd name="connsiteX193" fmla="*/ 161487 w 551492"/>
              <a:gd name="connsiteY193" fmla="*/ 154907 h 445253"/>
              <a:gd name="connsiteX194" fmla="*/ 179566 w 551492"/>
              <a:gd name="connsiteY194" fmla="*/ 121344 h 445253"/>
              <a:gd name="connsiteX195" fmla="*/ 140824 w 551492"/>
              <a:gd name="connsiteY195" fmla="*/ 67126 h 445253"/>
              <a:gd name="connsiteX196" fmla="*/ 240263 w 551492"/>
              <a:gd name="connsiteY196" fmla="*/ 0 h 4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51492" h="445253">
                <a:moveTo>
                  <a:pt x="373391" y="344605"/>
                </a:moveTo>
                <a:lnTo>
                  <a:pt x="377257" y="344605"/>
                </a:lnTo>
                <a:lnTo>
                  <a:pt x="384988" y="344605"/>
                </a:lnTo>
                <a:lnTo>
                  <a:pt x="384988" y="445253"/>
                </a:lnTo>
                <a:lnTo>
                  <a:pt x="373391" y="445253"/>
                </a:lnTo>
                <a:close/>
                <a:moveTo>
                  <a:pt x="170439" y="344605"/>
                </a:moveTo>
                <a:lnTo>
                  <a:pt x="175686" y="344605"/>
                </a:lnTo>
                <a:lnTo>
                  <a:pt x="178309" y="344605"/>
                </a:lnTo>
                <a:lnTo>
                  <a:pt x="178309" y="445253"/>
                </a:lnTo>
                <a:lnTo>
                  <a:pt x="170439" y="445253"/>
                </a:lnTo>
                <a:close/>
                <a:moveTo>
                  <a:pt x="258409" y="289080"/>
                </a:moveTo>
                <a:lnTo>
                  <a:pt x="258409" y="290369"/>
                </a:lnTo>
                <a:lnTo>
                  <a:pt x="292000" y="290369"/>
                </a:lnTo>
                <a:lnTo>
                  <a:pt x="292000" y="289080"/>
                </a:lnTo>
                <a:close/>
                <a:moveTo>
                  <a:pt x="222234" y="283926"/>
                </a:moveTo>
                <a:lnTo>
                  <a:pt x="273912" y="283926"/>
                </a:lnTo>
                <a:lnTo>
                  <a:pt x="277788" y="283926"/>
                </a:lnTo>
                <a:lnTo>
                  <a:pt x="330758" y="283926"/>
                </a:lnTo>
                <a:lnTo>
                  <a:pt x="346262" y="285215"/>
                </a:lnTo>
                <a:lnTo>
                  <a:pt x="346262" y="294245"/>
                </a:lnTo>
                <a:lnTo>
                  <a:pt x="205438" y="294245"/>
                </a:lnTo>
                <a:lnTo>
                  <a:pt x="205438" y="285215"/>
                </a:lnTo>
                <a:close/>
                <a:moveTo>
                  <a:pt x="18074" y="273572"/>
                </a:moveTo>
                <a:lnTo>
                  <a:pt x="43895" y="376772"/>
                </a:lnTo>
                <a:lnTo>
                  <a:pt x="116193" y="376772"/>
                </a:lnTo>
                <a:lnTo>
                  <a:pt x="116193" y="394832"/>
                </a:lnTo>
                <a:lnTo>
                  <a:pt x="103283" y="394832"/>
                </a:lnTo>
                <a:lnTo>
                  <a:pt x="121357" y="437401"/>
                </a:lnTo>
                <a:lnTo>
                  <a:pt x="109738" y="442561"/>
                </a:lnTo>
                <a:lnTo>
                  <a:pt x="89081" y="394832"/>
                </a:lnTo>
                <a:lnTo>
                  <a:pt x="58096" y="394832"/>
                </a:lnTo>
                <a:lnTo>
                  <a:pt x="36149" y="442561"/>
                </a:lnTo>
                <a:lnTo>
                  <a:pt x="24530" y="437401"/>
                </a:lnTo>
                <a:lnTo>
                  <a:pt x="43895" y="394832"/>
                </a:lnTo>
                <a:lnTo>
                  <a:pt x="29694" y="394832"/>
                </a:lnTo>
                <a:lnTo>
                  <a:pt x="0" y="278732"/>
                </a:lnTo>
                <a:close/>
                <a:moveTo>
                  <a:pt x="533418" y="272329"/>
                </a:moveTo>
                <a:lnTo>
                  <a:pt x="551492" y="277489"/>
                </a:lnTo>
                <a:lnTo>
                  <a:pt x="523089" y="394879"/>
                </a:lnTo>
                <a:lnTo>
                  <a:pt x="507597" y="394879"/>
                </a:lnTo>
                <a:lnTo>
                  <a:pt x="526962" y="436158"/>
                </a:lnTo>
                <a:lnTo>
                  <a:pt x="515343" y="441318"/>
                </a:lnTo>
                <a:lnTo>
                  <a:pt x="493396" y="394879"/>
                </a:lnTo>
                <a:lnTo>
                  <a:pt x="462411" y="394879"/>
                </a:lnTo>
                <a:lnTo>
                  <a:pt x="441754" y="441318"/>
                </a:lnTo>
                <a:lnTo>
                  <a:pt x="430135" y="436158"/>
                </a:lnTo>
                <a:lnTo>
                  <a:pt x="448209" y="394879"/>
                </a:lnTo>
                <a:lnTo>
                  <a:pt x="435299" y="394879"/>
                </a:lnTo>
                <a:lnTo>
                  <a:pt x="435299" y="375529"/>
                </a:lnTo>
                <a:lnTo>
                  <a:pt x="507597" y="375529"/>
                </a:lnTo>
                <a:close/>
                <a:moveTo>
                  <a:pt x="428812" y="245200"/>
                </a:moveTo>
                <a:lnTo>
                  <a:pt x="470153" y="245200"/>
                </a:lnTo>
                <a:lnTo>
                  <a:pt x="495991" y="370395"/>
                </a:lnTo>
                <a:lnTo>
                  <a:pt x="480488" y="370395"/>
                </a:lnTo>
                <a:lnTo>
                  <a:pt x="474029" y="370395"/>
                </a:lnTo>
                <a:lnTo>
                  <a:pt x="466277" y="370395"/>
                </a:lnTo>
                <a:lnTo>
                  <a:pt x="439147" y="370395"/>
                </a:lnTo>
                <a:lnTo>
                  <a:pt x="437855" y="370395"/>
                </a:lnTo>
                <a:lnTo>
                  <a:pt x="423644" y="370395"/>
                </a:lnTo>
                <a:lnTo>
                  <a:pt x="417185" y="370395"/>
                </a:lnTo>
                <a:lnTo>
                  <a:pt x="417185" y="344581"/>
                </a:lnTo>
                <a:lnTo>
                  <a:pt x="427520" y="344581"/>
                </a:lnTo>
                <a:lnTo>
                  <a:pt x="443023" y="344581"/>
                </a:lnTo>
                <a:lnTo>
                  <a:pt x="424936" y="286502"/>
                </a:lnTo>
                <a:lnTo>
                  <a:pt x="418477" y="296827"/>
                </a:lnTo>
                <a:lnTo>
                  <a:pt x="426228" y="296827"/>
                </a:lnTo>
                <a:lnTo>
                  <a:pt x="426228" y="317477"/>
                </a:lnTo>
                <a:lnTo>
                  <a:pt x="414601" y="317477"/>
                </a:lnTo>
                <a:lnTo>
                  <a:pt x="414601" y="344581"/>
                </a:lnTo>
                <a:lnTo>
                  <a:pt x="414601" y="370395"/>
                </a:lnTo>
                <a:lnTo>
                  <a:pt x="414601" y="445253"/>
                </a:lnTo>
                <a:lnTo>
                  <a:pt x="406850" y="445253"/>
                </a:lnTo>
                <a:lnTo>
                  <a:pt x="387471" y="445253"/>
                </a:lnTo>
                <a:lnTo>
                  <a:pt x="387471" y="344581"/>
                </a:lnTo>
                <a:lnTo>
                  <a:pt x="387471" y="317477"/>
                </a:lnTo>
                <a:lnTo>
                  <a:pt x="167848" y="317477"/>
                </a:lnTo>
                <a:lnTo>
                  <a:pt x="167848" y="344581"/>
                </a:lnTo>
                <a:lnTo>
                  <a:pt x="167848" y="445253"/>
                </a:lnTo>
                <a:lnTo>
                  <a:pt x="144593" y="445253"/>
                </a:lnTo>
                <a:lnTo>
                  <a:pt x="140718" y="445253"/>
                </a:lnTo>
                <a:lnTo>
                  <a:pt x="140718" y="370395"/>
                </a:lnTo>
                <a:lnTo>
                  <a:pt x="140718" y="344581"/>
                </a:lnTo>
                <a:lnTo>
                  <a:pt x="140718" y="317477"/>
                </a:lnTo>
                <a:lnTo>
                  <a:pt x="127799" y="317477"/>
                </a:lnTo>
                <a:lnTo>
                  <a:pt x="127799" y="296827"/>
                </a:lnTo>
                <a:lnTo>
                  <a:pt x="132966" y="296827"/>
                </a:lnTo>
                <a:lnTo>
                  <a:pt x="126507" y="287792"/>
                </a:lnTo>
                <a:lnTo>
                  <a:pt x="108420" y="344581"/>
                </a:lnTo>
                <a:lnTo>
                  <a:pt x="123923" y="344581"/>
                </a:lnTo>
                <a:lnTo>
                  <a:pt x="136842" y="344581"/>
                </a:lnTo>
                <a:lnTo>
                  <a:pt x="136842" y="370395"/>
                </a:lnTo>
                <a:lnTo>
                  <a:pt x="127799" y="370395"/>
                </a:lnTo>
                <a:lnTo>
                  <a:pt x="113588" y="370395"/>
                </a:lnTo>
                <a:lnTo>
                  <a:pt x="112296" y="370395"/>
                </a:lnTo>
                <a:lnTo>
                  <a:pt x="86458" y="370395"/>
                </a:lnTo>
                <a:lnTo>
                  <a:pt x="77414" y="370395"/>
                </a:lnTo>
                <a:lnTo>
                  <a:pt x="70955" y="370395"/>
                </a:lnTo>
                <a:lnTo>
                  <a:pt x="56744" y="370395"/>
                </a:lnTo>
                <a:lnTo>
                  <a:pt x="81290" y="246490"/>
                </a:lnTo>
                <a:lnTo>
                  <a:pt x="122631" y="246490"/>
                </a:lnTo>
                <a:lnTo>
                  <a:pt x="152345" y="291664"/>
                </a:lnTo>
                <a:lnTo>
                  <a:pt x="183350" y="278757"/>
                </a:lnTo>
                <a:lnTo>
                  <a:pt x="189810" y="294245"/>
                </a:lnTo>
                <a:lnTo>
                  <a:pt x="205438" y="294245"/>
                </a:lnTo>
                <a:lnTo>
                  <a:pt x="205438" y="295523"/>
                </a:lnTo>
                <a:lnTo>
                  <a:pt x="346262" y="295523"/>
                </a:lnTo>
                <a:lnTo>
                  <a:pt x="346262" y="294245"/>
                </a:lnTo>
                <a:lnTo>
                  <a:pt x="361633" y="294245"/>
                </a:lnTo>
                <a:lnTo>
                  <a:pt x="368093" y="278757"/>
                </a:lnTo>
                <a:lnTo>
                  <a:pt x="400390" y="290374"/>
                </a:lnTo>
                <a:lnTo>
                  <a:pt x="401682" y="289083"/>
                </a:lnTo>
                <a:lnTo>
                  <a:pt x="400390" y="291664"/>
                </a:lnTo>
                <a:close/>
                <a:moveTo>
                  <a:pt x="229963" y="216891"/>
                </a:moveTo>
                <a:lnTo>
                  <a:pt x="229963" y="272264"/>
                </a:lnTo>
                <a:lnTo>
                  <a:pt x="321686" y="272264"/>
                </a:lnTo>
                <a:lnTo>
                  <a:pt x="321686" y="216891"/>
                </a:lnTo>
                <a:close/>
                <a:moveTo>
                  <a:pt x="222212" y="209165"/>
                </a:moveTo>
                <a:lnTo>
                  <a:pt x="330729" y="209165"/>
                </a:lnTo>
                <a:lnTo>
                  <a:pt x="330729" y="279991"/>
                </a:lnTo>
                <a:lnTo>
                  <a:pt x="222212" y="279991"/>
                </a:lnTo>
                <a:close/>
                <a:moveTo>
                  <a:pt x="426342" y="145794"/>
                </a:moveTo>
                <a:lnTo>
                  <a:pt x="434099" y="162574"/>
                </a:lnTo>
                <a:lnTo>
                  <a:pt x="450906" y="153539"/>
                </a:lnTo>
                <a:lnTo>
                  <a:pt x="447027" y="170319"/>
                </a:lnTo>
                <a:lnTo>
                  <a:pt x="459956" y="171610"/>
                </a:lnTo>
                <a:lnTo>
                  <a:pt x="450906" y="183227"/>
                </a:lnTo>
                <a:cubicBezTo>
                  <a:pt x="450906" y="184518"/>
                  <a:pt x="452199" y="185808"/>
                  <a:pt x="452199" y="187099"/>
                </a:cubicBezTo>
                <a:cubicBezTo>
                  <a:pt x="453492" y="189681"/>
                  <a:pt x="453492" y="190972"/>
                  <a:pt x="453492" y="193553"/>
                </a:cubicBezTo>
                <a:cubicBezTo>
                  <a:pt x="454785" y="194844"/>
                  <a:pt x="454785" y="197426"/>
                  <a:pt x="454785" y="198716"/>
                </a:cubicBezTo>
                <a:cubicBezTo>
                  <a:pt x="454785" y="200007"/>
                  <a:pt x="454785" y="200007"/>
                  <a:pt x="454785" y="200007"/>
                </a:cubicBezTo>
                <a:cubicBezTo>
                  <a:pt x="454785" y="200007"/>
                  <a:pt x="454785" y="201298"/>
                  <a:pt x="454785" y="201298"/>
                </a:cubicBezTo>
                <a:cubicBezTo>
                  <a:pt x="454785" y="201298"/>
                  <a:pt x="454785" y="202589"/>
                  <a:pt x="454785" y="202589"/>
                </a:cubicBezTo>
                <a:cubicBezTo>
                  <a:pt x="453492" y="212915"/>
                  <a:pt x="449613" y="221951"/>
                  <a:pt x="441856" y="227114"/>
                </a:cubicBezTo>
                <a:cubicBezTo>
                  <a:pt x="441856" y="227114"/>
                  <a:pt x="441856" y="228405"/>
                  <a:pt x="441856" y="228405"/>
                </a:cubicBezTo>
                <a:cubicBezTo>
                  <a:pt x="440563" y="229695"/>
                  <a:pt x="439270" y="229695"/>
                  <a:pt x="436685" y="230986"/>
                </a:cubicBezTo>
                <a:cubicBezTo>
                  <a:pt x="435392" y="232277"/>
                  <a:pt x="434099" y="233568"/>
                  <a:pt x="432806" y="233568"/>
                </a:cubicBezTo>
                <a:cubicBezTo>
                  <a:pt x="431513" y="233568"/>
                  <a:pt x="431513" y="233568"/>
                  <a:pt x="431513" y="233568"/>
                </a:cubicBezTo>
                <a:cubicBezTo>
                  <a:pt x="428927" y="236149"/>
                  <a:pt x="425049" y="237440"/>
                  <a:pt x="422463" y="237440"/>
                </a:cubicBezTo>
                <a:cubicBezTo>
                  <a:pt x="400485" y="240022"/>
                  <a:pt x="381092" y="225823"/>
                  <a:pt x="378506" y="205170"/>
                </a:cubicBezTo>
                <a:cubicBezTo>
                  <a:pt x="377213" y="201298"/>
                  <a:pt x="377213" y="197426"/>
                  <a:pt x="378506" y="193553"/>
                </a:cubicBezTo>
                <a:lnTo>
                  <a:pt x="369456" y="183227"/>
                </a:lnTo>
                <a:lnTo>
                  <a:pt x="382385" y="176773"/>
                </a:lnTo>
                <a:lnTo>
                  <a:pt x="377213" y="162574"/>
                </a:lnTo>
                <a:lnTo>
                  <a:pt x="395313" y="165156"/>
                </a:lnTo>
                <a:lnTo>
                  <a:pt x="400485" y="148375"/>
                </a:lnTo>
                <a:lnTo>
                  <a:pt x="417292" y="159992"/>
                </a:lnTo>
                <a:close/>
                <a:moveTo>
                  <a:pt x="125310" y="145794"/>
                </a:moveTo>
                <a:lnTo>
                  <a:pt x="134334" y="160007"/>
                </a:lnTo>
                <a:lnTo>
                  <a:pt x="151094" y="148378"/>
                </a:lnTo>
                <a:lnTo>
                  <a:pt x="156251" y="165176"/>
                </a:lnTo>
                <a:lnTo>
                  <a:pt x="173011" y="162592"/>
                </a:lnTo>
                <a:lnTo>
                  <a:pt x="169144" y="176805"/>
                </a:lnTo>
                <a:lnTo>
                  <a:pt x="182036" y="183266"/>
                </a:lnTo>
                <a:lnTo>
                  <a:pt x="173011" y="193603"/>
                </a:lnTo>
                <a:cubicBezTo>
                  <a:pt x="173011" y="197480"/>
                  <a:pt x="173011" y="201356"/>
                  <a:pt x="173011" y="205233"/>
                </a:cubicBezTo>
                <a:cubicBezTo>
                  <a:pt x="170433" y="222031"/>
                  <a:pt x="157540" y="234952"/>
                  <a:pt x="142070" y="237537"/>
                </a:cubicBezTo>
                <a:cubicBezTo>
                  <a:pt x="142070" y="237537"/>
                  <a:pt x="140780" y="237537"/>
                  <a:pt x="140780" y="237537"/>
                </a:cubicBezTo>
                <a:cubicBezTo>
                  <a:pt x="139491" y="237537"/>
                  <a:pt x="136913" y="237537"/>
                  <a:pt x="135623" y="237537"/>
                </a:cubicBezTo>
                <a:cubicBezTo>
                  <a:pt x="134334" y="237537"/>
                  <a:pt x="134334" y="237537"/>
                  <a:pt x="134334" y="237537"/>
                </a:cubicBezTo>
                <a:cubicBezTo>
                  <a:pt x="133045" y="237537"/>
                  <a:pt x="131756" y="237537"/>
                  <a:pt x="130466" y="237537"/>
                </a:cubicBezTo>
                <a:cubicBezTo>
                  <a:pt x="130466" y="237537"/>
                  <a:pt x="129177" y="237537"/>
                  <a:pt x="129177" y="237537"/>
                </a:cubicBezTo>
                <a:cubicBezTo>
                  <a:pt x="124020" y="236245"/>
                  <a:pt x="118863" y="234952"/>
                  <a:pt x="114996" y="232368"/>
                </a:cubicBezTo>
                <a:cubicBezTo>
                  <a:pt x="113706" y="231076"/>
                  <a:pt x="112417" y="229784"/>
                  <a:pt x="111128" y="228492"/>
                </a:cubicBezTo>
                <a:cubicBezTo>
                  <a:pt x="109839" y="228492"/>
                  <a:pt x="108549" y="228492"/>
                  <a:pt x="108549" y="227200"/>
                </a:cubicBezTo>
                <a:cubicBezTo>
                  <a:pt x="108549" y="227200"/>
                  <a:pt x="108549" y="227200"/>
                  <a:pt x="107260" y="227200"/>
                </a:cubicBezTo>
                <a:cubicBezTo>
                  <a:pt x="99525" y="218154"/>
                  <a:pt x="95657" y="206525"/>
                  <a:pt x="96946" y="193603"/>
                </a:cubicBezTo>
                <a:cubicBezTo>
                  <a:pt x="96946" y="191019"/>
                  <a:pt x="98235" y="189727"/>
                  <a:pt x="98235" y="187143"/>
                </a:cubicBezTo>
                <a:cubicBezTo>
                  <a:pt x="99525" y="185851"/>
                  <a:pt x="99525" y="184558"/>
                  <a:pt x="100814" y="183266"/>
                </a:cubicBezTo>
                <a:lnTo>
                  <a:pt x="90500" y="171637"/>
                </a:lnTo>
                <a:lnTo>
                  <a:pt x="104682" y="169053"/>
                </a:lnTo>
                <a:lnTo>
                  <a:pt x="99525" y="153547"/>
                </a:lnTo>
                <a:lnTo>
                  <a:pt x="117574" y="162592"/>
                </a:lnTo>
                <a:close/>
                <a:moveTo>
                  <a:pt x="315164" y="7745"/>
                </a:moveTo>
                <a:cubicBezTo>
                  <a:pt x="307416" y="7745"/>
                  <a:pt x="299667" y="9036"/>
                  <a:pt x="291919" y="10327"/>
                </a:cubicBezTo>
                <a:cubicBezTo>
                  <a:pt x="320330" y="21945"/>
                  <a:pt x="338410" y="43890"/>
                  <a:pt x="338410" y="67126"/>
                </a:cubicBezTo>
                <a:cubicBezTo>
                  <a:pt x="338410" y="89071"/>
                  <a:pt x="320330" y="109726"/>
                  <a:pt x="288045" y="123925"/>
                </a:cubicBezTo>
                <a:cubicBezTo>
                  <a:pt x="291919" y="125216"/>
                  <a:pt x="294502" y="125216"/>
                  <a:pt x="295793" y="126507"/>
                </a:cubicBezTo>
                <a:cubicBezTo>
                  <a:pt x="324204" y="134252"/>
                  <a:pt x="362947" y="141998"/>
                  <a:pt x="379735" y="144580"/>
                </a:cubicBezTo>
                <a:lnTo>
                  <a:pt x="364238" y="118762"/>
                </a:lnTo>
                <a:lnTo>
                  <a:pt x="368112" y="116180"/>
                </a:lnTo>
                <a:cubicBezTo>
                  <a:pt x="392649" y="104562"/>
                  <a:pt x="406855" y="86489"/>
                  <a:pt x="406855" y="67126"/>
                </a:cubicBezTo>
                <a:cubicBezTo>
                  <a:pt x="406855" y="34854"/>
                  <a:pt x="365529" y="7745"/>
                  <a:pt x="315164" y="7745"/>
                </a:cubicBezTo>
                <a:close/>
                <a:moveTo>
                  <a:pt x="240263" y="0"/>
                </a:moveTo>
                <a:cubicBezTo>
                  <a:pt x="253177" y="0"/>
                  <a:pt x="266091" y="1291"/>
                  <a:pt x="277714" y="5163"/>
                </a:cubicBezTo>
                <a:cubicBezTo>
                  <a:pt x="289336" y="1291"/>
                  <a:pt x="302250" y="0"/>
                  <a:pt x="315164" y="0"/>
                </a:cubicBezTo>
                <a:cubicBezTo>
                  <a:pt x="370695" y="0"/>
                  <a:pt x="414603" y="29690"/>
                  <a:pt x="414603" y="67126"/>
                </a:cubicBezTo>
                <a:cubicBezTo>
                  <a:pt x="414603" y="89071"/>
                  <a:pt x="400398" y="108435"/>
                  <a:pt x="375861" y="121344"/>
                </a:cubicBezTo>
                <a:lnTo>
                  <a:pt x="395232" y="154907"/>
                </a:lnTo>
                <a:lnTo>
                  <a:pt x="386192" y="153616"/>
                </a:lnTo>
                <a:cubicBezTo>
                  <a:pt x="386192" y="153616"/>
                  <a:pt x="331953" y="144580"/>
                  <a:pt x="294502" y="134252"/>
                </a:cubicBezTo>
                <a:cubicBezTo>
                  <a:pt x="288045" y="131671"/>
                  <a:pt x="282879" y="130380"/>
                  <a:pt x="277714" y="127798"/>
                </a:cubicBezTo>
                <a:cubicBezTo>
                  <a:pt x="272548" y="130380"/>
                  <a:pt x="267382" y="131671"/>
                  <a:pt x="260925" y="134252"/>
                </a:cubicBezTo>
                <a:cubicBezTo>
                  <a:pt x="224766" y="144580"/>
                  <a:pt x="169235" y="153616"/>
                  <a:pt x="169235" y="153616"/>
                </a:cubicBezTo>
                <a:lnTo>
                  <a:pt x="161487" y="154907"/>
                </a:lnTo>
                <a:lnTo>
                  <a:pt x="179566" y="121344"/>
                </a:lnTo>
                <a:cubicBezTo>
                  <a:pt x="155030" y="108435"/>
                  <a:pt x="140824" y="89071"/>
                  <a:pt x="140824" y="67126"/>
                </a:cubicBezTo>
                <a:cubicBezTo>
                  <a:pt x="140824" y="29690"/>
                  <a:pt x="186023" y="0"/>
                  <a:pt x="240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workers-team_50603"/>
          <p:cNvSpPr>
            <a:spLocks noChangeAspect="1"/>
          </p:cNvSpPr>
          <p:nvPr/>
        </p:nvSpPr>
        <p:spPr bwMode="auto">
          <a:xfrm>
            <a:off x="6541836" y="2897742"/>
            <a:ext cx="275688" cy="291957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workers-team_50603"/>
          <p:cNvSpPr>
            <a:spLocks noChangeAspect="1"/>
          </p:cNvSpPr>
          <p:nvPr/>
        </p:nvSpPr>
        <p:spPr bwMode="auto">
          <a:xfrm flipH="1">
            <a:off x="8244436" y="2897741"/>
            <a:ext cx="275688" cy="291957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5" name="yen-coin_20958"/>
          <p:cNvSpPr>
            <a:spLocks noChangeAspect="1"/>
          </p:cNvSpPr>
          <p:nvPr/>
        </p:nvSpPr>
        <p:spPr bwMode="auto">
          <a:xfrm flipH="1">
            <a:off x="8244436" y="3425981"/>
            <a:ext cx="275688" cy="275304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6" name="yen-coin_20958"/>
          <p:cNvSpPr>
            <a:spLocks noChangeAspect="1"/>
          </p:cNvSpPr>
          <p:nvPr/>
        </p:nvSpPr>
        <p:spPr bwMode="auto">
          <a:xfrm>
            <a:off x="6541836" y="3448827"/>
            <a:ext cx="275688" cy="275304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7" name="yen-coin_20958"/>
          <p:cNvSpPr>
            <a:spLocks noChangeAspect="1"/>
          </p:cNvSpPr>
          <p:nvPr/>
        </p:nvSpPr>
        <p:spPr bwMode="auto">
          <a:xfrm>
            <a:off x="5977824" y="3435846"/>
            <a:ext cx="275688" cy="275304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" name="直接箭头连接符 2"/>
          <p:cNvCxnSpPr/>
          <p:nvPr/>
        </p:nvCxnSpPr>
        <p:spPr>
          <a:xfrm flipV="1">
            <a:off x="4622735" y="2079330"/>
            <a:ext cx="1152128" cy="636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696087" y="2504817"/>
            <a:ext cx="1127607" cy="21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696087" y="2715765"/>
            <a:ext cx="1078776" cy="319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22735" y="2715765"/>
            <a:ext cx="1163583" cy="733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03706" y="3270307"/>
            <a:ext cx="1284660" cy="554516"/>
            <a:chOff x="805611" y="1941887"/>
            <a:chExt cx="1284660" cy="554516"/>
          </a:xfrm>
        </p:grpSpPr>
        <p:sp>
          <p:nvSpPr>
            <p:cNvPr id="19" name="椭圆 18"/>
            <p:cNvSpPr/>
            <p:nvPr/>
          </p:nvSpPr>
          <p:spPr>
            <a:xfrm>
              <a:off x="805611" y="1941887"/>
              <a:ext cx="1284659" cy="55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05611" y="2091578"/>
              <a:ext cx="128466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完成随访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16003" y="3425857"/>
            <a:ext cx="1363400" cy="922020"/>
            <a:chOff x="502368" y="3293777"/>
            <a:chExt cx="1363400" cy="922020"/>
          </a:xfrm>
        </p:grpSpPr>
        <p:sp>
          <p:nvSpPr>
            <p:cNvPr id="66" name="椭圆 65"/>
            <p:cNvSpPr/>
            <p:nvPr/>
          </p:nvSpPr>
          <p:spPr>
            <a:xfrm>
              <a:off x="502368" y="3293777"/>
              <a:ext cx="1351915" cy="922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1108" y="3579993"/>
              <a:ext cx="128466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数据质控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2555776" y="915566"/>
            <a:ext cx="0" cy="39604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499992" y="915566"/>
            <a:ext cx="0" cy="39604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左右 22"/>
          <p:cNvSpPr/>
          <p:nvPr/>
        </p:nvSpPr>
        <p:spPr>
          <a:xfrm>
            <a:off x="2202500" y="2673188"/>
            <a:ext cx="669346" cy="189734"/>
          </a:xfrm>
          <a:prstGeom prst="leftRightArrow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0" cmpd="dbl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形 5"/>
          <p:cNvSpPr/>
          <p:nvPr/>
        </p:nvSpPr>
        <p:spPr>
          <a:xfrm>
            <a:off x="1300358" y="2614140"/>
            <a:ext cx="315923" cy="307830"/>
          </a:xfrm>
          <a:prstGeom prst="plus">
            <a:avLst>
              <a:gd name="adj" fmla="val 368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796690" y="1131668"/>
            <a:ext cx="1523196" cy="682881"/>
            <a:chOff x="693248" y="1890361"/>
            <a:chExt cx="1523196" cy="682881"/>
          </a:xfrm>
        </p:grpSpPr>
        <p:sp>
          <p:nvSpPr>
            <p:cNvPr id="40" name="椭圆 39"/>
            <p:cNvSpPr/>
            <p:nvPr/>
          </p:nvSpPr>
          <p:spPr>
            <a:xfrm>
              <a:off x="693248" y="1890361"/>
              <a:ext cx="1523196" cy="6828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12375" y="1986061"/>
              <a:ext cx="1303212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数据准确录入</a:t>
              </a:r>
              <a:endPara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1166" y="1635817"/>
            <a:ext cx="1322759" cy="554516"/>
            <a:chOff x="767511" y="1941887"/>
            <a:chExt cx="1322759" cy="554516"/>
          </a:xfrm>
        </p:grpSpPr>
        <p:sp>
          <p:nvSpPr>
            <p:cNvPr id="10" name="椭圆 9"/>
            <p:cNvSpPr/>
            <p:nvPr/>
          </p:nvSpPr>
          <p:spPr>
            <a:xfrm>
              <a:off x="805611" y="1941887"/>
              <a:ext cx="1284659" cy="55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67511" y="2009663"/>
              <a:ext cx="128466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入组患者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37605" y="2644140"/>
            <a:ext cx="2011680" cy="3124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建立哮喘患者全程管理模式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68670" y="1422400"/>
            <a:ext cx="29381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建立哮喘患者规范化管理和治疗示范区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30950" y="2093595"/>
            <a:ext cx="18389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《中国哮喘标准术语集》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/>
      <p:bldP spid="12" grpId="0" build="p"/>
      <p:bldP spid="1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24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87980" y="2237105"/>
            <a:ext cx="6062980" cy="4375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2400" b="1">
                <a:solidFill>
                  <a:srgbClr val="1053A1"/>
                </a:solidFill>
                <a:cs typeface="+mn-ea"/>
                <a:sym typeface="+mn-lt"/>
              </a:rPr>
              <a:t>数据录入工作的准备、工作职责和考核要求</a:t>
            </a:r>
            <a:endParaRPr lang="zh-CN" altLang="en-US" sz="2400" b="1">
              <a:solidFill>
                <a:srgbClr val="1053A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850" y="581025"/>
            <a:ext cx="849376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111</a:t>
            </a: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名数据录入员：</a:t>
            </a:r>
            <a:endParaRPr lang="en-US" altLang="zh-CN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提供简历（</a:t>
            </a:r>
            <a:r>
              <a:rPr lang="zh-CN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熟悉呼吸科或登记性研究）</a:t>
            </a:r>
            <a:endParaRPr lang="zh-CN" altLang="zh-CN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签署</a:t>
            </a: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《“全新呼吸”中国哮喘患者在线登记数据库系统II期项目</a:t>
            </a:r>
            <a:r>
              <a:rPr lang="en-US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CRC</a:t>
            </a: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数据录入服务协议》</a:t>
            </a:r>
            <a:endParaRPr lang="zh-CN" altLang="en-US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  <a:tabLst>
                <a:tab pos="6000750" algn="r"/>
              </a:tabLst>
            </a:pPr>
            <a:r>
              <a:rPr lang="zh-CN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参加培训会</a:t>
            </a:r>
            <a:endParaRPr lang="zh-CN" altLang="zh-CN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  <a:tabLst>
                <a:tab pos="6000750" algn="r"/>
              </a:tabLst>
            </a:pPr>
            <a:r>
              <a:rPr lang="en-US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8.19-20 </a:t>
            </a: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全国启动与培训；</a:t>
            </a:r>
            <a:endParaRPr lang="zh-CN" altLang="en-US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  <a:tabLst>
                <a:tab pos="6000750" algn="r"/>
              </a:tabLst>
            </a:pP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参加全国录入参数学习线上培训；</a:t>
            </a:r>
            <a:endParaRPr lang="zh-CN" altLang="en-US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  <a:tabLst>
                <a:tab pos="6000750" algn="r"/>
              </a:tabLst>
            </a:pPr>
            <a:r>
              <a:rPr lang="zh-CN" altLang="en-US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分区域培训会</a:t>
            </a:r>
            <a:endParaRPr lang="zh-CN" altLang="en-US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6000750" algn="r"/>
              </a:tabLst>
            </a:pPr>
            <a:r>
              <a:rPr lang="zh-CN" alt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注：如果数据录入人员发生变更，需提前一个月向总中心提交人员变更申请。总中心将重新安排培训和指导，确保项目质量。</a:t>
            </a:r>
            <a:endParaRPr lang="zh-CN" altLang="zh-CN" sz="1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endParaRPr lang="en-US" altLang="zh-CN" sz="1000" dirty="0">
              <a:effectLst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55576" y="123731"/>
            <a:ext cx="5496878" cy="3852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1、开启数据录入工作 </a:t>
            </a:r>
            <a:endParaRPr lang="zh-CN" altLang="en-US" sz="1800" b="1" dirty="0">
              <a:solidFill>
                <a:srgbClr val="1053A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11505" y="605790"/>
          <a:ext cx="6817995" cy="435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940"/>
                <a:gridCol w="1715135"/>
                <a:gridCol w="2814955"/>
                <a:gridCol w="1751965"/>
              </a:tblGrid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序号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CRC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数据录入人员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工作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职责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具体描述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考核要求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1844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启动前培训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方案相关培训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EDC培训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质控相关培训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17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其它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中心启动会协助及参与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协助收集及准备启动会所需资料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参加研究中心启动会议、项目进度会议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患者储备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、患者随访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日常患者筛选和储备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保存知情同意书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数据录入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患者知情同意签署后，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根据原始资料负责100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例患者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数据登记录入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云平台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日前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V1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数据录入云平台。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57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3个月时，完成受试者的随访并进行数据登记录入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云平台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日前，完成第一次随访，将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数据录入云平台。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20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12个月时，完成受试者随访并进行数据登记录入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云平台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日前，完成第二次随访，将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数据录入云平台。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数据质控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监查协助、质疑解答协助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平台质控与人工质控：符合逻辑、数据完整、</a:t>
                      </a:r>
                      <a:r>
                        <a:rPr lang="en-US" altLang="zh-CN" sz="1000" b="1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lang="zh-CN" altLang="en-US" sz="1000" b="1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次数据录入完成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中心关闭相关协助工作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文件归档协助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80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关中心函收集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899974" y="51470"/>
            <a:ext cx="588835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3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、工作职责和考核要求</a:t>
            </a:r>
            <a:endParaRPr lang="zh-CN" altLang="en-US" sz="2000" b="1" kern="0" spc="75" dirty="0">
              <a:solidFill>
                <a:srgbClr val="0063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cover/>
  </p:transition>
</p:sld>
</file>

<file path=ppt/tags/tag1.xml><?xml version="1.0" encoding="utf-8"?>
<p:tagLst xmlns:p="http://schemas.openxmlformats.org/presentationml/2006/main">
  <p:tag name="PA" val="v5.2.7"/>
</p:tagLst>
</file>

<file path=ppt/tags/tag10.xml><?xml version="1.0" encoding="utf-8"?>
<p:tagLst xmlns:p="http://schemas.openxmlformats.org/presentationml/2006/main">
  <p:tag name="ISPRING_PRESENTATION_TITLE" val="Write Your Title Here"/>
  <p:tag name="COMMONDATA" val="eyJoZGlkIjoiN2YzNjBkOTgyNWQ1YTMxYzM3MzMwNWFiODNmOWIzYWMifQ=="/>
  <p:tag name="KSO_WPP_MARK_KEY" val="69a9ebfa-dfc8-4765-a833-f38b8521b1f6"/>
</p:tagLst>
</file>

<file path=ppt/tags/tag2.xml><?xml version="1.0" encoding="utf-8"?>
<p:tagLst xmlns:p="http://schemas.openxmlformats.org/presentationml/2006/main">
  <p:tag name="PA" val="v5.2.7"/>
</p:tagLst>
</file>

<file path=ppt/tags/tag3.xml><?xml version="1.0" encoding="utf-8"?>
<p:tagLst xmlns:p="http://schemas.openxmlformats.org/presentationml/2006/main">
  <p:tag name="PA" val="v5.2.11"/>
</p:tagLst>
</file>

<file path=ppt/tags/tag4.xml><?xml version="1.0" encoding="utf-8"?>
<p:tagLst xmlns:p="http://schemas.openxmlformats.org/presentationml/2006/main">
  <p:tag name="PA" val="v5.2.11"/>
</p:tagLst>
</file>

<file path=ppt/tags/tag5.xml><?xml version="1.0" encoding="utf-8"?>
<p:tagLst xmlns:p="http://schemas.openxmlformats.org/presentationml/2006/main">
  <p:tag name="KSO_WM_UNIT_SUBTYPE" val="a"/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55_2*l_h_f*1_2_1"/>
  <p:tag name="KSO_WM_TEMPLATE_CATEGORY" val="diagram"/>
  <p:tag name="KSO_WM_TEMPLATE_INDEX" val="5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ABLE_BEAUTIFY" val="smartTable{c0796d03-b62d-4299-8d66-f2df4b174594}"/>
  <p:tag name="TABLE_ENDDRAG_ORIGIN_RECT" val="536*342"/>
  <p:tag name="TABLE_ENDDRAG_RECT" val="48*47*536*34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3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3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TABLE_BEAUTIFY" val="smartTable{09ee2a4b-c5d7-4e23-a2e9-ccf52996373f}"/>
  <p:tag name="TABLE_ENDDRAG_ORIGIN_RECT" val="530*348"/>
  <p:tag name="TABLE_ENDDRAG_RECT" val="213*88*531*348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演示</Application>
  <PresentationFormat>全屏显示(16:9)</PresentationFormat>
  <Paragraphs>287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Calibri</vt:lpstr>
      <vt:lpstr>Roboto Light</vt:lpstr>
      <vt:lpstr>汉仪旗黑-75W</vt:lpstr>
      <vt:lpstr>汉仪旗黑-55S</vt:lpstr>
      <vt:lpstr>Times New Roman</vt:lpstr>
      <vt:lpstr>等线</vt:lpstr>
      <vt:lpstr>Bahnschrift</vt:lpstr>
      <vt:lpstr>U.S. 101</vt:lpstr>
      <vt:lpstr>Roboto</vt:lpstr>
      <vt:lpstr>Open Sans Light</vt:lpstr>
      <vt:lpstr>Roboto Regular</vt:lpstr>
      <vt:lpstr>Wingdings</vt:lpstr>
      <vt:lpstr>Impact</vt:lpstr>
      <vt:lpstr>Segoe Print</vt:lpstr>
      <vt:lpstr>Microsoft YaHei Bold</vt:lpstr>
      <vt:lpstr>Arial Unicode MS</vt:lpstr>
      <vt:lpstr>Office 主题</vt:lpstr>
      <vt:lpstr>PowerPoint 演示文稿</vt:lpstr>
      <vt:lpstr>PowerPoint 演示文稿</vt:lpstr>
      <vt:lpstr>“全新呼吸”中国哮喘患者在线登记数据库系统建设项目Ⅱ期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lastModifiedBy>emily</cp:lastModifiedBy>
  <cp:revision>365</cp:revision>
  <dcterms:created xsi:type="dcterms:W3CDTF">2015-12-11T17:46:00Z</dcterms:created>
  <dcterms:modified xsi:type="dcterms:W3CDTF">2022-10-31T06:01:16Z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5E4AA38C25A04C4FA8D0A0FF18200087</vt:lpwstr>
  </property>
  <property fmtid="{D5CDD505-2E9C-101B-9397-08002B2CF9AE}" pid="3" name="KSOProductBuildVer">
    <vt:lpwstr>2052-11.1.0.12598</vt:lpwstr>
  </property>
</Properties>
</file>