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55540" y="1823720"/>
            <a:ext cx="5972175" cy="2894330"/>
          </a:xfrm>
        </p:spPr>
        <p:txBody>
          <a:bodyPr>
            <a:normAutofit/>
          </a:bodyPr>
          <a:p>
            <a:pPr algn="l"/>
            <a:r>
              <a:rPr lang="zh-CN" altLang="en-US"/>
              <a:t>吴珍妮</a:t>
            </a:r>
            <a:endParaRPr lang="zh-CN" altLang="en-US"/>
          </a:p>
          <a:p>
            <a:pPr algn="l"/>
            <a:r>
              <a:rPr lang="zh-CN" altLang="en-US"/>
              <a:t>大学专科，药学初级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广东省中医院肺功能检查技师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肺功能检查规范化培训导师</a:t>
            </a:r>
            <a:endParaRPr lang="zh-CN" altLang="en-US"/>
          </a:p>
          <a:p>
            <a:pPr algn="l"/>
            <a:r>
              <a:rPr lang="zh-CN" altLang="en-US"/>
              <a:t>有多项相关呼吸哮喘的数据录入</a:t>
            </a:r>
            <a:r>
              <a:rPr lang="en-US" altLang="zh-CN"/>
              <a:t>4</a:t>
            </a:r>
            <a:r>
              <a:rPr lang="zh-CN" altLang="en-US"/>
              <a:t>年经验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 descr="9b6f1225ac3ce32d526074b3c9c182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0" y="1859280"/>
            <a:ext cx="1671955" cy="2139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演示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10</cp:revision>
  <dcterms:created xsi:type="dcterms:W3CDTF">2023-02-28T03:31:00Z</dcterms:created>
  <dcterms:modified xsi:type="dcterms:W3CDTF">2023-03-01T07:09:52Z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40249EE1D4D84D779CB49C582C63009F</vt:lpwstr>
  </property>
  <property fmtid="{D5CDD505-2E9C-101B-9397-08002B2CF9AE}" pid="3" name="KSOProductBuildVer">
    <vt:lpwstr>2052-11.1.0.11339</vt:lpwstr>
  </property>
</Properties>
</file>