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c3da8e3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c3da8e3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c3da8e3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c3da8e3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c3da8e3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cc3da8e3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cc3da8e3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cc3da8e3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d21c5a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d21c5a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10e63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10e63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U3qlaW_XpU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</a:rPr>
              <a:t>Detecting Cancer Metastases in</a:t>
            </a:r>
            <a:r>
              <a:rPr lang="en" sz="4800"/>
              <a:t> </a:t>
            </a:r>
            <a:r>
              <a:rPr lang="en" sz="4800">
                <a:solidFill>
                  <a:srgbClr val="0B5394"/>
                </a:solidFill>
              </a:rPr>
              <a:t>Gigapixel Pathology Images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Megala Kannan (msk2245)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Alva (pa2541)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Process Flow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6200" y="15709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storage &amp; hosting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914525" y="1570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examination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592950" y="1570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Patch extraction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950225" y="1570775"/>
            <a:ext cx="2177400" cy="6690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Handling class imbalance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271550" y="1570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Assigning patch labels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6200" y="261823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augmentation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914525" y="2618250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detection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645225" y="2618250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 and visualize results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063650" y="2618250"/>
            <a:ext cx="2064000" cy="6690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 final report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352825" y="2618250"/>
            <a:ext cx="2064000" cy="6690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evaluation metric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 flipH="1">
            <a:off x="2688525" y="3411350"/>
            <a:ext cx="3750300" cy="754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69675" y="116100"/>
            <a:ext cx="88821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09000" y="290275"/>
            <a:ext cx="2322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09000" y="359925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Data storage &amp; hosting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80550" y="864988"/>
            <a:ext cx="8382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Download and compress images     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Host compressed dataset on google cloud bucket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09000" y="1619513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Image examination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80550" y="2172650"/>
            <a:ext cx="83829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Read slides from host Url using OpenSlide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Identified usable magnification levels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Visualized slides with tumor masks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9000" y="3192975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Patch Extraction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9275" y="3831700"/>
            <a:ext cx="83829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Determine patch size of 80 x 80 px   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Extract patches and corresponding tumor masks using sliding window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Storing patches with at least 5% tissue content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69675" y="116100"/>
            <a:ext cx="88821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09000" y="290275"/>
            <a:ext cx="2322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09000" y="359925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</a:rPr>
              <a:t>Assigning patch labels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59925" y="922300"/>
            <a:ext cx="8591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Selecting patch center of dimensions 40 x 40  						      ✅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Labelling patches as positive based on the presence of a tumor pixel in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center                                                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09000" y="1840900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Handling class imbalance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80550" y="2318500"/>
            <a:ext cx="83829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Determining class imbalance percentage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Upsampling the minority class            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9000" y="3020200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Data Augmentation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9275" y="3547900"/>
            <a:ext cx="8591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Augment images: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Rotate											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Flip												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Perturb color										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Jitter																	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9675" y="116100"/>
            <a:ext cx="88821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09000" y="290275"/>
            <a:ext cx="2322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09000" y="359925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Train Detection Model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80550" y="865002"/>
            <a:ext cx="8382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Inception V3 Model as initial baseline                                                                       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Train custom model to improve on baseline				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Implement multiscale models using different magnification levels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09000" y="1765475"/>
            <a:ext cx="4613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Predict and visualize results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0550" y="2248850"/>
            <a:ext cx="8382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Predict class labels on test dataset									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Reconstruct slide images and visualize with predicted mask			        ✅				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09000" y="2888175"/>
            <a:ext cx="4613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Choosing evaluation metric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9275" y="3374500"/>
            <a:ext cx="83829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Selecting an appropriate evaluation metric								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IOU															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Sensitivity and Specificity										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Precision &amp; Recall												 ✅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69675" y="116100"/>
            <a:ext cx="88821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09000" y="290275"/>
            <a:ext cx="2322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09000" y="359925"/>
            <a:ext cx="4052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Record Final Results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80550" y="865002"/>
            <a:ext cx="8382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Create YouTube video describing results of the experiments and code walkthrough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Limitations and Future Work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Extract patches with higher zoom level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more data for training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 different architecture for transfer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Tuning custom CNN model architecture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more Data Augmentations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Fine tuning multiscale model with higher zooms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4F4F4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https://youtu.be/U3qlaW_XpUQ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32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Link to YouTube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