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06F5-CE0E-4664-9723-3606A1BE9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B16B4-AA8B-4F00-A503-0FCE03FCC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119A-F687-4F80-B476-6F59E019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5DD-12E6-4E7F-9C02-D30A52A2068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B9E5-128C-42AB-BA51-C85BFFF0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434F-0E1F-4DED-9B1C-11CB9C1A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255C-3463-4B4C-A5A9-2FAB9B3C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3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128F-AF96-4138-95DD-A477A000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AC0FB-C1CF-45D0-88EF-AC2611278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22DD5-78F6-4AA2-826D-9D34BD90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5DD-12E6-4E7F-9C02-D30A52A2068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56DB-8902-4622-87CD-F5F7D4BB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322E-0EF8-4C63-971B-A9E6085F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255C-3463-4B4C-A5A9-2FAB9B3C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0DCCB-B008-45DA-90A4-2CEEDE789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2EF15-D74C-4D1C-A873-2125C27EE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76EA-E765-4056-8A1B-DD185DC6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5DD-12E6-4E7F-9C02-D30A52A2068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D22B-F06D-47EE-8F9C-7A68504E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73B2-3A30-4DBD-9977-DEDF866E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255C-3463-4B4C-A5A9-2FAB9B3C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51FF-F9D0-4875-A5DF-40C6C0C2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1C9C-1146-439A-A9B0-25E5E5E9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A7CAA-4570-41F6-8D88-D24B8B1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5DD-12E6-4E7F-9C02-D30A52A2068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B74D-D465-46CF-9A0F-50DAE986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1FF9-6A7E-4341-803E-DE787D3E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255C-3463-4B4C-A5A9-2FAB9B3C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267F-D819-4AE4-8199-739B5FF3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6CDBC-C05F-4DFE-B165-A3DF439D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CDC2-9880-4CBB-8E02-1FE5ECB0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5DD-12E6-4E7F-9C02-D30A52A2068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EE67-649D-40F6-A339-F40521A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E17BD-68F6-4DAC-B7D4-E83E2F1C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255C-3463-4B4C-A5A9-2FAB9B3C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BFB5-0E13-4B12-B760-E415D342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5EE2-9831-4AA8-AF35-222C3EE47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8A62C-806C-4558-9B7D-4EEDCA8BE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FA7E8-0622-4F7B-8EB1-073BB54E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5DD-12E6-4E7F-9C02-D30A52A2068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17080-E30E-492E-852D-4FCDA73E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FFE56-626F-44EA-87D4-08CD10A7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255C-3463-4B4C-A5A9-2FAB9B3C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1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5F3F-245A-4774-998D-3A3AC61B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52475-C916-4D78-B67D-C6D808A9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09C9E-9EA2-4785-A15A-EE0367C1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919F2-7641-4BDF-8B42-01D4F158B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6AE13-DC85-48E8-8AD0-598671C9C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BD878-A6AB-4CB0-B6EE-CB9EFBAF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5DD-12E6-4E7F-9C02-D30A52A2068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4FFA3-A676-4644-B323-76FBB776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ED273-27CD-41F9-9736-0B5C1C4A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255C-3463-4B4C-A5A9-2FAB9B3C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7EA7-B6DC-46F1-9246-2C7756A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1C764-3BCE-4DF9-B5C8-0E72E4F5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5DD-12E6-4E7F-9C02-D30A52A2068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4B57E-E7FC-4B46-B2F3-00E51D7C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C8A67-7D1A-41DD-BF46-D85A72D8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255C-3463-4B4C-A5A9-2FAB9B3C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4E824-7D6A-4C8D-AF12-2D9380DE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5DD-12E6-4E7F-9C02-D30A52A2068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67FB1-33CC-405F-BB9C-F9944A6A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17848-2554-4381-B1D0-A8828044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255C-3463-4B4C-A5A9-2FAB9B3C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7006-6437-4508-B7CE-CACC2241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ACA3-7EB9-4A3A-80EF-82FF8091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E677F-7099-4C7A-83D6-E82041FF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80C63-2A5A-4E7C-B5B6-8960C839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5DD-12E6-4E7F-9C02-D30A52A2068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A8C31-2675-4C1A-95D5-55ABD17A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744C2-5D31-4EDF-819C-A4DD64B9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255C-3463-4B4C-A5A9-2FAB9B3C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4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6E3F-583D-4DE0-9B5C-077AA7CC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91114-C06C-4D40-92D8-A1735F8E8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F2D27-68E3-4D0A-8E85-DD93FEB2B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40C3D-2546-4BA5-B17F-42ADF3CB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25DD-12E6-4E7F-9C02-D30A52A2068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FF72-CBD2-4423-8FE5-0507D55E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0B908-A3ED-404B-B682-269ED831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255C-3463-4B4C-A5A9-2FAB9B3C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CB7B4-4851-4FA3-863A-A3692FA4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D9541-052D-491F-9937-3E05E3D1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7B194-F7E0-4150-A0AA-27325CC2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25DD-12E6-4E7F-9C02-D30A52A2068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66F3-5939-46B4-B6EE-E2F377F61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5947-4F94-4753-868B-64255C58E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0255C-3463-4B4C-A5A9-2FAB9B3C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1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8B42E-3A1B-46CD-9F4F-B7E091985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r="28588"/>
          <a:stretch/>
        </p:blipFill>
        <p:spPr>
          <a:xfrm>
            <a:off x="3259667" y="0"/>
            <a:ext cx="414508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E9C0E-A96A-41BA-A38C-E80C1F4B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01" y="729715"/>
            <a:ext cx="2135356" cy="4506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7BEA72-578C-4502-A065-5EC7FE61FFFA}"/>
              </a:ext>
            </a:extLst>
          </p:cNvPr>
          <p:cNvSpPr txBox="1"/>
          <p:nvPr/>
        </p:nvSpPr>
        <p:spPr>
          <a:xfrm rot="16200000">
            <a:off x="3606968" y="4084367"/>
            <a:ext cx="553998" cy="637354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Syrian</a:t>
            </a:r>
            <a:r>
              <a:rPr lang="en-US" sz="1200" dirty="0"/>
              <a:t> </a:t>
            </a:r>
          </a:p>
          <a:p>
            <a:r>
              <a:rPr lang="en-US" sz="1050" dirty="0"/>
              <a:t>Arab</a:t>
            </a:r>
            <a:r>
              <a:rPr lang="en-US" sz="1200" dirty="0"/>
              <a:t> </a:t>
            </a:r>
            <a:r>
              <a:rPr lang="en-US" sz="1050" dirty="0"/>
              <a:t>Rep</a:t>
            </a:r>
            <a:r>
              <a:rPr lang="en-US" sz="1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5DA4C-8C38-4EA0-A605-AB6DB09C52EC}"/>
              </a:ext>
            </a:extLst>
          </p:cNvPr>
          <p:cNvSpPr txBox="1"/>
          <p:nvPr/>
        </p:nvSpPr>
        <p:spPr>
          <a:xfrm rot="16200000">
            <a:off x="3630049" y="2138828"/>
            <a:ext cx="507831" cy="430567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South</a:t>
            </a:r>
          </a:p>
          <a:p>
            <a:r>
              <a:rPr lang="en-US" sz="1050" dirty="0"/>
              <a:t>Sudan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A33C9-09D0-4042-9C12-6684C5043C6F}"/>
              </a:ext>
            </a:extLst>
          </p:cNvPr>
          <p:cNvSpPr txBox="1"/>
          <p:nvPr/>
        </p:nvSpPr>
        <p:spPr>
          <a:xfrm rot="16200000">
            <a:off x="3710842" y="792167"/>
            <a:ext cx="346249" cy="744756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Afghanistan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40964-7BE7-4D13-AB5F-325FAF9812B8}"/>
              </a:ext>
            </a:extLst>
          </p:cNvPr>
          <p:cNvSpPr txBox="1"/>
          <p:nvPr/>
        </p:nvSpPr>
        <p:spPr>
          <a:xfrm rot="16200000">
            <a:off x="2555379" y="1059031"/>
            <a:ext cx="507831" cy="7960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50" dirty="0"/>
              <a:t>Dem. Rep. </a:t>
            </a:r>
          </a:p>
          <a:p>
            <a:r>
              <a:rPr lang="en-US" sz="1050" dirty="0"/>
              <a:t>of the Congo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E680CE-4932-43F9-99D9-3D0F7BF93BF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207321" y="1457056"/>
            <a:ext cx="534946" cy="37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550164-8307-4AA5-809E-D212804D91C2}"/>
              </a:ext>
            </a:extLst>
          </p:cNvPr>
          <p:cNvSpPr txBox="1"/>
          <p:nvPr/>
        </p:nvSpPr>
        <p:spPr>
          <a:xfrm rot="16200000">
            <a:off x="2580562" y="1803260"/>
            <a:ext cx="346249" cy="6213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50" dirty="0"/>
              <a:t>Myanmar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8904E8-2892-48E2-B3AD-5A3E2111FBB5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3064349" y="1989668"/>
            <a:ext cx="682151" cy="1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4379BC-6C34-428C-B749-8A776358EA8C}"/>
              </a:ext>
            </a:extLst>
          </p:cNvPr>
          <p:cNvSpPr txBox="1"/>
          <p:nvPr/>
        </p:nvSpPr>
        <p:spPr>
          <a:xfrm rot="10800000">
            <a:off x="2879683" y="2487396"/>
            <a:ext cx="369332" cy="18832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200" dirty="0"/>
              <a:t>Population in 2016 (millions)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A3CBEB-EF5D-4F42-AC46-99A9640B4EE8}"/>
              </a:ext>
            </a:extLst>
          </p:cNvPr>
          <p:cNvSpPr txBox="1"/>
          <p:nvPr/>
        </p:nvSpPr>
        <p:spPr>
          <a:xfrm rot="16200000">
            <a:off x="6623612" y="1011740"/>
            <a:ext cx="346249" cy="59407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Germany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194743-EF60-4135-BD64-A2ACC83CA53A}"/>
              </a:ext>
            </a:extLst>
          </p:cNvPr>
          <p:cNvSpPr txBox="1"/>
          <p:nvPr/>
        </p:nvSpPr>
        <p:spPr>
          <a:xfrm rot="16200000">
            <a:off x="6623611" y="1604124"/>
            <a:ext cx="346249" cy="45781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Jordan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459B5E-7AEC-48D7-99FF-325F2570B7ED}"/>
              </a:ext>
            </a:extLst>
          </p:cNvPr>
          <p:cNvSpPr txBox="1"/>
          <p:nvPr/>
        </p:nvSpPr>
        <p:spPr>
          <a:xfrm rot="16200000">
            <a:off x="6663731" y="2246229"/>
            <a:ext cx="346249" cy="56201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Lebanon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C2CA43-B69B-489F-B8D8-317DCAEDE553}"/>
              </a:ext>
            </a:extLst>
          </p:cNvPr>
          <p:cNvSpPr txBox="1"/>
          <p:nvPr/>
        </p:nvSpPr>
        <p:spPr>
          <a:xfrm rot="16200000">
            <a:off x="6639642" y="3154405"/>
            <a:ext cx="346249" cy="549189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Pakistan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0E7A09-18BD-4096-822C-5BDFBF931CE5}"/>
              </a:ext>
            </a:extLst>
          </p:cNvPr>
          <p:cNvSpPr txBox="1"/>
          <p:nvPr/>
        </p:nvSpPr>
        <p:spPr>
          <a:xfrm rot="16200000">
            <a:off x="6646054" y="4899043"/>
            <a:ext cx="346249" cy="464230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Turkey</a:t>
            </a:r>
          </a:p>
        </p:txBody>
      </p:sp>
    </p:spTree>
    <p:extLst>
      <p:ext uri="{BB962C8B-B14F-4D97-AF65-F5344CB8AC3E}">
        <p14:creationId xmlns:p14="http://schemas.microsoft.com/office/powerpoint/2010/main" val="374606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B4E51-03A9-4E30-B60E-A7E25BEF5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45" y="58678"/>
            <a:ext cx="670841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7BEA72-578C-4502-A065-5EC7FE61FFFA}"/>
              </a:ext>
            </a:extLst>
          </p:cNvPr>
          <p:cNvSpPr txBox="1"/>
          <p:nvPr/>
        </p:nvSpPr>
        <p:spPr>
          <a:xfrm rot="16200000">
            <a:off x="3606968" y="4084367"/>
            <a:ext cx="553998" cy="637354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Syrian</a:t>
            </a:r>
            <a:r>
              <a:rPr lang="en-US" sz="1200" dirty="0"/>
              <a:t> </a:t>
            </a:r>
          </a:p>
          <a:p>
            <a:r>
              <a:rPr lang="en-US" sz="1050" dirty="0"/>
              <a:t>Arab</a:t>
            </a:r>
            <a:r>
              <a:rPr lang="en-US" sz="1200" dirty="0"/>
              <a:t> </a:t>
            </a:r>
            <a:r>
              <a:rPr lang="en-US" sz="1050" dirty="0"/>
              <a:t>Rep</a:t>
            </a:r>
            <a:r>
              <a:rPr lang="en-US" sz="1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5DA4C-8C38-4EA0-A605-AB6DB09C52EC}"/>
              </a:ext>
            </a:extLst>
          </p:cNvPr>
          <p:cNvSpPr txBox="1"/>
          <p:nvPr/>
        </p:nvSpPr>
        <p:spPr>
          <a:xfrm rot="16200000">
            <a:off x="3630049" y="2173058"/>
            <a:ext cx="507831" cy="430567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South</a:t>
            </a:r>
          </a:p>
          <a:p>
            <a:r>
              <a:rPr lang="en-US" sz="1050" dirty="0"/>
              <a:t>Sudan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A33C9-09D0-4042-9C12-6684C5043C6F}"/>
              </a:ext>
            </a:extLst>
          </p:cNvPr>
          <p:cNvSpPr txBox="1"/>
          <p:nvPr/>
        </p:nvSpPr>
        <p:spPr>
          <a:xfrm rot="16200000">
            <a:off x="3710842" y="792167"/>
            <a:ext cx="346249" cy="744756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Afghanistan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40964-7BE7-4D13-AB5F-325FAF9812B8}"/>
              </a:ext>
            </a:extLst>
          </p:cNvPr>
          <p:cNvSpPr txBox="1"/>
          <p:nvPr/>
        </p:nvSpPr>
        <p:spPr>
          <a:xfrm rot="16200000">
            <a:off x="2555379" y="1059031"/>
            <a:ext cx="507831" cy="7960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50" dirty="0"/>
              <a:t>Dem. Rep. </a:t>
            </a:r>
          </a:p>
          <a:p>
            <a:r>
              <a:rPr lang="en-US" sz="1050" dirty="0"/>
              <a:t>of the Congo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E680CE-4932-43F9-99D9-3D0F7BF93BF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207321" y="1457056"/>
            <a:ext cx="527121" cy="43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550164-8307-4AA5-809E-D212804D91C2}"/>
              </a:ext>
            </a:extLst>
          </p:cNvPr>
          <p:cNvSpPr txBox="1"/>
          <p:nvPr/>
        </p:nvSpPr>
        <p:spPr>
          <a:xfrm rot="16200000">
            <a:off x="2580562" y="1803260"/>
            <a:ext cx="346249" cy="6213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50" dirty="0"/>
              <a:t>Myanmar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8904E8-2892-48E2-B3AD-5A3E2111FBB5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3064349" y="1989668"/>
            <a:ext cx="682151" cy="1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A3CBEB-EF5D-4F42-AC46-99A9640B4EE8}"/>
              </a:ext>
            </a:extLst>
          </p:cNvPr>
          <p:cNvSpPr txBox="1"/>
          <p:nvPr/>
        </p:nvSpPr>
        <p:spPr>
          <a:xfrm rot="16200000">
            <a:off x="7176168" y="1045970"/>
            <a:ext cx="346249" cy="59407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Germany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90DEF-0820-4A65-B9A3-11369BF4BDCC}"/>
              </a:ext>
            </a:extLst>
          </p:cNvPr>
          <p:cNvSpPr txBox="1"/>
          <p:nvPr/>
        </p:nvSpPr>
        <p:spPr>
          <a:xfrm rot="16200000">
            <a:off x="7179374" y="292147"/>
            <a:ext cx="346249" cy="720710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Bangladesh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0D2BC6-3679-47A1-A2DC-58581232980C}"/>
              </a:ext>
            </a:extLst>
          </p:cNvPr>
          <p:cNvSpPr txBox="1"/>
          <p:nvPr/>
        </p:nvSpPr>
        <p:spPr>
          <a:xfrm rot="16200000">
            <a:off x="7176168" y="1638354"/>
            <a:ext cx="346249" cy="45781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Jordan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D518B-D0B4-4E39-86EE-55906347EF8B}"/>
              </a:ext>
            </a:extLst>
          </p:cNvPr>
          <p:cNvSpPr txBox="1"/>
          <p:nvPr/>
        </p:nvSpPr>
        <p:spPr>
          <a:xfrm rot="16200000">
            <a:off x="7216287" y="2280459"/>
            <a:ext cx="346249" cy="562013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Lebanon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47582-9695-4A6D-AD3F-F8C69562BFA8}"/>
              </a:ext>
            </a:extLst>
          </p:cNvPr>
          <p:cNvSpPr txBox="1"/>
          <p:nvPr/>
        </p:nvSpPr>
        <p:spPr>
          <a:xfrm rot="16200000">
            <a:off x="7192198" y="3188635"/>
            <a:ext cx="346249" cy="549189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Pakistan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B48827-3AFF-420F-965A-7F2F0877C6D0}"/>
              </a:ext>
            </a:extLst>
          </p:cNvPr>
          <p:cNvSpPr txBox="1"/>
          <p:nvPr/>
        </p:nvSpPr>
        <p:spPr>
          <a:xfrm rot="16200000">
            <a:off x="7198611" y="4933273"/>
            <a:ext cx="346249" cy="464230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Turkey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E22DD-5586-4482-B381-A05FB83711FB}"/>
              </a:ext>
            </a:extLst>
          </p:cNvPr>
          <p:cNvSpPr txBox="1"/>
          <p:nvPr/>
        </p:nvSpPr>
        <p:spPr>
          <a:xfrm rot="16200000">
            <a:off x="8016272" y="735026"/>
            <a:ext cx="346249" cy="539571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en-US" sz="1050" dirty="0"/>
              <a:t>Ethiopia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34320E-3CCB-4DDF-AB46-17996FB03C81}"/>
              </a:ext>
            </a:extLst>
          </p:cNvPr>
          <p:cNvCxnSpPr>
            <a:cxnSpLocks/>
          </p:cNvCxnSpPr>
          <p:nvPr/>
        </p:nvCxnSpPr>
        <p:spPr>
          <a:xfrm flipH="1">
            <a:off x="7389411" y="991420"/>
            <a:ext cx="54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6542C26-EFD7-4DBF-BB57-84A96F37CEC5}"/>
              </a:ext>
            </a:extLst>
          </p:cNvPr>
          <p:cNvSpPr txBox="1"/>
          <p:nvPr/>
        </p:nvSpPr>
        <p:spPr>
          <a:xfrm rot="16200000">
            <a:off x="8177636" y="4069342"/>
            <a:ext cx="346249" cy="539571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sz="1050" dirty="0"/>
              <a:t>Sudan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1CC63-EBAA-4E5C-A042-C49922BFAF1D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457005" y="3979488"/>
            <a:ext cx="623970" cy="35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6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49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Nanshan Li</dc:creator>
  <cp:lastModifiedBy>Nanshan Li</cp:lastModifiedBy>
  <cp:revision>4</cp:revision>
  <dcterms:created xsi:type="dcterms:W3CDTF">2018-12-04T13:05:36Z</dcterms:created>
  <dcterms:modified xsi:type="dcterms:W3CDTF">2018-12-07T14:53:52Z</dcterms:modified>
</cp:coreProperties>
</file>